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730" r:id="rId5"/>
    <p:sldMasterId id="2147483743" r:id="rId6"/>
  </p:sldMasterIdLst>
  <p:notesMasterIdLst>
    <p:notesMasterId r:id="rId90"/>
  </p:notesMasterIdLst>
  <p:sldIdLst>
    <p:sldId id="403" r:id="rId7"/>
    <p:sldId id="402" r:id="rId8"/>
    <p:sldId id="256" r:id="rId9"/>
    <p:sldId id="609" r:id="rId10"/>
    <p:sldId id="610" r:id="rId11"/>
    <p:sldId id="581" r:id="rId12"/>
    <p:sldId id="608" r:id="rId13"/>
    <p:sldId id="606" r:id="rId14"/>
    <p:sldId id="600" r:id="rId15"/>
    <p:sldId id="607" r:id="rId16"/>
    <p:sldId id="583" r:id="rId17"/>
    <p:sldId id="613" r:id="rId18"/>
    <p:sldId id="563" r:id="rId19"/>
    <p:sldId id="589" r:id="rId20"/>
    <p:sldId id="614" r:id="rId21"/>
    <p:sldId id="627" r:id="rId22"/>
    <p:sldId id="625" r:id="rId23"/>
    <p:sldId id="626" r:id="rId24"/>
    <p:sldId id="555" r:id="rId25"/>
    <p:sldId id="628" r:id="rId26"/>
    <p:sldId id="551" r:id="rId27"/>
    <p:sldId id="595" r:id="rId28"/>
    <p:sldId id="560" r:id="rId29"/>
    <p:sldId id="584" r:id="rId30"/>
    <p:sldId id="428" r:id="rId31"/>
    <p:sldId id="328" r:id="rId32"/>
    <p:sldId id="324" r:id="rId33"/>
    <p:sldId id="309" r:id="rId34"/>
    <p:sldId id="411" r:id="rId35"/>
    <p:sldId id="412" r:id="rId36"/>
    <p:sldId id="553" r:id="rId37"/>
    <p:sldId id="311" r:id="rId38"/>
    <p:sldId id="409" r:id="rId39"/>
    <p:sldId id="340" r:id="rId40"/>
    <p:sldId id="410" r:id="rId41"/>
    <p:sldId id="611" r:id="rId42"/>
    <p:sldId id="344" r:id="rId43"/>
    <p:sldId id="556" r:id="rId44"/>
    <p:sldId id="570" r:id="rId45"/>
    <p:sldId id="616" r:id="rId46"/>
    <p:sldId id="420" r:id="rId47"/>
    <p:sldId id="419" r:id="rId48"/>
    <p:sldId id="602" r:id="rId49"/>
    <p:sldId id="269" r:id="rId50"/>
    <p:sldId id="558" r:id="rId51"/>
    <p:sldId id="617" r:id="rId52"/>
    <p:sldId id="619" r:id="rId53"/>
    <p:sldId id="618" r:id="rId54"/>
    <p:sldId id="615" r:id="rId55"/>
    <p:sldId id="620" r:id="rId56"/>
    <p:sldId id="621" r:id="rId57"/>
    <p:sldId id="623" r:id="rId58"/>
    <p:sldId id="629" r:id="rId59"/>
    <p:sldId id="630" r:id="rId60"/>
    <p:sldId id="574" r:id="rId61"/>
    <p:sldId id="594" r:id="rId62"/>
    <p:sldId id="548" r:id="rId63"/>
    <p:sldId id="368" r:id="rId64"/>
    <p:sldId id="392" r:id="rId65"/>
    <p:sldId id="592" r:id="rId66"/>
    <p:sldId id="593" r:id="rId67"/>
    <p:sldId id="538" r:id="rId68"/>
    <p:sldId id="536" r:id="rId69"/>
    <p:sldId id="416" r:id="rId70"/>
    <p:sldId id="417" r:id="rId71"/>
    <p:sldId id="631" r:id="rId72"/>
    <p:sldId id="632" r:id="rId73"/>
    <p:sldId id="633" r:id="rId74"/>
    <p:sldId id="634" r:id="rId75"/>
    <p:sldId id="635" r:id="rId76"/>
    <p:sldId id="544" r:id="rId77"/>
    <p:sldId id="533" r:id="rId78"/>
    <p:sldId id="257" r:id="rId79"/>
    <p:sldId id="405" r:id="rId80"/>
    <p:sldId id="604" r:id="rId81"/>
    <p:sldId id="406" r:id="rId82"/>
    <p:sldId id="418" r:id="rId83"/>
    <p:sldId id="540" r:id="rId84"/>
    <p:sldId id="373" r:id="rId85"/>
    <p:sldId id="541" r:id="rId86"/>
    <p:sldId id="601" r:id="rId87"/>
    <p:sldId id="534" r:id="rId88"/>
    <p:sldId id="385"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and Description" id="{18C84F69-E7B1-48BE-A49A-0A482E0E6CF7}">
          <p14:sldIdLst>
            <p14:sldId id="403"/>
            <p14:sldId id="402"/>
            <p14:sldId id="256"/>
          </p14:sldIdLst>
        </p14:section>
        <p14:section name="Icebreaker - Culture Abroad" id="{71007A35-AFAB-4405-B8AC-DE146C9769C8}">
          <p14:sldIdLst>
            <p14:sldId id="609"/>
            <p14:sldId id="610"/>
            <p14:sldId id="581"/>
            <p14:sldId id="608"/>
            <p14:sldId id="606"/>
            <p14:sldId id="600"/>
            <p14:sldId id="607"/>
          </p14:sldIdLst>
        </p14:section>
        <p14:section name="Preparing for Spain" id="{762745EF-6C3B-4F08-952C-B8F00A2A0640}">
          <p14:sldIdLst>
            <p14:sldId id="583"/>
            <p14:sldId id="613"/>
            <p14:sldId id="563"/>
            <p14:sldId id="589"/>
            <p14:sldId id="614"/>
            <p14:sldId id="627"/>
            <p14:sldId id="625"/>
            <p14:sldId id="626"/>
          </p14:sldIdLst>
        </p14:section>
        <p14:section name="Teacher Research" id="{1F21F7E9-348C-4A51-AF28-7B09268607ED}">
          <p14:sldIdLst>
            <p14:sldId id="555"/>
            <p14:sldId id="628"/>
            <p14:sldId id="551"/>
            <p14:sldId id="595"/>
            <p14:sldId id="560"/>
            <p14:sldId id="584"/>
          </p14:sldIdLst>
        </p14:section>
        <p14:section name="Developing ICC" id="{D8CA416B-B102-4903-BB16-34F07D91FBFB}">
          <p14:sldIdLst>
            <p14:sldId id="428"/>
            <p14:sldId id="328"/>
            <p14:sldId id="324"/>
            <p14:sldId id="309"/>
            <p14:sldId id="411"/>
            <p14:sldId id="412"/>
            <p14:sldId id="553"/>
            <p14:sldId id="311"/>
            <p14:sldId id="409"/>
            <p14:sldId id="340"/>
            <p14:sldId id="410"/>
            <p14:sldId id="611"/>
            <p14:sldId id="344"/>
          </p14:sldIdLst>
        </p14:section>
        <p14:section name="Reflect and Assess" id="{197EF51B-8123-49B2-A037-280E1320A0CB}">
          <p14:sldIdLst>
            <p14:sldId id="556"/>
            <p14:sldId id="570"/>
            <p14:sldId id="616"/>
            <p14:sldId id="420"/>
            <p14:sldId id="419"/>
            <p14:sldId id="602"/>
            <p14:sldId id="269"/>
          </p14:sldIdLst>
        </p14:section>
        <p14:section name="Assessing ICC &amp; Workshop" id="{09F8AB63-3CFE-4540-B47B-6081028BD080}">
          <p14:sldIdLst>
            <p14:sldId id="558"/>
            <p14:sldId id="617"/>
            <p14:sldId id="619"/>
            <p14:sldId id="618"/>
            <p14:sldId id="615"/>
            <p14:sldId id="620"/>
            <p14:sldId id="621"/>
            <p14:sldId id="623"/>
          </p14:sldIdLst>
        </p14:section>
        <p14:section name="ICC Activities" id="{C170EA17-41C9-4630-9FBE-5B2D07622608}">
          <p14:sldIdLst>
            <p14:sldId id="629"/>
            <p14:sldId id="630"/>
            <p14:sldId id="574"/>
            <p14:sldId id="594"/>
            <p14:sldId id="548"/>
            <p14:sldId id="368"/>
            <p14:sldId id="392"/>
            <p14:sldId id="592"/>
            <p14:sldId id="593"/>
            <p14:sldId id="538"/>
            <p14:sldId id="536"/>
            <p14:sldId id="416"/>
            <p14:sldId id="417"/>
            <p14:sldId id="631"/>
            <p14:sldId id="632"/>
            <p14:sldId id="633"/>
            <p14:sldId id="634"/>
            <p14:sldId id="635"/>
          </p14:sldIdLst>
        </p14:section>
        <p14:section name="Closing" id="{286DF0D5-AECD-490A-B63F-31071A451BAA}">
          <p14:sldIdLst>
            <p14:sldId id="544"/>
            <p14:sldId id="533"/>
            <p14:sldId id="257"/>
            <p14:sldId id="405"/>
            <p14:sldId id="604"/>
            <p14:sldId id="406"/>
            <p14:sldId id="418"/>
          </p14:sldIdLst>
        </p14:section>
        <p14:section name="Supplemental Material" id="{A6EF0741-C0CD-4719-8949-01FF4AA06BF8}">
          <p14:sldIdLst>
            <p14:sldId id="540"/>
            <p14:sldId id="373"/>
            <p14:sldId id="541"/>
            <p14:sldId id="601"/>
            <p14:sldId id="534"/>
            <p14:sldId id="38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EEE713-B7D9-02C4-F705-CC66109F707F}" name="Nunley, Mike" initials="NM" userId="S::nunleymi@msu.edu::21a0ef3a-ba3c-4349-a4a6-f20ca17c3ca0" providerId="AD"/>
  <p188:author id="{15E7F4DF-5133-241E-8A0A-D6F964490CCF}" name="Lanier, Amanda" initials="" userId="S::alanier@msu.edu::67a937d8-2c5e-49f4-8615-e6bf9911ff2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E005F"/>
    <a:srgbClr val="F5F0E3"/>
    <a:srgbClr val="221D0D"/>
    <a:srgbClr val="F5F1E5"/>
    <a:srgbClr val="FBEEE1"/>
    <a:srgbClr val="000000"/>
    <a:srgbClr val="E5E5E5"/>
    <a:srgbClr val="006162"/>
    <a:srgbClr val="6E0045"/>
    <a:srgbClr val="4800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82DDB9-F5E8-FC4B-9D1B-DCBF3A3B13B4}" v="11" dt="2024-03-08T15:31:48.480"/>
    <p1510:client id="{DA27DB3C-8123-42D0-AC31-057339F10620}" v="634" dt="2024-03-08T18:38:07.7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640" autoAdjust="0"/>
  </p:normalViewPr>
  <p:slideViewPr>
    <p:cSldViewPr snapToGrid="0">
      <p:cViewPr varScale="1">
        <p:scale>
          <a:sx n="68" d="100"/>
          <a:sy n="68" d="100"/>
        </p:scale>
        <p:origin x="1157"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openxmlformats.org/officeDocument/2006/relationships/notesMaster" Target="notesMasters/notesMaster1.xml"/><Relationship Id="rId95" Type="http://schemas.microsoft.com/office/2016/11/relationships/changesInfo" Target="changesInfos/changesInfo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microsoft.com/office/2018/10/relationships/authors" Target="author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ier, Amanda" userId="67a937d8-2c5e-49f4-8615-e6bf9911ff22" providerId="ADAL" clId="{DA27DB3C-8123-42D0-AC31-057339F10620}"/>
    <pc:docChg chg="undo custSel addSld delSld modSld sldOrd delMainMaster modMainMaster addSection delSection modSection">
      <pc:chgData name="Lanier, Amanda" userId="67a937d8-2c5e-49f4-8615-e6bf9911ff22" providerId="ADAL" clId="{DA27DB3C-8123-42D0-AC31-057339F10620}" dt="2024-03-08T18:38:50.977" v="3189" actId="1076"/>
      <pc:docMkLst>
        <pc:docMk/>
      </pc:docMkLst>
      <pc:sldChg chg="del ord">
        <pc:chgData name="Lanier, Amanda" userId="67a937d8-2c5e-49f4-8615-e6bf9911ff22" providerId="ADAL" clId="{DA27DB3C-8123-42D0-AC31-057339F10620}" dt="2024-03-08T13:43:00.351" v="2456" actId="47"/>
        <pc:sldMkLst>
          <pc:docMk/>
          <pc:sldMk cId="2453842322" sldId="258"/>
        </pc:sldMkLst>
      </pc:sldChg>
      <pc:sldChg chg="del ord">
        <pc:chgData name="Lanier, Amanda" userId="67a937d8-2c5e-49f4-8615-e6bf9911ff22" providerId="ADAL" clId="{DA27DB3C-8123-42D0-AC31-057339F10620}" dt="2024-03-08T13:43:00.351" v="2456" actId="47"/>
        <pc:sldMkLst>
          <pc:docMk/>
          <pc:sldMk cId="2624294862" sldId="259"/>
        </pc:sldMkLst>
      </pc:sldChg>
      <pc:sldChg chg="del ord">
        <pc:chgData name="Lanier, Amanda" userId="67a937d8-2c5e-49f4-8615-e6bf9911ff22" providerId="ADAL" clId="{DA27DB3C-8123-42D0-AC31-057339F10620}" dt="2024-03-08T13:43:08.711" v="2457" actId="47"/>
        <pc:sldMkLst>
          <pc:docMk/>
          <pc:sldMk cId="2991091762" sldId="260"/>
        </pc:sldMkLst>
      </pc:sldChg>
      <pc:sldChg chg="modSp mod ord">
        <pc:chgData name="Lanier, Amanda" userId="67a937d8-2c5e-49f4-8615-e6bf9911ff22" providerId="ADAL" clId="{DA27DB3C-8123-42D0-AC31-057339F10620}" dt="2024-03-08T12:54:53.746" v="1410" actId="208"/>
        <pc:sldMkLst>
          <pc:docMk/>
          <pc:sldMk cId="2888331997" sldId="269"/>
        </pc:sldMkLst>
        <pc:spChg chg="mod">
          <ac:chgData name="Lanier, Amanda" userId="67a937d8-2c5e-49f4-8615-e6bf9911ff22" providerId="ADAL" clId="{DA27DB3C-8123-42D0-AC31-057339F10620}" dt="2024-03-08T12:54:53.746" v="1410" actId="208"/>
          <ac:spMkLst>
            <pc:docMk/>
            <pc:sldMk cId="2888331997" sldId="269"/>
            <ac:spMk id="3" creationId="{5DE1704B-7725-B777-6E04-C6BE7D1B3774}"/>
          </ac:spMkLst>
        </pc:spChg>
        <pc:spChg chg="mod">
          <ac:chgData name="Lanier, Amanda" userId="67a937d8-2c5e-49f4-8615-e6bf9911ff22" providerId="ADAL" clId="{DA27DB3C-8123-42D0-AC31-057339F10620}" dt="2024-03-08T12:54:50.016" v="1409" actId="208"/>
          <ac:spMkLst>
            <pc:docMk/>
            <pc:sldMk cId="2888331997" sldId="269"/>
            <ac:spMk id="8" creationId="{93FC1D72-15AE-13A0-E00B-972EE9982365}"/>
          </ac:spMkLst>
        </pc:spChg>
      </pc:sldChg>
      <pc:sldChg chg="del">
        <pc:chgData name="Lanier, Amanda" userId="67a937d8-2c5e-49f4-8615-e6bf9911ff22" providerId="ADAL" clId="{DA27DB3C-8123-42D0-AC31-057339F10620}" dt="2024-03-08T18:35:01.389" v="3152" actId="47"/>
        <pc:sldMkLst>
          <pc:docMk/>
          <pc:sldMk cId="4224120313" sldId="281"/>
        </pc:sldMkLst>
      </pc:sldChg>
      <pc:sldChg chg="del">
        <pc:chgData name="Lanier, Amanda" userId="67a937d8-2c5e-49f4-8615-e6bf9911ff22" providerId="ADAL" clId="{DA27DB3C-8123-42D0-AC31-057339F10620}" dt="2024-03-08T18:35:01.389" v="3152" actId="47"/>
        <pc:sldMkLst>
          <pc:docMk/>
          <pc:sldMk cId="187833336" sldId="283"/>
        </pc:sldMkLst>
      </pc:sldChg>
      <pc:sldChg chg="del">
        <pc:chgData name="Lanier, Amanda" userId="67a937d8-2c5e-49f4-8615-e6bf9911ff22" providerId="ADAL" clId="{DA27DB3C-8123-42D0-AC31-057339F10620}" dt="2024-03-08T18:34:40.162" v="3148" actId="47"/>
        <pc:sldMkLst>
          <pc:docMk/>
          <pc:sldMk cId="2025463782" sldId="285"/>
        </pc:sldMkLst>
      </pc:sldChg>
      <pc:sldChg chg="del">
        <pc:chgData name="Lanier, Amanda" userId="67a937d8-2c5e-49f4-8615-e6bf9911ff22" providerId="ADAL" clId="{DA27DB3C-8123-42D0-AC31-057339F10620}" dt="2024-03-08T18:35:01.389" v="3152" actId="47"/>
        <pc:sldMkLst>
          <pc:docMk/>
          <pc:sldMk cId="1109327246" sldId="303"/>
        </pc:sldMkLst>
      </pc:sldChg>
      <pc:sldChg chg="del">
        <pc:chgData name="Lanier, Amanda" userId="67a937d8-2c5e-49f4-8615-e6bf9911ff22" providerId="ADAL" clId="{DA27DB3C-8123-42D0-AC31-057339F10620}" dt="2024-03-08T18:34:40.162" v="3148" actId="47"/>
        <pc:sldMkLst>
          <pc:docMk/>
          <pc:sldMk cId="4073314012" sldId="306"/>
        </pc:sldMkLst>
      </pc:sldChg>
      <pc:sldChg chg="ord">
        <pc:chgData name="Lanier, Amanda" userId="67a937d8-2c5e-49f4-8615-e6bf9911ff22" providerId="ADAL" clId="{DA27DB3C-8123-42D0-AC31-057339F10620}" dt="2024-03-08T12:55:29.312" v="1414"/>
        <pc:sldMkLst>
          <pc:docMk/>
          <pc:sldMk cId="3275104995" sldId="309"/>
        </pc:sldMkLst>
      </pc:sldChg>
      <pc:sldChg chg="del">
        <pc:chgData name="Lanier, Amanda" userId="67a937d8-2c5e-49f4-8615-e6bf9911ff22" providerId="ADAL" clId="{DA27DB3C-8123-42D0-AC31-057339F10620}" dt="2024-03-08T12:00:46.794" v="558" actId="2696"/>
        <pc:sldMkLst>
          <pc:docMk/>
          <pc:sldMk cId="1134838366" sldId="318"/>
        </pc:sldMkLst>
      </pc:sldChg>
      <pc:sldChg chg="del">
        <pc:chgData name="Lanier, Amanda" userId="67a937d8-2c5e-49f4-8615-e6bf9911ff22" providerId="ADAL" clId="{DA27DB3C-8123-42D0-AC31-057339F10620}" dt="2024-03-08T18:34:40.162" v="3148" actId="47"/>
        <pc:sldMkLst>
          <pc:docMk/>
          <pc:sldMk cId="2974794808" sldId="318"/>
        </pc:sldMkLst>
      </pc:sldChg>
      <pc:sldChg chg="del">
        <pc:chgData name="Lanier, Amanda" userId="67a937d8-2c5e-49f4-8615-e6bf9911ff22" providerId="ADAL" clId="{DA27DB3C-8123-42D0-AC31-057339F10620}" dt="2024-03-08T18:34:40.162" v="3148" actId="47"/>
        <pc:sldMkLst>
          <pc:docMk/>
          <pc:sldMk cId="4188103422" sldId="320"/>
        </pc:sldMkLst>
      </pc:sldChg>
      <pc:sldChg chg="del">
        <pc:chgData name="Lanier, Amanda" userId="67a937d8-2c5e-49f4-8615-e6bf9911ff22" providerId="ADAL" clId="{DA27DB3C-8123-42D0-AC31-057339F10620}" dt="2024-03-08T18:34:40.162" v="3148" actId="47"/>
        <pc:sldMkLst>
          <pc:docMk/>
          <pc:sldMk cId="2089769767" sldId="322"/>
        </pc:sldMkLst>
      </pc:sldChg>
      <pc:sldChg chg="del">
        <pc:chgData name="Lanier, Amanda" userId="67a937d8-2c5e-49f4-8615-e6bf9911ff22" providerId="ADAL" clId="{DA27DB3C-8123-42D0-AC31-057339F10620}" dt="2024-03-08T12:00:46.794" v="558" actId="2696"/>
        <pc:sldMkLst>
          <pc:docMk/>
          <pc:sldMk cId="3470526221" sldId="322"/>
        </pc:sldMkLst>
      </pc:sldChg>
      <pc:sldChg chg="modSp mod ord">
        <pc:chgData name="Lanier, Amanda" userId="67a937d8-2c5e-49f4-8615-e6bf9911ff22" providerId="ADAL" clId="{DA27DB3C-8123-42D0-AC31-057339F10620}" dt="2024-03-08T11:56:19.303" v="555" actId="1036"/>
        <pc:sldMkLst>
          <pc:docMk/>
          <pc:sldMk cId="3066124660" sldId="324"/>
        </pc:sldMkLst>
        <pc:spChg chg="mod">
          <ac:chgData name="Lanier, Amanda" userId="67a937d8-2c5e-49f4-8615-e6bf9911ff22" providerId="ADAL" clId="{DA27DB3C-8123-42D0-AC31-057339F10620}" dt="2024-03-08T11:56:11.407" v="539" actId="1035"/>
          <ac:spMkLst>
            <pc:docMk/>
            <pc:sldMk cId="3066124660" sldId="324"/>
            <ac:spMk id="8" creationId="{F5790C33-4490-CD71-1D06-304FC10E5548}"/>
          </ac:spMkLst>
        </pc:spChg>
        <pc:spChg chg="mod">
          <ac:chgData name="Lanier, Amanda" userId="67a937d8-2c5e-49f4-8615-e6bf9911ff22" providerId="ADAL" clId="{DA27DB3C-8123-42D0-AC31-057339F10620}" dt="2024-03-08T11:56:11.407" v="539" actId="1035"/>
          <ac:spMkLst>
            <pc:docMk/>
            <pc:sldMk cId="3066124660" sldId="324"/>
            <ac:spMk id="9" creationId="{0A8E7F43-F8A5-1CB8-BEDE-77D32507A981}"/>
          </ac:spMkLst>
        </pc:spChg>
        <pc:spChg chg="mod">
          <ac:chgData name="Lanier, Amanda" userId="67a937d8-2c5e-49f4-8615-e6bf9911ff22" providerId="ADAL" clId="{DA27DB3C-8123-42D0-AC31-057339F10620}" dt="2024-03-08T11:56:19.303" v="555" actId="1036"/>
          <ac:spMkLst>
            <pc:docMk/>
            <pc:sldMk cId="3066124660" sldId="324"/>
            <ac:spMk id="10" creationId="{37107BFD-7475-8633-FA9A-BD3DB5924718}"/>
          </ac:spMkLst>
        </pc:spChg>
        <pc:spChg chg="mod">
          <ac:chgData name="Lanier, Amanda" userId="67a937d8-2c5e-49f4-8615-e6bf9911ff22" providerId="ADAL" clId="{DA27DB3C-8123-42D0-AC31-057339F10620}" dt="2024-03-08T11:56:19.303" v="555" actId="1036"/>
          <ac:spMkLst>
            <pc:docMk/>
            <pc:sldMk cId="3066124660" sldId="324"/>
            <ac:spMk id="11" creationId="{707261A6-35F3-A289-629F-E405D4A6D0C0}"/>
          </ac:spMkLst>
        </pc:spChg>
        <pc:spChg chg="mod">
          <ac:chgData name="Lanier, Amanda" userId="67a937d8-2c5e-49f4-8615-e6bf9911ff22" providerId="ADAL" clId="{DA27DB3C-8123-42D0-AC31-057339F10620}" dt="2024-03-08T11:56:19.303" v="555" actId="1036"/>
          <ac:spMkLst>
            <pc:docMk/>
            <pc:sldMk cId="3066124660" sldId="324"/>
            <ac:spMk id="12" creationId="{2E8C4F76-2A2A-A9BF-C4F6-E8AAF821929D}"/>
          </ac:spMkLst>
        </pc:spChg>
        <pc:picChg chg="mod">
          <ac:chgData name="Lanier, Amanda" userId="67a937d8-2c5e-49f4-8615-e6bf9911ff22" providerId="ADAL" clId="{DA27DB3C-8123-42D0-AC31-057339F10620}" dt="2024-03-08T11:56:11.407" v="539" actId="1035"/>
          <ac:picMkLst>
            <pc:docMk/>
            <pc:sldMk cId="3066124660" sldId="324"/>
            <ac:picMk id="4" creationId="{3A8AC199-DB91-911F-3D3C-4F8C2E0F9D14}"/>
          </ac:picMkLst>
        </pc:picChg>
        <pc:picChg chg="mod">
          <ac:chgData name="Lanier, Amanda" userId="67a937d8-2c5e-49f4-8615-e6bf9911ff22" providerId="ADAL" clId="{DA27DB3C-8123-42D0-AC31-057339F10620}" dt="2024-03-08T11:56:11.407" v="539" actId="1035"/>
          <ac:picMkLst>
            <pc:docMk/>
            <pc:sldMk cId="3066124660" sldId="324"/>
            <ac:picMk id="5" creationId="{BDE83C62-69E3-1578-8B20-A6DD3C87F1AF}"/>
          </ac:picMkLst>
        </pc:picChg>
        <pc:picChg chg="mod">
          <ac:chgData name="Lanier, Amanda" userId="67a937d8-2c5e-49f4-8615-e6bf9911ff22" providerId="ADAL" clId="{DA27DB3C-8123-42D0-AC31-057339F10620}" dt="2024-03-08T11:56:11.407" v="539" actId="1035"/>
          <ac:picMkLst>
            <pc:docMk/>
            <pc:sldMk cId="3066124660" sldId="324"/>
            <ac:picMk id="6" creationId="{82E822D6-B7AF-4E38-FA08-B5F34CD1F581}"/>
          </ac:picMkLst>
        </pc:picChg>
        <pc:picChg chg="mod">
          <ac:chgData name="Lanier, Amanda" userId="67a937d8-2c5e-49f4-8615-e6bf9911ff22" providerId="ADAL" clId="{DA27DB3C-8123-42D0-AC31-057339F10620}" dt="2024-03-08T11:56:11.407" v="539" actId="1035"/>
          <ac:picMkLst>
            <pc:docMk/>
            <pc:sldMk cId="3066124660" sldId="324"/>
            <ac:picMk id="7" creationId="{E1EFA950-DFD0-3B4A-DB09-E9E0142CD13D}"/>
          </ac:picMkLst>
        </pc:picChg>
      </pc:sldChg>
      <pc:sldChg chg="del">
        <pc:chgData name="Lanier, Amanda" userId="67a937d8-2c5e-49f4-8615-e6bf9911ff22" providerId="ADAL" clId="{DA27DB3C-8123-42D0-AC31-057339F10620}" dt="2024-03-08T18:35:01.389" v="3152" actId="47"/>
        <pc:sldMkLst>
          <pc:docMk/>
          <pc:sldMk cId="3136668663" sldId="326"/>
        </pc:sldMkLst>
      </pc:sldChg>
      <pc:sldChg chg="del">
        <pc:chgData name="Lanier, Amanda" userId="67a937d8-2c5e-49f4-8615-e6bf9911ff22" providerId="ADAL" clId="{DA27DB3C-8123-42D0-AC31-057339F10620}" dt="2024-03-08T18:34:40.162" v="3148" actId="47"/>
        <pc:sldMkLst>
          <pc:docMk/>
          <pc:sldMk cId="36041359" sldId="327"/>
        </pc:sldMkLst>
      </pc:sldChg>
      <pc:sldChg chg="del">
        <pc:chgData name="Lanier, Amanda" userId="67a937d8-2c5e-49f4-8615-e6bf9911ff22" providerId="ADAL" clId="{DA27DB3C-8123-42D0-AC31-057339F10620}" dt="2024-03-08T12:00:46.794" v="558" actId="2696"/>
        <pc:sldMkLst>
          <pc:docMk/>
          <pc:sldMk cId="309590989" sldId="327"/>
        </pc:sldMkLst>
      </pc:sldChg>
      <pc:sldChg chg="ord">
        <pc:chgData name="Lanier, Amanda" userId="67a937d8-2c5e-49f4-8615-e6bf9911ff22" providerId="ADAL" clId="{DA27DB3C-8123-42D0-AC31-057339F10620}" dt="2024-03-08T11:50:41.124" v="168"/>
        <pc:sldMkLst>
          <pc:docMk/>
          <pc:sldMk cId="3319047679" sldId="328"/>
        </pc:sldMkLst>
      </pc:sldChg>
      <pc:sldChg chg="del">
        <pc:chgData name="Lanier, Amanda" userId="67a937d8-2c5e-49f4-8615-e6bf9911ff22" providerId="ADAL" clId="{DA27DB3C-8123-42D0-AC31-057339F10620}" dt="2024-03-08T18:34:40.162" v="3148" actId="47"/>
        <pc:sldMkLst>
          <pc:docMk/>
          <pc:sldMk cId="1773326534" sldId="330"/>
        </pc:sldMkLst>
      </pc:sldChg>
      <pc:sldChg chg="del">
        <pc:chgData name="Lanier, Amanda" userId="67a937d8-2c5e-49f4-8615-e6bf9911ff22" providerId="ADAL" clId="{DA27DB3C-8123-42D0-AC31-057339F10620}" dt="2024-03-08T18:34:40.162" v="3148" actId="47"/>
        <pc:sldMkLst>
          <pc:docMk/>
          <pc:sldMk cId="992483418" sldId="337"/>
        </pc:sldMkLst>
      </pc:sldChg>
      <pc:sldChg chg="addSp modSp mod modAnim">
        <pc:chgData name="Lanier, Amanda" userId="67a937d8-2c5e-49f4-8615-e6bf9911ff22" providerId="ADAL" clId="{DA27DB3C-8123-42D0-AC31-057339F10620}" dt="2024-03-08T11:55:29.470" v="527" actId="20577"/>
        <pc:sldMkLst>
          <pc:docMk/>
          <pc:sldMk cId="4226265769" sldId="344"/>
        </pc:sldMkLst>
        <pc:spChg chg="mod">
          <ac:chgData name="Lanier, Amanda" userId="67a937d8-2c5e-49f4-8615-e6bf9911ff22" providerId="ADAL" clId="{DA27DB3C-8123-42D0-AC31-057339F10620}" dt="2024-03-08T11:52:57.492" v="211" actId="14100"/>
          <ac:spMkLst>
            <pc:docMk/>
            <pc:sldMk cId="4226265769" sldId="344"/>
            <ac:spMk id="2" creationId="{66DEE4F9-B66F-1321-BFC5-4E1142D98366}"/>
          </ac:spMkLst>
        </pc:spChg>
        <pc:spChg chg="add mod">
          <ac:chgData name="Lanier, Amanda" userId="67a937d8-2c5e-49f4-8615-e6bf9911ff22" providerId="ADAL" clId="{DA27DB3C-8123-42D0-AC31-057339F10620}" dt="2024-03-08T11:55:29.470" v="527" actId="20577"/>
          <ac:spMkLst>
            <pc:docMk/>
            <pc:sldMk cId="4226265769" sldId="344"/>
            <ac:spMk id="3" creationId="{9A75E808-A2F4-3170-5AB3-6888961BCD10}"/>
          </ac:spMkLst>
        </pc:spChg>
        <pc:spChg chg="mod">
          <ac:chgData name="Lanier, Amanda" userId="67a937d8-2c5e-49f4-8615-e6bf9911ff22" providerId="ADAL" clId="{DA27DB3C-8123-42D0-AC31-057339F10620}" dt="2024-03-08T11:53:25.788" v="214" actId="14100"/>
          <ac:spMkLst>
            <pc:docMk/>
            <pc:sldMk cId="4226265769" sldId="344"/>
            <ac:spMk id="7" creationId="{1D55E84D-C11C-B18A-221B-176379049DC3}"/>
          </ac:spMkLst>
        </pc:spChg>
        <pc:spChg chg="mod">
          <ac:chgData name="Lanier, Amanda" userId="67a937d8-2c5e-49f4-8615-e6bf9911ff22" providerId="ADAL" clId="{DA27DB3C-8123-42D0-AC31-057339F10620}" dt="2024-03-08T11:53:31.859" v="230" actId="1035"/>
          <ac:spMkLst>
            <pc:docMk/>
            <pc:sldMk cId="4226265769" sldId="344"/>
            <ac:spMk id="8" creationId="{781835B0-2DF5-63F3-5F62-C417EB6B27CC}"/>
          </ac:spMkLst>
        </pc:spChg>
        <pc:spChg chg="mod">
          <ac:chgData name="Lanier, Amanda" userId="67a937d8-2c5e-49f4-8615-e6bf9911ff22" providerId="ADAL" clId="{DA27DB3C-8123-42D0-AC31-057339F10620}" dt="2024-03-08T11:53:38.286" v="231" actId="1076"/>
          <ac:spMkLst>
            <pc:docMk/>
            <pc:sldMk cId="4226265769" sldId="344"/>
            <ac:spMk id="10" creationId="{573BB04B-A333-6F94-5CCF-E4A10E75DACA}"/>
          </ac:spMkLst>
        </pc:spChg>
      </pc:sldChg>
      <pc:sldChg chg="del ord">
        <pc:chgData name="Lanier, Amanda" userId="67a937d8-2c5e-49f4-8615-e6bf9911ff22" providerId="ADAL" clId="{DA27DB3C-8123-42D0-AC31-057339F10620}" dt="2024-03-08T13:42:20.649" v="2455" actId="47"/>
        <pc:sldMkLst>
          <pc:docMk/>
          <pc:sldMk cId="590701821" sldId="364"/>
        </pc:sldMkLst>
      </pc:sldChg>
      <pc:sldChg chg="del">
        <pc:chgData name="Lanier, Amanda" userId="67a937d8-2c5e-49f4-8615-e6bf9911ff22" providerId="ADAL" clId="{DA27DB3C-8123-42D0-AC31-057339F10620}" dt="2024-03-08T18:34:40.162" v="3148" actId="47"/>
        <pc:sldMkLst>
          <pc:docMk/>
          <pc:sldMk cId="2499555928" sldId="366"/>
        </pc:sldMkLst>
      </pc:sldChg>
      <pc:sldChg chg="del ord">
        <pc:chgData name="Lanier, Amanda" userId="67a937d8-2c5e-49f4-8615-e6bf9911ff22" providerId="ADAL" clId="{DA27DB3C-8123-42D0-AC31-057339F10620}" dt="2024-03-08T14:00:47.324" v="2793" actId="2696"/>
        <pc:sldMkLst>
          <pc:docMk/>
          <pc:sldMk cId="1596894704" sldId="368"/>
        </pc:sldMkLst>
      </pc:sldChg>
      <pc:sldChg chg="add">
        <pc:chgData name="Lanier, Amanda" userId="67a937d8-2c5e-49f4-8615-e6bf9911ff22" providerId="ADAL" clId="{DA27DB3C-8123-42D0-AC31-057339F10620}" dt="2024-03-08T14:01:30.895" v="2794"/>
        <pc:sldMkLst>
          <pc:docMk/>
          <pc:sldMk cId="3415568078" sldId="368"/>
        </pc:sldMkLst>
      </pc:sldChg>
      <pc:sldChg chg="del ord">
        <pc:chgData name="Lanier, Amanda" userId="67a937d8-2c5e-49f4-8615-e6bf9911ff22" providerId="ADAL" clId="{DA27DB3C-8123-42D0-AC31-057339F10620}" dt="2024-03-08T13:44:24.704" v="2462" actId="47"/>
        <pc:sldMkLst>
          <pc:docMk/>
          <pc:sldMk cId="210571166" sldId="383"/>
        </pc:sldMkLst>
      </pc:sldChg>
      <pc:sldChg chg="del ord">
        <pc:chgData name="Lanier, Amanda" userId="67a937d8-2c5e-49f4-8615-e6bf9911ff22" providerId="ADAL" clId="{DA27DB3C-8123-42D0-AC31-057339F10620}" dt="2024-03-08T13:58:00.047" v="2706" actId="2696"/>
        <pc:sldMkLst>
          <pc:docMk/>
          <pc:sldMk cId="809600975" sldId="384"/>
        </pc:sldMkLst>
      </pc:sldChg>
      <pc:sldChg chg="add">
        <pc:chgData name="Lanier, Amanda" userId="67a937d8-2c5e-49f4-8615-e6bf9911ff22" providerId="ADAL" clId="{DA27DB3C-8123-42D0-AC31-057339F10620}" dt="2024-03-08T13:43:52.441" v="2459"/>
        <pc:sldMkLst>
          <pc:docMk/>
          <pc:sldMk cId="2269539657" sldId="385"/>
        </pc:sldMkLst>
      </pc:sldChg>
      <pc:sldChg chg="del ord">
        <pc:chgData name="Lanier, Amanda" userId="67a937d8-2c5e-49f4-8615-e6bf9911ff22" providerId="ADAL" clId="{DA27DB3C-8123-42D0-AC31-057339F10620}" dt="2024-03-08T13:43:40.449" v="2458" actId="2696"/>
        <pc:sldMkLst>
          <pc:docMk/>
          <pc:sldMk cId="4099397770" sldId="385"/>
        </pc:sldMkLst>
      </pc:sldChg>
      <pc:sldChg chg="del">
        <pc:chgData name="Lanier, Amanda" userId="67a937d8-2c5e-49f4-8615-e6bf9911ff22" providerId="ADAL" clId="{DA27DB3C-8123-42D0-AC31-057339F10620}" dt="2024-03-08T18:34:40.162" v="3148" actId="47"/>
        <pc:sldMkLst>
          <pc:docMk/>
          <pc:sldMk cId="536538390" sldId="386"/>
        </pc:sldMkLst>
      </pc:sldChg>
      <pc:sldChg chg="del">
        <pc:chgData name="Lanier, Amanda" userId="67a937d8-2c5e-49f4-8615-e6bf9911ff22" providerId="ADAL" clId="{DA27DB3C-8123-42D0-AC31-057339F10620}" dt="2024-03-08T18:34:40.162" v="3148" actId="47"/>
        <pc:sldMkLst>
          <pc:docMk/>
          <pc:sldMk cId="2882507052" sldId="387"/>
        </pc:sldMkLst>
      </pc:sldChg>
      <pc:sldChg chg="del ord">
        <pc:chgData name="Lanier, Amanda" userId="67a937d8-2c5e-49f4-8615-e6bf9911ff22" providerId="ADAL" clId="{DA27DB3C-8123-42D0-AC31-057339F10620}" dt="2024-03-08T14:00:47.324" v="2793" actId="2696"/>
        <pc:sldMkLst>
          <pc:docMk/>
          <pc:sldMk cId="790534675" sldId="392"/>
        </pc:sldMkLst>
      </pc:sldChg>
      <pc:sldChg chg="add">
        <pc:chgData name="Lanier, Amanda" userId="67a937d8-2c5e-49f4-8615-e6bf9911ff22" providerId="ADAL" clId="{DA27DB3C-8123-42D0-AC31-057339F10620}" dt="2024-03-08T14:01:30.895" v="2794"/>
        <pc:sldMkLst>
          <pc:docMk/>
          <pc:sldMk cId="2849224231" sldId="392"/>
        </pc:sldMkLst>
      </pc:sldChg>
      <pc:sldChg chg="addSp delSp modSp mod">
        <pc:chgData name="Lanier, Amanda" userId="67a937d8-2c5e-49f4-8615-e6bf9911ff22" providerId="ADAL" clId="{DA27DB3C-8123-42D0-AC31-057339F10620}" dt="2024-03-08T18:38:14.887" v="3187" actId="207"/>
        <pc:sldMkLst>
          <pc:docMk/>
          <pc:sldMk cId="1616213929" sldId="405"/>
        </pc:sldMkLst>
        <pc:spChg chg="mod">
          <ac:chgData name="Lanier, Amanda" userId="67a937d8-2c5e-49f4-8615-e6bf9911ff22" providerId="ADAL" clId="{DA27DB3C-8123-42D0-AC31-057339F10620}" dt="2024-03-08T18:38:14.887" v="3187" actId="207"/>
          <ac:spMkLst>
            <pc:docMk/>
            <pc:sldMk cId="1616213929" sldId="405"/>
            <ac:spMk id="6" creationId="{65151D97-6C11-F912-5DF2-CFCB072BEC31}"/>
          </ac:spMkLst>
        </pc:spChg>
        <pc:picChg chg="mod">
          <ac:chgData name="Lanier, Amanda" userId="67a937d8-2c5e-49f4-8615-e6bf9911ff22" providerId="ADAL" clId="{DA27DB3C-8123-42D0-AC31-057339F10620}" dt="2024-03-08T18:37:24.335" v="3170" actId="1076"/>
          <ac:picMkLst>
            <pc:docMk/>
            <pc:sldMk cId="1616213929" sldId="405"/>
            <ac:picMk id="3" creationId="{86198541-B282-AEDA-6A8C-FEF7D9E302FC}"/>
          </ac:picMkLst>
        </pc:picChg>
        <pc:picChg chg="del mod">
          <ac:chgData name="Lanier, Amanda" userId="67a937d8-2c5e-49f4-8615-e6bf9911ff22" providerId="ADAL" clId="{DA27DB3C-8123-42D0-AC31-057339F10620}" dt="2024-03-08T18:37:18.373" v="3167" actId="478"/>
          <ac:picMkLst>
            <pc:docMk/>
            <pc:sldMk cId="1616213929" sldId="405"/>
            <ac:picMk id="8" creationId="{EF47859A-39C1-E568-AC03-698E5A28681A}"/>
          </ac:picMkLst>
        </pc:picChg>
        <pc:picChg chg="add mod">
          <ac:chgData name="Lanier, Amanda" userId="67a937d8-2c5e-49f4-8615-e6bf9911ff22" providerId="ADAL" clId="{DA27DB3C-8123-42D0-AC31-057339F10620}" dt="2024-03-08T18:37:06.488" v="3164" actId="1076"/>
          <ac:picMkLst>
            <pc:docMk/>
            <pc:sldMk cId="1616213929" sldId="405"/>
            <ac:picMk id="10" creationId="{6FD9E185-65B2-ABAE-DF43-571C2032FBB7}"/>
          </ac:picMkLst>
        </pc:picChg>
      </pc:sldChg>
      <pc:sldChg chg="add del">
        <pc:chgData name="Lanier, Amanda" userId="67a937d8-2c5e-49f4-8615-e6bf9911ff22" providerId="ADAL" clId="{DA27DB3C-8123-42D0-AC31-057339F10620}" dt="2024-03-08T18:35:35.366" v="3153" actId="47"/>
        <pc:sldMkLst>
          <pc:docMk/>
          <pc:sldMk cId="1354044527" sldId="407"/>
        </pc:sldMkLst>
      </pc:sldChg>
      <pc:sldChg chg="del">
        <pc:chgData name="Lanier, Amanda" userId="67a937d8-2c5e-49f4-8615-e6bf9911ff22" providerId="ADAL" clId="{DA27DB3C-8123-42D0-AC31-057339F10620}" dt="2024-03-08T13:11:57.260" v="1798" actId="2696"/>
        <pc:sldMkLst>
          <pc:docMk/>
          <pc:sldMk cId="4232943290" sldId="407"/>
        </pc:sldMkLst>
      </pc:sldChg>
      <pc:sldChg chg="add ord">
        <pc:chgData name="Lanier, Amanda" userId="67a937d8-2c5e-49f4-8615-e6bf9911ff22" providerId="ADAL" clId="{DA27DB3C-8123-42D0-AC31-057339F10620}" dt="2024-03-08T12:00:28.763" v="557"/>
        <pc:sldMkLst>
          <pc:docMk/>
          <pc:sldMk cId="3729794265" sldId="409"/>
        </pc:sldMkLst>
      </pc:sldChg>
      <pc:sldChg chg="del">
        <pc:chgData name="Lanier, Amanda" userId="67a937d8-2c5e-49f4-8615-e6bf9911ff22" providerId="ADAL" clId="{DA27DB3C-8123-42D0-AC31-057339F10620}" dt="2024-03-08T11:52:11.321" v="205" actId="2696"/>
        <pc:sldMkLst>
          <pc:docMk/>
          <pc:sldMk cId="4048942868" sldId="409"/>
        </pc:sldMkLst>
      </pc:sldChg>
      <pc:sldChg chg="modSp mod">
        <pc:chgData name="Lanier, Amanda" userId="67a937d8-2c5e-49f4-8615-e6bf9911ff22" providerId="ADAL" clId="{DA27DB3C-8123-42D0-AC31-057339F10620}" dt="2024-03-08T11:43:59.530" v="99" actId="14100"/>
        <pc:sldMkLst>
          <pc:docMk/>
          <pc:sldMk cId="896760120" sldId="410"/>
        </pc:sldMkLst>
        <pc:spChg chg="mod">
          <ac:chgData name="Lanier, Amanda" userId="67a937d8-2c5e-49f4-8615-e6bf9911ff22" providerId="ADAL" clId="{DA27DB3C-8123-42D0-AC31-057339F10620}" dt="2024-03-08T11:43:59.530" v="99" actId="14100"/>
          <ac:spMkLst>
            <pc:docMk/>
            <pc:sldMk cId="896760120" sldId="410"/>
            <ac:spMk id="998" creationId="{FCA48A16-4DF2-BCEF-7FD1-863EBBC8FC2A}"/>
          </ac:spMkLst>
        </pc:spChg>
      </pc:sldChg>
      <pc:sldChg chg="del">
        <pc:chgData name="Lanier, Amanda" userId="67a937d8-2c5e-49f4-8615-e6bf9911ff22" providerId="ADAL" clId="{DA27DB3C-8123-42D0-AC31-057339F10620}" dt="2024-03-08T11:52:28.151" v="207" actId="2696"/>
        <pc:sldMkLst>
          <pc:docMk/>
          <pc:sldMk cId="3152063694" sldId="411"/>
        </pc:sldMkLst>
      </pc:sldChg>
      <pc:sldChg chg="add">
        <pc:chgData name="Lanier, Amanda" userId="67a937d8-2c5e-49f4-8615-e6bf9911ff22" providerId="ADAL" clId="{DA27DB3C-8123-42D0-AC31-057339F10620}" dt="2024-03-08T12:55:15.409" v="1412"/>
        <pc:sldMkLst>
          <pc:docMk/>
          <pc:sldMk cId="3902666210" sldId="411"/>
        </pc:sldMkLst>
      </pc:sldChg>
      <pc:sldChg chg="add del">
        <pc:chgData name="Lanier, Amanda" userId="67a937d8-2c5e-49f4-8615-e6bf9911ff22" providerId="ADAL" clId="{DA27DB3C-8123-42D0-AC31-057339F10620}" dt="2024-03-08T12:55:03.960" v="1411" actId="2696"/>
        <pc:sldMkLst>
          <pc:docMk/>
          <pc:sldMk cId="4214329219" sldId="411"/>
        </pc:sldMkLst>
      </pc:sldChg>
      <pc:sldChg chg="add del">
        <pc:chgData name="Lanier, Amanda" userId="67a937d8-2c5e-49f4-8615-e6bf9911ff22" providerId="ADAL" clId="{DA27DB3C-8123-42D0-AC31-057339F10620}" dt="2024-03-08T12:55:03.960" v="1411" actId="2696"/>
        <pc:sldMkLst>
          <pc:docMk/>
          <pc:sldMk cId="784370839" sldId="412"/>
        </pc:sldMkLst>
      </pc:sldChg>
      <pc:sldChg chg="add">
        <pc:chgData name="Lanier, Amanda" userId="67a937d8-2c5e-49f4-8615-e6bf9911ff22" providerId="ADAL" clId="{DA27DB3C-8123-42D0-AC31-057339F10620}" dt="2024-03-08T12:55:15.409" v="1412"/>
        <pc:sldMkLst>
          <pc:docMk/>
          <pc:sldMk cId="1092047517" sldId="412"/>
        </pc:sldMkLst>
      </pc:sldChg>
      <pc:sldChg chg="del">
        <pc:chgData name="Lanier, Amanda" userId="67a937d8-2c5e-49f4-8615-e6bf9911ff22" providerId="ADAL" clId="{DA27DB3C-8123-42D0-AC31-057339F10620}" dt="2024-03-08T11:52:28.151" v="207" actId="2696"/>
        <pc:sldMkLst>
          <pc:docMk/>
          <pc:sldMk cId="4169202983" sldId="412"/>
        </pc:sldMkLst>
      </pc:sldChg>
      <pc:sldChg chg="del ord">
        <pc:chgData name="Lanier, Amanda" userId="67a937d8-2c5e-49f4-8615-e6bf9911ff22" providerId="ADAL" clId="{DA27DB3C-8123-42D0-AC31-057339F10620}" dt="2024-03-08T14:00:05.593" v="2784" actId="2696"/>
        <pc:sldMkLst>
          <pc:docMk/>
          <pc:sldMk cId="263940888" sldId="416"/>
        </pc:sldMkLst>
      </pc:sldChg>
      <pc:sldChg chg="modSp add mod">
        <pc:chgData name="Lanier, Amanda" userId="67a937d8-2c5e-49f4-8615-e6bf9911ff22" providerId="ADAL" clId="{DA27DB3C-8123-42D0-AC31-057339F10620}" dt="2024-03-08T14:00:33.901" v="2792" actId="20577"/>
        <pc:sldMkLst>
          <pc:docMk/>
          <pc:sldMk cId="4200188742" sldId="416"/>
        </pc:sldMkLst>
        <pc:spChg chg="mod">
          <ac:chgData name="Lanier, Amanda" userId="67a937d8-2c5e-49f4-8615-e6bf9911ff22" providerId="ADAL" clId="{DA27DB3C-8123-42D0-AC31-057339F10620}" dt="2024-03-08T14:00:33.901" v="2792" actId="20577"/>
          <ac:spMkLst>
            <pc:docMk/>
            <pc:sldMk cId="4200188742" sldId="416"/>
            <ac:spMk id="2" creationId="{F3EE326E-2E8D-BF83-8311-E9827ABDDC38}"/>
          </ac:spMkLst>
        </pc:spChg>
      </pc:sldChg>
      <pc:sldChg chg="modSp add mod">
        <pc:chgData name="Lanier, Amanda" userId="67a937d8-2c5e-49f4-8615-e6bf9911ff22" providerId="ADAL" clId="{DA27DB3C-8123-42D0-AC31-057339F10620}" dt="2024-03-08T14:07:19.192" v="3073" actId="20577"/>
        <pc:sldMkLst>
          <pc:docMk/>
          <pc:sldMk cId="1080091095" sldId="417"/>
        </pc:sldMkLst>
        <pc:graphicFrameChg chg="modGraphic">
          <ac:chgData name="Lanier, Amanda" userId="67a937d8-2c5e-49f4-8615-e6bf9911ff22" providerId="ADAL" clId="{DA27DB3C-8123-42D0-AC31-057339F10620}" dt="2024-03-08T14:07:19.192" v="3073" actId="20577"/>
          <ac:graphicFrameMkLst>
            <pc:docMk/>
            <pc:sldMk cId="1080091095" sldId="417"/>
            <ac:graphicFrameMk id="14" creationId="{043D99CA-80A2-8BC4-2AE6-ECF333F3BFD3}"/>
          </ac:graphicFrameMkLst>
        </pc:graphicFrameChg>
      </pc:sldChg>
      <pc:sldChg chg="del ord">
        <pc:chgData name="Lanier, Amanda" userId="67a937d8-2c5e-49f4-8615-e6bf9911ff22" providerId="ADAL" clId="{DA27DB3C-8123-42D0-AC31-057339F10620}" dt="2024-03-08T14:00:05.593" v="2784" actId="2696"/>
        <pc:sldMkLst>
          <pc:docMk/>
          <pc:sldMk cId="1411970604" sldId="417"/>
        </pc:sldMkLst>
      </pc:sldChg>
      <pc:sldChg chg="modSp mod ord modNotesTx">
        <pc:chgData name="Lanier, Amanda" userId="67a937d8-2c5e-49f4-8615-e6bf9911ff22" providerId="ADAL" clId="{DA27DB3C-8123-42D0-AC31-057339F10620}" dt="2024-03-08T13:03:13.984" v="1554" actId="6549"/>
        <pc:sldMkLst>
          <pc:docMk/>
          <pc:sldMk cId="2025854277" sldId="419"/>
        </pc:sldMkLst>
        <pc:spChg chg="mod">
          <ac:chgData name="Lanier, Amanda" userId="67a937d8-2c5e-49f4-8615-e6bf9911ff22" providerId="ADAL" clId="{DA27DB3C-8123-42D0-AC31-057339F10620}" dt="2024-03-08T13:03:11.185" v="1553" actId="20577"/>
          <ac:spMkLst>
            <pc:docMk/>
            <pc:sldMk cId="2025854277" sldId="419"/>
            <ac:spMk id="6" creationId="{22855937-A8B7-F668-DAA2-8CA38734D71B}"/>
          </ac:spMkLst>
        </pc:spChg>
      </pc:sldChg>
      <pc:sldChg chg="modSp mod ord">
        <pc:chgData name="Lanier, Amanda" userId="67a937d8-2c5e-49f4-8615-e6bf9911ff22" providerId="ADAL" clId="{DA27DB3C-8123-42D0-AC31-057339F10620}" dt="2024-03-08T13:02:13.354" v="1547" actId="403"/>
        <pc:sldMkLst>
          <pc:docMk/>
          <pc:sldMk cId="1351282661" sldId="420"/>
        </pc:sldMkLst>
        <pc:graphicFrameChg chg="mod modGraphic">
          <ac:chgData name="Lanier, Amanda" userId="67a937d8-2c5e-49f4-8615-e6bf9911ff22" providerId="ADAL" clId="{DA27DB3C-8123-42D0-AC31-057339F10620}" dt="2024-03-08T13:02:13.354" v="1547" actId="403"/>
          <ac:graphicFrameMkLst>
            <pc:docMk/>
            <pc:sldMk cId="1351282661" sldId="420"/>
            <ac:graphicFrameMk id="8" creationId="{41E199A7-8375-CA0D-ABD2-93BA23F1A989}"/>
          </ac:graphicFrameMkLst>
        </pc:graphicFrameChg>
      </pc:sldChg>
      <pc:sldChg chg="del">
        <pc:chgData name="Lanier, Amanda" userId="67a937d8-2c5e-49f4-8615-e6bf9911ff22" providerId="ADAL" clId="{DA27DB3C-8123-42D0-AC31-057339F10620}" dt="2024-03-08T18:34:40.162" v="3148" actId="47"/>
        <pc:sldMkLst>
          <pc:docMk/>
          <pc:sldMk cId="3120425124" sldId="421"/>
        </pc:sldMkLst>
      </pc:sldChg>
      <pc:sldChg chg="del">
        <pc:chgData name="Lanier, Amanda" userId="67a937d8-2c5e-49f4-8615-e6bf9911ff22" providerId="ADAL" clId="{DA27DB3C-8123-42D0-AC31-057339F10620}" dt="2024-03-08T18:34:40.162" v="3148" actId="47"/>
        <pc:sldMkLst>
          <pc:docMk/>
          <pc:sldMk cId="2211533728" sldId="422"/>
        </pc:sldMkLst>
      </pc:sldChg>
      <pc:sldChg chg="del">
        <pc:chgData name="Lanier, Amanda" userId="67a937d8-2c5e-49f4-8615-e6bf9911ff22" providerId="ADAL" clId="{DA27DB3C-8123-42D0-AC31-057339F10620}" dt="2024-03-08T18:34:40.162" v="3148" actId="47"/>
        <pc:sldMkLst>
          <pc:docMk/>
          <pc:sldMk cId="901805208" sldId="423"/>
        </pc:sldMkLst>
      </pc:sldChg>
      <pc:sldChg chg="del">
        <pc:chgData name="Lanier, Amanda" userId="67a937d8-2c5e-49f4-8615-e6bf9911ff22" providerId="ADAL" clId="{DA27DB3C-8123-42D0-AC31-057339F10620}" dt="2024-03-08T18:34:40.162" v="3148" actId="47"/>
        <pc:sldMkLst>
          <pc:docMk/>
          <pc:sldMk cId="1224114536" sldId="426"/>
        </pc:sldMkLst>
      </pc:sldChg>
      <pc:sldChg chg="del">
        <pc:chgData name="Lanier, Amanda" userId="67a937d8-2c5e-49f4-8615-e6bf9911ff22" providerId="ADAL" clId="{DA27DB3C-8123-42D0-AC31-057339F10620}" dt="2024-03-08T18:34:40.162" v="3148" actId="47"/>
        <pc:sldMkLst>
          <pc:docMk/>
          <pc:sldMk cId="3880385936" sldId="427"/>
        </pc:sldMkLst>
      </pc:sldChg>
      <pc:sldChg chg="addSp delSp modSp mod ord modClrScheme chgLayout">
        <pc:chgData name="Lanier, Amanda" userId="67a937d8-2c5e-49f4-8615-e6bf9911ff22" providerId="ADAL" clId="{DA27DB3C-8123-42D0-AC31-057339F10620}" dt="2024-03-08T11:51:51.971" v="204" actId="14100"/>
        <pc:sldMkLst>
          <pc:docMk/>
          <pc:sldMk cId="54574297" sldId="428"/>
        </pc:sldMkLst>
        <pc:spChg chg="add del mod ord">
          <ac:chgData name="Lanier, Amanda" userId="67a937d8-2c5e-49f4-8615-e6bf9911ff22" providerId="ADAL" clId="{DA27DB3C-8123-42D0-AC31-057339F10620}" dt="2024-03-08T11:51:49.114" v="203" actId="478"/>
          <ac:spMkLst>
            <pc:docMk/>
            <pc:sldMk cId="54574297" sldId="428"/>
            <ac:spMk id="2" creationId="{A314E3C6-8854-5E4F-52E9-B2392CEDECDF}"/>
          </ac:spMkLst>
        </pc:spChg>
        <pc:spChg chg="mod ord">
          <ac:chgData name="Lanier, Amanda" userId="67a937d8-2c5e-49f4-8615-e6bf9911ff22" providerId="ADAL" clId="{DA27DB3C-8123-42D0-AC31-057339F10620}" dt="2024-03-08T11:51:51.971" v="204" actId="14100"/>
          <ac:spMkLst>
            <pc:docMk/>
            <pc:sldMk cId="54574297" sldId="428"/>
            <ac:spMk id="4" creationId="{BDD6383B-C1AD-DA65-6D47-D0736123790F}"/>
          </ac:spMkLst>
        </pc:spChg>
        <pc:spChg chg="del">
          <ac:chgData name="Lanier, Amanda" userId="67a937d8-2c5e-49f4-8615-e6bf9911ff22" providerId="ADAL" clId="{DA27DB3C-8123-42D0-AC31-057339F10620}" dt="2024-03-08T11:51:02.363" v="172" actId="478"/>
          <ac:spMkLst>
            <pc:docMk/>
            <pc:sldMk cId="54574297" sldId="428"/>
            <ac:spMk id="6" creationId="{4336D6F2-B8BB-D314-10DE-0FF0335ABB8A}"/>
          </ac:spMkLst>
        </pc:spChg>
      </pc:sldChg>
      <pc:sldChg chg="delSp modSp mod">
        <pc:chgData name="Lanier, Amanda" userId="67a937d8-2c5e-49f4-8615-e6bf9911ff22" providerId="ADAL" clId="{DA27DB3C-8123-42D0-AC31-057339F10620}" dt="2024-03-08T18:38:50.977" v="3189" actId="1076"/>
        <pc:sldMkLst>
          <pc:docMk/>
          <pc:sldMk cId="103929936" sldId="533"/>
        </pc:sldMkLst>
        <pc:spChg chg="mod">
          <ac:chgData name="Lanier, Amanda" userId="67a937d8-2c5e-49f4-8615-e6bf9911ff22" providerId="ADAL" clId="{DA27DB3C-8123-42D0-AC31-057339F10620}" dt="2024-03-08T18:38:45.960" v="3188" actId="14100"/>
          <ac:spMkLst>
            <pc:docMk/>
            <pc:sldMk cId="103929936" sldId="533"/>
            <ac:spMk id="3" creationId="{41425619-B9D0-32A2-3B68-0A287CD804F6}"/>
          </ac:spMkLst>
        </pc:spChg>
        <pc:spChg chg="mod">
          <ac:chgData name="Lanier, Amanda" userId="67a937d8-2c5e-49f4-8615-e6bf9911ff22" providerId="ADAL" clId="{DA27DB3C-8123-42D0-AC31-057339F10620}" dt="2024-03-08T18:38:50.977" v="3189" actId="1076"/>
          <ac:spMkLst>
            <pc:docMk/>
            <pc:sldMk cId="103929936" sldId="533"/>
            <ac:spMk id="5" creationId="{7A58F8D2-A7F5-1AFF-B241-75B24E820B9F}"/>
          </ac:spMkLst>
        </pc:spChg>
        <pc:spChg chg="mod">
          <ac:chgData name="Lanier, Amanda" userId="67a937d8-2c5e-49f4-8615-e6bf9911ff22" providerId="ADAL" clId="{DA27DB3C-8123-42D0-AC31-057339F10620}" dt="2024-03-08T18:36:21.340" v="3155" actId="17032"/>
          <ac:spMkLst>
            <pc:docMk/>
            <pc:sldMk cId="103929936" sldId="533"/>
            <ac:spMk id="16" creationId="{2BD055DB-BD8E-9587-DA3F-1680A4A507E9}"/>
          </ac:spMkLst>
        </pc:spChg>
        <pc:spChg chg="mod">
          <ac:chgData name="Lanier, Amanda" userId="67a937d8-2c5e-49f4-8615-e6bf9911ff22" providerId="ADAL" clId="{DA27DB3C-8123-42D0-AC31-057339F10620}" dt="2024-03-08T18:36:34.637" v="3156" actId="17032"/>
          <ac:spMkLst>
            <pc:docMk/>
            <pc:sldMk cId="103929936" sldId="533"/>
            <ac:spMk id="18" creationId="{E5A77E84-1496-C228-CEEB-E0A030F16531}"/>
          </ac:spMkLst>
        </pc:spChg>
        <pc:picChg chg="del">
          <ac:chgData name="Lanier, Amanda" userId="67a937d8-2c5e-49f4-8615-e6bf9911ff22" providerId="ADAL" clId="{DA27DB3C-8123-42D0-AC31-057339F10620}" dt="2024-03-08T18:36:09.065" v="3154" actId="21"/>
          <ac:picMkLst>
            <pc:docMk/>
            <pc:sldMk cId="103929936" sldId="533"/>
            <ac:picMk id="10" creationId="{6FD9E185-65B2-ABAE-DF43-571C2032FBB7}"/>
          </ac:picMkLst>
        </pc:picChg>
      </pc:sldChg>
      <pc:sldChg chg="ord">
        <pc:chgData name="Lanier, Amanda" userId="67a937d8-2c5e-49f4-8615-e6bf9911ff22" providerId="ADAL" clId="{DA27DB3C-8123-42D0-AC31-057339F10620}" dt="2024-03-08T18:34:46.437" v="3150"/>
        <pc:sldMkLst>
          <pc:docMk/>
          <pc:sldMk cId="1998483172" sldId="534"/>
        </pc:sldMkLst>
      </pc:sldChg>
      <pc:sldChg chg="modSp mod ord">
        <pc:chgData name="Lanier, Amanda" userId="67a937d8-2c5e-49f4-8615-e6bf9911ff22" providerId="ADAL" clId="{DA27DB3C-8123-42D0-AC31-057339F10620}" dt="2024-03-08T13:55:29.029" v="2695" actId="207"/>
        <pc:sldMkLst>
          <pc:docMk/>
          <pc:sldMk cId="1995709937" sldId="536"/>
        </pc:sldMkLst>
        <pc:graphicFrameChg chg="modGraphic">
          <ac:chgData name="Lanier, Amanda" userId="67a937d8-2c5e-49f4-8615-e6bf9911ff22" providerId="ADAL" clId="{DA27DB3C-8123-42D0-AC31-057339F10620}" dt="2024-03-08T13:55:29.029" v="2695" actId="207"/>
          <ac:graphicFrameMkLst>
            <pc:docMk/>
            <pc:sldMk cId="1995709937" sldId="536"/>
            <ac:graphicFrameMk id="4" creationId="{222CDB64-BB96-1FA6-D95B-C8C1FC373D9D}"/>
          </ac:graphicFrameMkLst>
        </pc:graphicFrameChg>
      </pc:sldChg>
      <pc:sldChg chg="add del">
        <pc:chgData name="Lanier, Amanda" userId="67a937d8-2c5e-49f4-8615-e6bf9911ff22" providerId="ADAL" clId="{DA27DB3C-8123-42D0-AC31-057339F10620}" dt="2024-03-08T13:56:00.375" v="2696" actId="2696"/>
        <pc:sldMkLst>
          <pc:docMk/>
          <pc:sldMk cId="181901409" sldId="538"/>
        </pc:sldMkLst>
      </pc:sldChg>
      <pc:sldChg chg="add">
        <pc:chgData name="Lanier, Amanda" userId="67a937d8-2c5e-49f4-8615-e6bf9911ff22" providerId="ADAL" clId="{DA27DB3C-8123-42D0-AC31-057339F10620}" dt="2024-03-08T13:56:05.388" v="2697"/>
        <pc:sldMkLst>
          <pc:docMk/>
          <pc:sldMk cId="1204805183" sldId="538"/>
        </pc:sldMkLst>
      </pc:sldChg>
      <pc:sldChg chg="del ord">
        <pc:chgData name="Lanier, Amanda" userId="67a937d8-2c5e-49f4-8615-e6bf9911ff22" providerId="ADAL" clId="{DA27DB3C-8123-42D0-AC31-057339F10620}" dt="2024-03-08T13:44:00.624" v="2460" actId="2696"/>
        <pc:sldMkLst>
          <pc:docMk/>
          <pc:sldMk cId="2232259762" sldId="538"/>
        </pc:sldMkLst>
      </pc:sldChg>
      <pc:sldChg chg="add del">
        <pc:chgData name="Lanier, Amanda" userId="67a937d8-2c5e-49f4-8615-e6bf9911ff22" providerId="ADAL" clId="{DA27DB3C-8123-42D0-AC31-057339F10620}" dt="2024-03-08T18:35:35.366" v="3153" actId="47"/>
        <pc:sldMkLst>
          <pc:docMk/>
          <pc:sldMk cId="2083955146" sldId="539"/>
        </pc:sldMkLst>
      </pc:sldChg>
      <pc:sldChg chg="del">
        <pc:chgData name="Lanier, Amanda" userId="67a937d8-2c5e-49f4-8615-e6bf9911ff22" providerId="ADAL" clId="{DA27DB3C-8123-42D0-AC31-057339F10620}" dt="2024-03-08T13:11:57.260" v="1798" actId="2696"/>
        <pc:sldMkLst>
          <pc:docMk/>
          <pc:sldMk cId="3187400476" sldId="539"/>
        </pc:sldMkLst>
      </pc:sldChg>
      <pc:sldChg chg="del ord">
        <pc:chgData name="Lanier, Amanda" userId="67a937d8-2c5e-49f4-8615-e6bf9911ff22" providerId="ADAL" clId="{DA27DB3C-8123-42D0-AC31-057339F10620}" dt="2024-03-08T14:02:49.311" v="2825" actId="47"/>
        <pc:sldMkLst>
          <pc:docMk/>
          <pc:sldMk cId="916184613" sldId="542"/>
        </pc:sldMkLst>
      </pc:sldChg>
      <pc:sldChg chg="del">
        <pc:chgData name="Lanier, Amanda" userId="67a937d8-2c5e-49f4-8615-e6bf9911ff22" providerId="ADAL" clId="{DA27DB3C-8123-42D0-AC31-057339F10620}" dt="2024-03-08T13:11:57.260" v="1798" actId="2696"/>
        <pc:sldMkLst>
          <pc:docMk/>
          <pc:sldMk cId="915419778" sldId="543"/>
        </pc:sldMkLst>
      </pc:sldChg>
      <pc:sldChg chg="add del">
        <pc:chgData name="Lanier, Amanda" userId="67a937d8-2c5e-49f4-8615-e6bf9911ff22" providerId="ADAL" clId="{DA27DB3C-8123-42D0-AC31-057339F10620}" dt="2024-03-08T18:35:35.366" v="3153" actId="47"/>
        <pc:sldMkLst>
          <pc:docMk/>
          <pc:sldMk cId="1214467140" sldId="543"/>
        </pc:sldMkLst>
      </pc:sldChg>
      <pc:sldChg chg="ord">
        <pc:chgData name="Lanier, Amanda" userId="67a937d8-2c5e-49f4-8615-e6bf9911ff22" providerId="ADAL" clId="{DA27DB3C-8123-42D0-AC31-057339F10620}" dt="2024-03-08T13:29:45.875" v="2046" actId="20578"/>
        <pc:sldMkLst>
          <pc:docMk/>
          <pc:sldMk cId="3136344779" sldId="544"/>
        </pc:sldMkLst>
      </pc:sldChg>
      <pc:sldChg chg="addSp modSp mod ord modNotesTx">
        <pc:chgData name="Lanier, Amanda" userId="67a937d8-2c5e-49f4-8615-e6bf9911ff22" providerId="ADAL" clId="{DA27DB3C-8123-42D0-AC31-057339F10620}" dt="2024-03-08T13:52:15.022" v="2678" actId="14100"/>
        <pc:sldMkLst>
          <pc:docMk/>
          <pc:sldMk cId="162374607" sldId="548"/>
        </pc:sldMkLst>
        <pc:spChg chg="mod">
          <ac:chgData name="Lanier, Amanda" userId="67a937d8-2c5e-49f4-8615-e6bf9911ff22" providerId="ADAL" clId="{DA27DB3C-8123-42D0-AC31-057339F10620}" dt="2024-03-08T13:52:15.022" v="2678" actId="14100"/>
          <ac:spMkLst>
            <pc:docMk/>
            <pc:sldMk cId="162374607" sldId="548"/>
            <ac:spMk id="5" creationId="{04F17FC7-25E8-A07C-9CBA-B579C164F852}"/>
          </ac:spMkLst>
        </pc:spChg>
        <pc:graphicFrameChg chg="add mod">
          <ac:chgData name="Lanier, Amanda" userId="67a937d8-2c5e-49f4-8615-e6bf9911ff22" providerId="ADAL" clId="{DA27DB3C-8123-42D0-AC31-057339F10620}" dt="2024-03-08T13:52:04.254" v="2674" actId="1076"/>
          <ac:graphicFrameMkLst>
            <pc:docMk/>
            <pc:sldMk cId="162374607" sldId="548"/>
            <ac:graphicFrameMk id="2" creationId="{533700B5-0FBC-8D35-F02C-89CC646686B3}"/>
          </ac:graphicFrameMkLst>
        </pc:graphicFrameChg>
      </pc:sldChg>
      <pc:sldChg chg="del ord">
        <pc:chgData name="Lanier, Amanda" userId="67a937d8-2c5e-49f4-8615-e6bf9911ff22" providerId="ADAL" clId="{DA27DB3C-8123-42D0-AC31-057339F10620}" dt="2024-03-08T13:43:00.351" v="2456" actId="47"/>
        <pc:sldMkLst>
          <pc:docMk/>
          <pc:sldMk cId="3999383382" sldId="550"/>
        </pc:sldMkLst>
      </pc:sldChg>
      <pc:sldChg chg="modSp mod ord">
        <pc:chgData name="Lanier, Amanda" userId="67a937d8-2c5e-49f4-8615-e6bf9911ff22" providerId="ADAL" clId="{DA27DB3C-8123-42D0-AC31-057339F10620}" dt="2024-03-08T13:37:58.522" v="2310" actId="20577"/>
        <pc:sldMkLst>
          <pc:docMk/>
          <pc:sldMk cId="3796834466" sldId="551"/>
        </pc:sldMkLst>
        <pc:spChg chg="mod">
          <ac:chgData name="Lanier, Amanda" userId="67a937d8-2c5e-49f4-8615-e6bf9911ff22" providerId="ADAL" clId="{DA27DB3C-8123-42D0-AC31-057339F10620}" dt="2024-03-08T13:35:29.408" v="2182" actId="20577"/>
          <ac:spMkLst>
            <pc:docMk/>
            <pc:sldMk cId="3796834466" sldId="551"/>
            <ac:spMk id="2" creationId="{BC54FFD5-5531-2550-C35E-9A01F66B07E7}"/>
          </ac:spMkLst>
        </pc:spChg>
        <pc:spChg chg="mod">
          <ac:chgData name="Lanier, Amanda" userId="67a937d8-2c5e-49f4-8615-e6bf9911ff22" providerId="ADAL" clId="{DA27DB3C-8123-42D0-AC31-057339F10620}" dt="2024-03-08T13:37:58.522" v="2310" actId="20577"/>
          <ac:spMkLst>
            <pc:docMk/>
            <pc:sldMk cId="3796834466" sldId="551"/>
            <ac:spMk id="4" creationId="{CAE8D22D-8AD8-1B5E-BBC1-9316E44B0457}"/>
          </ac:spMkLst>
        </pc:spChg>
      </pc:sldChg>
      <pc:sldChg chg="del">
        <pc:chgData name="Lanier, Amanda" userId="67a937d8-2c5e-49f4-8615-e6bf9911ff22" providerId="ADAL" clId="{DA27DB3C-8123-42D0-AC31-057339F10620}" dt="2024-03-08T13:16:38.764" v="1874" actId="47"/>
        <pc:sldMkLst>
          <pc:docMk/>
          <pc:sldMk cId="2719244380" sldId="552"/>
        </pc:sldMkLst>
      </pc:sldChg>
      <pc:sldChg chg="modSp mod ord">
        <pc:chgData name="Lanier, Amanda" userId="67a937d8-2c5e-49f4-8615-e6bf9911ff22" providerId="ADAL" clId="{DA27DB3C-8123-42D0-AC31-057339F10620}" dt="2024-03-08T11:50:47.488" v="170"/>
        <pc:sldMkLst>
          <pc:docMk/>
          <pc:sldMk cId="1649694776" sldId="553"/>
        </pc:sldMkLst>
        <pc:spChg chg="mod">
          <ac:chgData name="Lanier, Amanda" userId="67a937d8-2c5e-49f4-8615-e6bf9911ff22" providerId="ADAL" clId="{DA27DB3C-8123-42D0-AC31-057339F10620}" dt="2024-03-08T11:50:23.225" v="166" actId="27636"/>
          <ac:spMkLst>
            <pc:docMk/>
            <pc:sldMk cId="1649694776" sldId="553"/>
            <ac:spMk id="9" creationId="{36B6D364-01CC-BBD8-B417-A31BFC943680}"/>
          </ac:spMkLst>
        </pc:spChg>
      </pc:sldChg>
      <pc:sldChg chg="del">
        <pc:chgData name="Lanier, Amanda" userId="67a937d8-2c5e-49f4-8615-e6bf9911ff22" providerId="ADAL" clId="{DA27DB3C-8123-42D0-AC31-057339F10620}" dt="2024-03-08T18:34:51.237" v="3151" actId="47"/>
        <pc:sldMkLst>
          <pc:docMk/>
          <pc:sldMk cId="1535952969" sldId="554"/>
        </pc:sldMkLst>
      </pc:sldChg>
      <pc:sldChg chg="del">
        <pc:chgData name="Lanier, Amanda" userId="67a937d8-2c5e-49f4-8615-e6bf9911ff22" providerId="ADAL" clId="{DA27DB3C-8123-42D0-AC31-057339F10620}" dt="2024-03-08T12:00:46.794" v="558" actId="2696"/>
        <pc:sldMkLst>
          <pc:docMk/>
          <pc:sldMk cId="4247635126" sldId="554"/>
        </pc:sldMkLst>
      </pc:sldChg>
      <pc:sldChg chg="ord">
        <pc:chgData name="Lanier, Amanda" userId="67a937d8-2c5e-49f4-8615-e6bf9911ff22" providerId="ADAL" clId="{DA27DB3C-8123-42D0-AC31-057339F10620}" dt="2024-03-08T12:02:00.293" v="560"/>
        <pc:sldMkLst>
          <pc:docMk/>
          <pc:sldMk cId="490889054" sldId="555"/>
        </pc:sldMkLst>
      </pc:sldChg>
      <pc:sldChg chg="ord">
        <pc:chgData name="Lanier, Amanda" userId="67a937d8-2c5e-49f4-8615-e6bf9911ff22" providerId="ADAL" clId="{DA27DB3C-8123-42D0-AC31-057339F10620}" dt="2024-03-08T12:49:38.002" v="1316"/>
        <pc:sldMkLst>
          <pc:docMk/>
          <pc:sldMk cId="3336854670" sldId="556"/>
        </pc:sldMkLst>
      </pc:sldChg>
      <pc:sldChg chg="modSp mod ord">
        <pc:chgData name="Lanier, Amanda" userId="67a937d8-2c5e-49f4-8615-e6bf9911ff22" providerId="ADAL" clId="{DA27DB3C-8123-42D0-AC31-057339F10620}" dt="2024-03-08T13:30:32.777" v="2066" actId="20577"/>
        <pc:sldMkLst>
          <pc:docMk/>
          <pc:sldMk cId="124355045" sldId="558"/>
        </pc:sldMkLst>
        <pc:spChg chg="mod">
          <ac:chgData name="Lanier, Amanda" userId="67a937d8-2c5e-49f4-8615-e6bf9911ff22" providerId="ADAL" clId="{DA27DB3C-8123-42D0-AC31-057339F10620}" dt="2024-03-08T13:30:32.777" v="2066" actId="20577"/>
          <ac:spMkLst>
            <pc:docMk/>
            <pc:sldMk cId="124355045" sldId="558"/>
            <ac:spMk id="9" creationId="{2AB72AB5-362B-FDC6-292A-2DEC3D5EDC8F}"/>
          </ac:spMkLst>
        </pc:spChg>
        <pc:spChg chg="mod">
          <ac:chgData name="Lanier, Amanda" userId="67a937d8-2c5e-49f4-8615-e6bf9911ff22" providerId="ADAL" clId="{DA27DB3C-8123-42D0-AC31-057339F10620}" dt="2024-03-08T12:50:08.705" v="1336" actId="20577"/>
          <ac:spMkLst>
            <pc:docMk/>
            <pc:sldMk cId="124355045" sldId="558"/>
            <ac:spMk id="10" creationId="{3E3A6866-EF31-137C-C45D-CAD7C639746D}"/>
          </ac:spMkLst>
        </pc:spChg>
      </pc:sldChg>
      <pc:sldChg chg="del ord">
        <pc:chgData name="Lanier, Amanda" userId="67a937d8-2c5e-49f4-8615-e6bf9911ff22" providerId="ADAL" clId="{DA27DB3C-8123-42D0-AC31-057339F10620}" dt="2024-03-08T12:05:20.185" v="572" actId="2696"/>
        <pc:sldMkLst>
          <pc:docMk/>
          <pc:sldMk cId="500293765" sldId="559"/>
        </pc:sldMkLst>
      </pc:sldChg>
      <pc:sldChg chg="add del">
        <pc:chgData name="Lanier, Amanda" userId="67a937d8-2c5e-49f4-8615-e6bf9911ff22" providerId="ADAL" clId="{DA27DB3C-8123-42D0-AC31-057339F10620}" dt="2024-03-08T12:15:36.355" v="678" actId="47"/>
        <pc:sldMkLst>
          <pc:docMk/>
          <pc:sldMk cId="3304250341" sldId="559"/>
        </pc:sldMkLst>
      </pc:sldChg>
      <pc:sldChg chg="modSp add del mod">
        <pc:chgData name="Lanier, Amanda" userId="67a937d8-2c5e-49f4-8615-e6bf9911ff22" providerId="ADAL" clId="{DA27DB3C-8123-42D0-AC31-057339F10620}" dt="2024-03-08T12:17:06.044" v="680" actId="2696"/>
        <pc:sldMkLst>
          <pc:docMk/>
          <pc:sldMk cId="8312905" sldId="560"/>
        </pc:sldMkLst>
        <pc:spChg chg="mod">
          <ac:chgData name="Lanier, Amanda" userId="67a937d8-2c5e-49f4-8615-e6bf9911ff22" providerId="ADAL" clId="{DA27DB3C-8123-42D0-AC31-057339F10620}" dt="2024-03-08T12:17:00.070" v="679" actId="14100"/>
          <ac:spMkLst>
            <pc:docMk/>
            <pc:sldMk cId="8312905" sldId="560"/>
            <ac:spMk id="2" creationId="{22458350-AC7A-0720-87BB-9023484950FE}"/>
          </ac:spMkLst>
        </pc:spChg>
      </pc:sldChg>
      <pc:sldChg chg="addSp delSp modSp add mod modAnim">
        <pc:chgData name="Lanier, Amanda" userId="67a937d8-2c5e-49f4-8615-e6bf9911ff22" providerId="ADAL" clId="{DA27DB3C-8123-42D0-AC31-057339F10620}" dt="2024-03-08T12:35:31.588" v="1178" actId="113"/>
        <pc:sldMkLst>
          <pc:docMk/>
          <pc:sldMk cId="1899100218" sldId="560"/>
        </pc:sldMkLst>
        <pc:spChg chg="mod">
          <ac:chgData name="Lanier, Amanda" userId="67a937d8-2c5e-49f4-8615-e6bf9911ff22" providerId="ADAL" clId="{DA27DB3C-8123-42D0-AC31-057339F10620}" dt="2024-03-08T12:28:54.452" v="964" actId="14100"/>
          <ac:spMkLst>
            <pc:docMk/>
            <pc:sldMk cId="1899100218" sldId="560"/>
            <ac:spMk id="2" creationId="{BAFC4C39-761B-A2A1-3125-C7E9C2503374}"/>
          </ac:spMkLst>
        </pc:spChg>
        <pc:spChg chg="add mod">
          <ac:chgData name="Lanier, Amanda" userId="67a937d8-2c5e-49f4-8615-e6bf9911ff22" providerId="ADAL" clId="{DA27DB3C-8123-42D0-AC31-057339F10620}" dt="2024-03-08T12:34:31.410" v="1105" actId="207"/>
          <ac:spMkLst>
            <pc:docMk/>
            <pc:sldMk cId="1899100218" sldId="560"/>
            <ac:spMk id="3" creationId="{4BB402A6-B28A-022E-0D2C-C9BE0990BFA6}"/>
          </ac:spMkLst>
        </pc:spChg>
        <pc:spChg chg="add mod">
          <ac:chgData name="Lanier, Amanda" userId="67a937d8-2c5e-49f4-8615-e6bf9911ff22" providerId="ADAL" clId="{DA27DB3C-8123-42D0-AC31-057339F10620}" dt="2024-03-08T12:35:31.588" v="1178" actId="113"/>
          <ac:spMkLst>
            <pc:docMk/>
            <pc:sldMk cId="1899100218" sldId="560"/>
            <ac:spMk id="4" creationId="{E83124F9-28C6-5382-480C-19EC97846896}"/>
          </ac:spMkLst>
        </pc:spChg>
        <pc:spChg chg="add mod">
          <ac:chgData name="Lanier, Amanda" userId="67a937d8-2c5e-49f4-8615-e6bf9911ff22" providerId="ADAL" clId="{DA27DB3C-8123-42D0-AC31-057339F10620}" dt="2024-03-08T12:21:32.818" v="927" actId="2710"/>
          <ac:spMkLst>
            <pc:docMk/>
            <pc:sldMk cId="1899100218" sldId="560"/>
            <ac:spMk id="5" creationId="{8F4B55CE-5482-DC9A-7945-79CDE8174E5B}"/>
          </ac:spMkLst>
        </pc:spChg>
        <pc:spChg chg="add mod">
          <ac:chgData name="Lanier, Amanda" userId="67a937d8-2c5e-49f4-8615-e6bf9911ff22" providerId="ADAL" clId="{DA27DB3C-8123-42D0-AC31-057339F10620}" dt="2024-03-08T12:28:29.409" v="961" actId="1076"/>
          <ac:spMkLst>
            <pc:docMk/>
            <pc:sldMk cId="1899100218" sldId="560"/>
            <ac:spMk id="7" creationId="{FC08AF3C-6751-F0BB-1AD2-894995DF807F}"/>
          </ac:spMkLst>
        </pc:spChg>
        <pc:picChg chg="del">
          <ac:chgData name="Lanier, Amanda" userId="67a937d8-2c5e-49f4-8615-e6bf9911ff22" providerId="ADAL" clId="{DA27DB3C-8123-42D0-AC31-057339F10620}" dt="2024-03-08T12:17:47.257" v="729" actId="478"/>
          <ac:picMkLst>
            <pc:docMk/>
            <pc:sldMk cId="1899100218" sldId="560"/>
            <ac:picMk id="6" creationId="{C5CEC54E-B543-AB77-6D74-BD2D6F35865A}"/>
          </ac:picMkLst>
        </pc:picChg>
      </pc:sldChg>
      <pc:sldChg chg="del ord">
        <pc:chgData name="Lanier, Amanda" userId="67a937d8-2c5e-49f4-8615-e6bf9911ff22" providerId="ADAL" clId="{DA27DB3C-8123-42D0-AC31-057339F10620}" dt="2024-03-08T12:05:20.185" v="572" actId="2696"/>
        <pc:sldMkLst>
          <pc:docMk/>
          <pc:sldMk cId="2613961518" sldId="560"/>
        </pc:sldMkLst>
      </pc:sldChg>
      <pc:sldChg chg="add del">
        <pc:chgData name="Lanier, Amanda" userId="67a937d8-2c5e-49f4-8615-e6bf9911ff22" providerId="ADAL" clId="{DA27DB3C-8123-42D0-AC31-057339F10620}" dt="2024-03-08T12:17:06.044" v="680" actId="2696"/>
        <pc:sldMkLst>
          <pc:docMk/>
          <pc:sldMk cId="691958966" sldId="562"/>
        </pc:sldMkLst>
      </pc:sldChg>
      <pc:sldChg chg="add del">
        <pc:chgData name="Lanier, Amanda" userId="67a937d8-2c5e-49f4-8615-e6bf9911ff22" providerId="ADAL" clId="{DA27DB3C-8123-42D0-AC31-057339F10620}" dt="2024-03-08T12:34:40.458" v="1107" actId="47"/>
        <pc:sldMkLst>
          <pc:docMk/>
          <pc:sldMk cId="2298454966" sldId="562"/>
        </pc:sldMkLst>
      </pc:sldChg>
      <pc:sldChg chg="del ord">
        <pc:chgData name="Lanier, Amanda" userId="67a937d8-2c5e-49f4-8615-e6bf9911ff22" providerId="ADAL" clId="{DA27DB3C-8123-42D0-AC31-057339F10620}" dt="2024-03-08T12:05:20.185" v="572" actId="2696"/>
        <pc:sldMkLst>
          <pc:docMk/>
          <pc:sldMk cId="4160379824" sldId="562"/>
        </pc:sldMkLst>
      </pc:sldChg>
      <pc:sldChg chg="del ord">
        <pc:chgData name="Lanier, Amanda" userId="67a937d8-2c5e-49f4-8615-e6bf9911ff22" providerId="ADAL" clId="{DA27DB3C-8123-42D0-AC31-057339F10620}" dt="2024-03-08T12:04:29.204" v="568" actId="2696"/>
        <pc:sldMkLst>
          <pc:docMk/>
          <pc:sldMk cId="2199275885" sldId="563"/>
        </pc:sldMkLst>
      </pc:sldChg>
      <pc:sldChg chg="add modNotesTx">
        <pc:chgData name="Lanier, Amanda" userId="67a937d8-2c5e-49f4-8615-e6bf9911ff22" providerId="ADAL" clId="{DA27DB3C-8123-42D0-AC31-057339F10620}" dt="2024-03-08T12:06:37.261" v="574"/>
        <pc:sldMkLst>
          <pc:docMk/>
          <pc:sldMk cId="2928431812" sldId="563"/>
        </pc:sldMkLst>
      </pc:sldChg>
      <pc:sldChg chg="del ord">
        <pc:chgData name="Lanier, Amanda" userId="67a937d8-2c5e-49f4-8615-e6bf9911ff22" providerId="ADAL" clId="{DA27DB3C-8123-42D0-AC31-057339F10620}" dt="2024-03-08T12:47:09.522" v="1307" actId="47"/>
        <pc:sldMkLst>
          <pc:docMk/>
          <pc:sldMk cId="3310142828" sldId="564"/>
        </pc:sldMkLst>
      </pc:sldChg>
      <pc:sldChg chg="del ord">
        <pc:chgData name="Lanier, Amanda" userId="67a937d8-2c5e-49f4-8615-e6bf9911ff22" providerId="ADAL" clId="{DA27DB3C-8123-42D0-AC31-057339F10620}" dt="2024-03-08T12:47:10.472" v="1308" actId="47"/>
        <pc:sldMkLst>
          <pc:docMk/>
          <pc:sldMk cId="512737420" sldId="565"/>
        </pc:sldMkLst>
      </pc:sldChg>
      <pc:sldChg chg="del ord">
        <pc:chgData name="Lanier, Amanda" userId="67a937d8-2c5e-49f4-8615-e6bf9911ff22" providerId="ADAL" clId="{DA27DB3C-8123-42D0-AC31-057339F10620}" dt="2024-03-08T12:47:11.560" v="1309" actId="47"/>
        <pc:sldMkLst>
          <pc:docMk/>
          <pc:sldMk cId="49502728" sldId="566"/>
        </pc:sldMkLst>
      </pc:sldChg>
      <pc:sldChg chg="del ord">
        <pc:chgData name="Lanier, Amanda" userId="67a937d8-2c5e-49f4-8615-e6bf9911ff22" providerId="ADAL" clId="{DA27DB3C-8123-42D0-AC31-057339F10620}" dt="2024-03-08T12:47:15.096" v="1311" actId="47"/>
        <pc:sldMkLst>
          <pc:docMk/>
          <pc:sldMk cId="1566782321" sldId="567"/>
        </pc:sldMkLst>
      </pc:sldChg>
      <pc:sldChg chg="del ord">
        <pc:chgData name="Lanier, Amanda" userId="67a937d8-2c5e-49f4-8615-e6bf9911ff22" providerId="ADAL" clId="{DA27DB3C-8123-42D0-AC31-057339F10620}" dt="2024-03-08T12:47:14.038" v="1310" actId="47"/>
        <pc:sldMkLst>
          <pc:docMk/>
          <pc:sldMk cId="1369136106" sldId="568"/>
        </pc:sldMkLst>
      </pc:sldChg>
      <pc:sldChg chg="modSp del mod ord">
        <pc:chgData name="Lanier, Amanda" userId="67a937d8-2c5e-49f4-8615-e6bf9911ff22" providerId="ADAL" clId="{DA27DB3C-8123-42D0-AC31-057339F10620}" dt="2024-03-08T13:23:23.160" v="1964" actId="2696"/>
        <pc:sldMkLst>
          <pc:docMk/>
          <pc:sldMk cId="475761960" sldId="570"/>
        </pc:sldMkLst>
        <pc:spChg chg="mod">
          <ac:chgData name="Lanier, Amanda" userId="67a937d8-2c5e-49f4-8615-e6bf9911ff22" providerId="ADAL" clId="{DA27DB3C-8123-42D0-AC31-057339F10620}" dt="2024-03-08T12:51:54.572" v="1376" actId="1076"/>
          <ac:spMkLst>
            <pc:docMk/>
            <pc:sldMk cId="475761960" sldId="570"/>
            <ac:spMk id="4" creationId="{C12006E1-F181-B4B4-3DC6-11993EA60B03}"/>
          </ac:spMkLst>
        </pc:spChg>
        <pc:spChg chg="mod">
          <ac:chgData name="Lanier, Amanda" userId="67a937d8-2c5e-49f4-8615-e6bf9911ff22" providerId="ADAL" clId="{DA27DB3C-8123-42D0-AC31-057339F10620}" dt="2024-03-08T12:51:03.935" v="1363" actId="20577"/>
          <ac:spMkLst>
            <pc:docMk/>
            <pc:sldMk cId="475761960" sldId="570"/>
            <ac:spMk id="5" creationId="{9E1CA216-E853-03CF-999E-B17784FD072B}"/>
          </ac:spMkLst>
        </pc:spChg>
        <pc:spChg chg="mod">
          <ac:chgData name="Lanier, Amanda" userId="67a937d8-2c5e-49f4-8615-e6bf9911ff22" providerId="ADAL" clId="{DA27DB3C-8123-42D0-AC31-057339F10620}" dt="2024-03-08T12:51:09.069" v="1364" actId="14100"/>
          <ac:spMkLst>
            <pc:docMk/>
            <pc:sldMk cId="475761960" sldId="570"/>
            <ac:spMk id="6" creationId="{416B11BE-862D-3F49-5A96-BB23001D6B37}"/>
          </ac:spMkLst>
        </pc:spChg>
      </pc:sldChg>
      <pc:sldChg chg="add">
        <pc:chgData name="Lanier, Amanda" userId="67a937d8-2c5e-49f4-8615-e6bf9911ff22" providerId="ADAL" clId="{DA27DB3C-8123-42D0-AC31-057339F10620}" dt="2024-03-08T13:23:28.630" v="1965"/>
        <pc:sldMkLst>
          <pc:docMk/>
          <pc:sldMk cId="1839705481" sldId="570"/>
        </pc:sldMkLst>
      </pc:sldChg>
      <pc:sldChg chg="del">
        <pc:chgData name="Lanier, Amanda" userId="67a937d8-2c5e-49f4-8615-e6bf9911ff22" providerId="ADAL" clId="{DA27DB3C-8123-42D0-AC31-057339F10620}" dt="2024-03-08T13:12:55.991" v="1801" actId="47"/>
        <pc:sldMkLst>
          <pc:docMk/>
          <pc:sldMk cId="2369700058" sldId="571"/>
        </pc:sldMkLst>
      </pc:sldChg>
      <pc:sldChg chg="modSp del mod">
        <pc:chgData name="Lanier, Amanda" userId="67a937d8-2c5e-49f4-8615-e6bf9911ff22" providerId="ADAL" clId="{DA27DB3C-8123-42D0-AC31-057339F10620}" dt="2024-03-08T13:15:28.626" v="1861" actId="47"/>
        <pc:sldMkLst>
          <pc:docMk/>
          <pc:sldMk cId="339583431" sldId="572"/>
        </pc:sldMkLst>
        <pc:spChg chg="mod">
          <ac:chgData name="Lanier, Amanda" userId="67a937d8-2c5e-49f4-8615-e6bf9911ff22" providerId="ADAL" clId="{DA27DB3C-8123-42D0-AC31-057339F10620}" dt="2024-03-08T13:14:14.624" v="1832" actId="313"/>
          <ac:spMkLst>
            <pc:docMk/>
            <pc:sldMk cId="339583431" sldId="572"/>
            <ac:spMk id="3" creationId="{07EC74CA-5525-80C1-37D6-1E34EB2BA6C1}"/>
          </ac:spMkLst>
        </pc:spChg>
      </pc:sldChg>
      <pc:sldChg chg="modSp del mod">
        <pc:chgData name="Lanier, Amanda" userId="67a937d8-2c5e-49f4-8615-e6bf9911ff22" providerId="ADAL" clId="{DA27DB3C-8123-42D0-AC31-057339F10620}" dt="2024-03-08T13:14:07.694" v="1830" actId="47"/>
        <pc:sldMkLst>
          <pc:docMk/>
          <pc:sldMk cId="2923896504" sldId="573"/>
        </pc:sldMkLst>
        <pc:spChg chg="mod">
          <ac:chgData name="Lanier, Amanda" userId="67a937d8-2c5e-49f4-8615-e6bf9911ff22" providerId="ADAL" clId="{DA27DB3C-8123-42D0-AC31-057339F10620}" dt="2024-03-08T13:13:26.749" v="1821" actId="20577"/>
          <ac:spMkLst>
            <pc:docMk/>
            <pc:sldMk cId="2923896504" sldId="573"/>
            <ac:spMk id="3" creationId="{07EC74CA-5525-80C1-37D6-1E34EB2BA6C1}"/>
          </ac:spMkLst>
        </pc:spChg>
      </pc:sldChg>
      <pc:sldChg chg="modSp mod ord modAnim">
        <pc:chgData name="Lanier, Amanda" userId="67a937d8-2c5e-49f4-8615-e6bf9911ff22" providerId="ADAL" clId="{DA27DB3C-8123-42D0-AC31-057339F10620}" dt="2024-03-08T13:57:28.806" v="2703"/>
        <pc:sldMkLst>
          <pc:docMk/>
          <pc:sldMk cId="3256504744" sldId="574"/>
        </pc:sldMkLst>
        <pc:spChg chg="mod">
          <ac:chgData name="Lanier, Amanda" userId="67a937d8-2c5e-49f4-8615-e6bf9911ff22" providerId="ADAL" clId="{DA27DB3C-8123-42D0-AC31-057339F10620}" dt="2024-03-08T13:46:16.251" v="2543" actId="1035"/>
          <ac:spMkLst>
            <pc:docMk/>
            <pc:sldMk cId="3256504744" sldId="574"/>
            <ac:spMk id="4" creationId="{B1B2C66E-D7CC-05E7-B298-AA3462BCC982}"/>
          </ac:spMkLst>
        </pc:spChg>
      </pc:sldChg>
      <pc:sldChg chg="del">
        <pc:chgData name="Lanier, Amanda" userId="67a937d8-2c5e-49f4-8615-e6bf9911ff22" providerId="ADAL" clId="{DA27DB3C-8123-42D0-AC31-057339F10620}" dt="2024-03-08T18:34:40.162" v="3148" actId="47"/>
        <pc:sldMkLst>
          <pc:docMk/>
          <pc:sldMk cId="768624536" sldId="575"/>
        </pc:sldMkLst>
      </pc:sldChg>
      <pc:sldChg chg="del">
        <pc:chgData name="Lanier, Amanda" userId="67a937d8-2c5e-49f4-8615-e6bf9911ff22" providerId="ADAL" clId="{DA27DB3C-8123-42D0-AC31-057339F10620}" dt="2024-03-08T12:00:46.794" v="558" actId="2696"/>
        <pc:sldMkLst>
          <pc:docMk/>
          <pc:sldMk cId="2669000334" sldId="575"/>
        </pc:sldMkLst>
      </pc:sldChg>
      <pc:sldChg chg="del">
        <pc:chgData name="Lanier, Amanda" userId="67a937d8-2c5e-49f4-8615-e6bf9911ff22" providerId="ADAL" clId="{DA27DB3C-8123-42D0-AC31-057339F10620}" dt="2024-03-08T18:34:40.162" v="3148" actId="47"/>
        <pc:sldMkLst>
          <pc:docMk/>
          <pc:sldMk cId="890413856" sldId="576"/>
        </pc:sldMkLst>
      </pc:sldChg>
      <pc:sldChg chg="del">
        <pc:chgData name="Lanier, Amanda" userId="67a937d8-2c5e-49f4-8615-e6bf9911ff22" providerId="ADAL" clId="{DA27DB3C-8123-42D0-AC31-057339F10620}" dt="2024-03-08T12:00:46.794" v="558" actId="2696"/>
        <pc:sldMkLst>
          <pc:docMk/>
          <pc:sldMk cId="2619987344" sldId="576"/>
        </pc:sldMkLst>
      </pc:sldChg>
      <pc:sldChg chg="del">
        <pc:chgData name="Lanier, Amanda" userId="67a937d8-2c5e-49f4-8615-e6bf9911ff22" providerId="ADAL" clId="{DA27DB3C-8123-42D0-AC31-057339F10620}" dt="2024-03-08T18:34:40.162" v="3148" actId="47"/>
        <pc:sldMkLst>
          <pc:docMk/>
          <pc:sldMk cId="2170748807" sldId="577"/>
        </pc:sldMkLst>
      </pc:sldChg>
      <pc:sldChg chg="del">
        <pc:chgData name="Lanier, Amanda" userId="67a937d8-2c5e-49f4-8615-e6bf9911ff22" providerId="ADAL" clId="{DA27DB3C-8123-42D0-AC31-057339F10620}" dt="2024-03-08T12:00:46.794" v="558" actId="2696"/>
        <pc:sldMkLst>
          <pc:docMk/>
          <pc:sldMk cId="3565159245" sldId="577"/>
        </pc:sldMkLst>
      </pc:sldChg>
      <pc:sldChg chg="del">
        <pc:chgData name="Lanier, Amanda" userId="67a937d8-2c5e-49f4-8615-e6bf9911ff22" providerId="ADAL" clId="{DA27DB3C-8123-42D0-AC31-057339F10620}" dt="2024-03-08T18:34:40.162" v="3148" actId="47"/>
        <pc:sldMkLst>
          <pc:docMk/>
          <pc:sldMk cId="1420583176" sldId="578"/>
        </pc:sldMkLst>
      </pc:sldChg>
      <pc:sldChg chg="del">
        <pc:chgData name="Lanier, Amanda" userId="67a937d8-2c5e-49f4-8615-e6bf9911ff22" providerId="ADAL" clId="{DA27DB3C-8123-42D0-AC31-057339F10620}" dt="2024-03-08T12:00:46.794" v="558" actId="2696"/>
        <pc:sldMkLst>
          <pc:docMk/>
          <pc:sldMk cId="4252511839" sldId="578"/>
        </pc:sldMkLst>
      </pc:sldChg>
      <pc:sldChg chg="ord modAnim">
        <pc:chgData name="Lanier, Amanda" userId="67a937d8-2c5e-49f4-8615-e6bf9911ff22" providerId="ADAL" clId="{DA27DB3C-8123-42D0-AC31-057339F10620}" dt="2024-03-08T12:03:55.339" v="567"/>
        <pc:sldMkLst>
          <pc:docMk/>
          <pc:sldMk cId="3933069826" sldId="581"/>
        </pc:sldMkLst>
      </pc:sldChg>
      <pc:sldChg chg="del">
        <pc:chgData name="Lanier, Amanda" userId="67a937d8-2c5e-49f4-8615-e6bf9911ff22" providerId="ADAL" clId="{DA27DB3C-8123-42D0-AC31-057339F10620}" dt="2024-03-08T11:36:23.439" v="45" actId="47"/>
        <pc:sldMkLst>
          <pc:docMk/>
          <pc:sldMk cId="2773494525" sldId="582"/>
        </pc:sldMkLst>
      </pc:sldChg>
      <pc:sldChg chg="del ord">
        <pc:chgData name="Lanier, Amanda" userId="67a937d8-2c5e-49f4-8615-e6bf9911ff22" providerId="ADAL" clId="{DA27DB3C-8123-42D0-AC31-057339F10620}" dt="2024-03-08T12:04:29.204" v="568" actId="2696"/>
        <pc:sldMkLst>
          <pc:docMk/>
          <pc:sldMk cId="2126200259" sldId="583"/>
        </pc:sldMkLst>
      </pc:sldChg>
      <pc:sldChg chg="modSp add mod">
        <pc:chgData name="Lanier, Amanda" userId="67a937d8-2c5e-49f4-8615-e6bf9911ff22" providerId="ADAL" clId="{DA27DB3C-8123-42D0-AC31-057339F10620}" dt="2024-03-08T12:13:12.786" v="661" actId="20577"/>
        <pc:sldMkLst>
          <pc:docMk/>
          <pc:sldMk cId="2885107720" sldId="583"/>
        </pc:sldMkLst>
        <pc:spChg chg="mod">
          <ac:chgData name="Lanier, Amanda" userId="67a937d8-2c5e-49f4-8615-e6bf9911ff22" providerId="ADAL" clId="{DA27DB3C-8123-42D0-AC31-057339F10620}" dt="2024-03-08T12:13:12.786" v="661" actId="20577"/>
          <ac:spMkLst>
            <pc:docMk/>
            <pc:sldMk cId="2885107720" sldId="583"/>
            <ac:spMk id="2" creationId="{5DC1FB69-C052-2D70-A9EA-E5FB26D4EF0B}"/>
          </ac:spMkLst>
        </pc:spChg>
      </pc:sldChg>
      <pc:sldChg chg="addSp delSp modSp mod ord">
        <pc:chgData name="Lanier, Amanda" userId="67a937d8-2c5e-49f4-8615-e6bf9911ff22" providerId="ADAL" clId="{DA27DB3C-8123-42D0-AC31-057339F10620}" dt="2024-03-08T12:53:16.777" v="1401" actId="12100"/>
        <pc:sldMkLst>
          <pc:docMk/>
          <pc:sldMk cId="1148055213" sldId="584"/>
        </pc:sldMkLst>
        <pc:spChg chg="mod">
          <ac:chgData name="Lanier, Amanda" userId="67a937d8-2c5e-49f4-8615-e6bf9911ff22" providerId="ADAL" clId="{DA27DB3C-8123-42D0-AC31-057339F10620}" dt="2024-03-08T12:42:18.218" v="1210" actId="14100"/>
          <ac:spMkLst>
            <pc:docMk/>
            <pc:sldMk cId="1148055213" sldId="584"/>
            <ac:spMk id="2" creationId="{CA79C054-4628-C250-15AA-123F3D2398ED}"/>
          </ac:spMkLst>
        </pc:spChg>
        <pc:spChg chg="del mod">
          <ac:chgData name="Lanier, Amanda" userId="67a937d8-2c5e-49f4-8615-e6bf9911ff22" providerId="ADAL" clId="{DA27DB3C-8123-42D0-AC31-057339F10620}" dt="2024-03-08T12:36:27.703" v="1180" actId="1032"/>
          <ac:spMkLst>
            <pc:docMk/>
            <pc:sldMk cId="1148055213" sldId="584"/>
            <ac:spMk id="3" creationId="{FB32C3F4-D6F9-2455-29AF-CFAF6F197323}"/>
          </ac:spMkLst>
        </pc:spChg>
        <pc:spChg chg="add mod">
          <ac:chgData name="Lanier, Amanda" userId="67a937d8-2c5e-49f4-8615-e6bf9911ff22" providerId="ADAL" clId="{DA27DB3C-8123-42D0-AC31-057339F10620}" dt="2024-03-08T12:46:55.965" v="1303" actId="1076"/>
          <ac:spMkLst>
            <pc:docMk/>
            <pc:sldMk cId="1148055213" sldId="584"/>
            <ac:spMk id="5" creationId="{0591D3FD-7DDD-9C1B-DE92-915913CADFE5}"/>
          </ac:spMkLst>
        </pc:spChg>
        <pc:spChg chg="add mod">
          <ac:chgData name="Lanier, Amanda" userId="67a937d8-2c5e-49f4-8615-e6bf9911ff22" providerId="ADAL" clId="{DA27DB3C-8123-42D0-AC31-057339F10620}" dt="2024-03-08T12:47:04.945" v="1306" actId="1076"/>
          <ac:spMkLst>
            <pc:docMk/>
            <pc:sldMk cId="1148055213" sldId="584"/>
            <ac:spMk id="6" creationId="{4B90AC0E-D7DC-78A3-20A6-C8D97A9EDD32}"/>
          </ac:spMkLst>
        </pc:spChg>
        <pc:spChg chg="add mod">
          <ac:chgData name="Lanier, Amanda" userId="67a937d8-2c5e-49f4-8615-e6bf9911ff22" providerId="ADAL" clId="{DA27DB3C-8123-42D0-AC31-057339F10620}" dt="2024-03-08T12:47:01.526" v="1305" actId="1076"/>
          <ac:spMkLst>
            <pc:docMk/>
            <pc:sldMk cId="1148055213" sldId="584"/>
            <ac:spMk id="7" creationId="{037DA23F-0766-B8FC-8DDD-330100FDBD65}"/>
          </ac:spMkLst>
        </pc:spChg>
        <pc:graphicFrameChg chg="add mod modGraphic">
          <ac:chgData name="Lanier, Amanda" userId="67a937d8-2c5e-49f4-8615-e6bf9911ff22" providerId="ADAL" clId="{DA27DB3C-8123-42D0-AC31-057339F10620}" dt="2024-03-08T12:53:16.777" v="1401" actId="12100"/>
          <ac:graphicFrameMkLst>
            <pc:docMk/>
            <pc:sldMk cId="1148055213" sldId="584"/>
            <ac:graphicFrameMk id="4" creationId="{57B0F5A6-E9F3-7BCD-0BAA-B1E46DEB99AF}"/>
          </ac:graphicFrameMkLst>
        </pc:graphicFrameChg>
      </pc:sldChg>
      <pc:sldChg chg="del ord">
        <pc:chgData name="Lanier, Amanda" userId="67a937d8-2c5e-49f4-8615-e6bf9911ff22" providerId="ADAL" clId="{DA27DB3C-8123-42D0-AC31-057339F10620}" dt="2024-03-08T13:41:37.630" v="2395" actId="47"/>
        <pc:sldMkLst>
          <pc:docMk/>
          <pc:sldMk cId="3331855172" sldId="585"/>
        </pc:sldMkLst>
      </pc:sldChg>
      <pc:sldChg chg="del ord">
        <pc:chgData name="Lanier, Amanda" userId="67a937d8-2c5e-49f4-8615-e6bf9911ff22" providerId="ADAL" clId="{DA27DB3C-8123-42D0-AC31-057339F10620}" dt="2024-03-08T13:43:00.351" v="2456" actId="47"/>
        <pc:sldMkLst>
          <pc:docMk/>
          <pc:sldMk cId="198235611" sldId="587"/>
        </pc:sldMkLst>
      </pc:sldChg>
      <pc:sldChg chg="del ord">
        <pc:chgData name="Lanier, Amanda" userId="67a937d8-2c5e-49f4-8615-e6bf9911ff22" providerId="ADAL" clId="{DA27DB3C-8123-42D0-AC31-057339F10620}" dt="2024-03-08T13:43:08.711" v="2457" actId="47"/>
        <pc:sldMkLst>
          <pc:docMk/>
          <pc:sldMk cId="4238384666" sldId="588"/>
        </pc:sldMkLst>
      </pc:sldChg>
      <pc:sldChg chg="del ord">
        <pc:chgData name="Lanier, Amanda" userId="67a937d8-2c5e-49f4-8615-e6bf9911ff22" providerId="ADAL" clId="{DA27DB3C-8123-42D0-AC31-057339F10620}" dt="2024-03-08T12:05:20.185" v="572" actId="2696"/>
        <pc:sldMkLst>
          <pc:docMk/>
          <pc:sldMk cId="1583034988" sldId="589"/>
        </pc:sldMkLst>
      </pc:sldChg>
      <pc:sldChg chg="addSp delSp modSp add mod modClrScheme chgLayout">
        <pc:chgData name="Lanier, Amanda" userId="67a937d8-2c5e-49f4-8615-e6bf9911ff22" providerId="ADAL" clId="{DA27DB3C-8123-42D0-AC31-057339F10620}" dt="2024-03-08T12:14:57.444" v="671" actId="1076"/>
        <pc:sldMkLst>
          <pc:docMk/>
          <pc:sldMk cId="2862264814" sldId="589"/>
        </pc:sldMkLst>
        <pc:spChg chg="mod ord">
          <ac:chgData name="Lanier, Amanda" userId="67a937d8-2c5e-49f4-8615-e6bf9911ff22" providerId="ADAL" clId="{DA27DB3C-8123-42D0-AC31-057339F10620}" dt="2024-03-08T12:14:13.831" v="666" actId="700"/>
          <ac:spMkLst>
            <pc:docMk/>
            <pc:sldMk cId="2862264814" sldId="589"/>
            <ac:spMk id="2" creationId="{2C92C369-5276-EEEA-A0E3-6DEB183E6D10}"/>
          </ac:spMkLst>
        </pc:spChg>
        <pc:spChg chg="add del mod ord">
          <ac:chgData name="Lanier, Amanda" userId="67a937d8-2c5e-49f4-8615-e6bf9911ff22" providerId="ADAL" clId="{DA27DB3C-8123-42D0-AC31-057339F10620}" dt="2024-03-08T12:13:50.971" v="664"/>
          <ac:spMkLst>
            <pc:docMk/>
            <pc:sldMk cId="2862264814" sldId="589"/>
            <ac:spMk id="3" creationId="{BBAD7429-849F-12D8-D29C-6C889DC6EB1B}"/>
          </ac:spMkLst>
        </pc:spChg>
        <pc:spChg chg="add del mod ord">
          <ac:chgData name="Lanier, Amanda" userId="67a937d8-2c5e-49f4-8615-e6bf9911ff22" providerId="ADAL" clId="{DA27DB3C-8123-42D0-AC31-057339F10620}" dt="2024-03-08T12:13:56.315" v="665" actId="478"/>
          <ac:spMkLst>
            <pc:docMk/>
            <pc:sldMk cId="2862264814" sldId="589"/>
            <ac:spMk id="5" creationId="{2EE50F2F-62BE-9450-88B6-422F43F225F8}"/>
          </ac:spMkLst>
        </pc:spChg>
        <pc:spChg chg="add del mod ord">
          <ac:chgData name="Lanier, Amanda" userId="67a937d8-2c5e-49f4-8615-e6bf9911ff22" providerId="ADAL" clId="{DA27DB3C-8123-42D0-AC31-057339F10620}" dt="2024-03-08T12:14:27.816" v="669" actId="478"/>
          <ac:spMkLst>
            <pc:docMk/>
            <pc:sldMk cId="2862264814" sldId="589"/>
            <ac:spMk id="7" creationId="{47E0C607-E867-397C-5788-E4DAA3352108}"/>
          </ac:spMkLst>
        </pc:spChg>
        <pc:picChg chg="del">
          <ac:chgData name="Lanier, Amanda" userId="67a937d8-2c5e-49f4-8615-e6bf9911ff22" providerId="ADAL" clId="{DA27DB3C-8123-42D0-AC31-057339F10620}" dt="2024-03-08T12:13:49.392" v="663" actId="21"/>
          <ac:picMkLst>
            <pc:docMk/>
            <pc:sldMk cId="2862264814" sldId="589"/>
            <ac:picMk id="4" creationId="{0E33926A-9868-E081-337B-AE696A02693F}"/>
          </ac:picMkLst>
        </pc:picChg>
        <pc:picChg chg="add mod ord">
          <ac:chgData name="Lanier, Amanda" userId="67a937d8-2c5e-49f4-8615-e6bf9911ff22" providerId="ADAL" clId="{DA27DB3C-8123-42D0-AC31-057339F10620}" dt="2024-03-08T12:14:57.444" v="671" actId="1076"/>
          <ac:picMkLst>
            <pc:docMk/>
            <pc:sldMk cId="2862264814" sldId="589"/>
            <ac:picMk id="6" creationId="{0E33926A-9868-E081-337B-AE696A02693F}"/>
          </ac:picMkLst>
        </pc:picChg>
      </pc:sldChg>
      <pc:sldChg chg="del">
        <pc:chgData name="Lanier, Amanda" userId="67a937d8-2c5e-49f4-8615-e6bf9911ff22" providerId="ADAL" clId="{DA27DB3C-8123-42D0-AC31-057339F10620}" dt="2024-03-08T13:22:00.962" v="1961" actId="47"/>
        <pc:sldMkLst>
          <pc:docMk/>
          <pc:sldMk cId="1959643624" sldId="590"/>
        </pc:sldMkLst>
      </pc:sldChg>
      <pc:sldChg chg="modSp del mod ord modNotesTx">
        <pc:chgData name="Lanier, Amanda" userId="67a937d8-2c5e-49f4-8615-e6bf9911ff22" providerId="ADAL" clId="{DA27DB3C-8123-42D0-AC31-057339F10620}" dt="2024-03-08T13:53:55.698" v="2689" actId="47"/>
        <pc:sldMkLst>
          <pc:docMk/>
          <pc:sldMk cId="460667085" sldId="591"/>
        </pc:sldMkLst>
        <pc:spChg chg="mod">
          <ac:chgData name="Lanier, Amanda" userId="67a937d8-2c5e-49f4-8615-e6bf9911ff22" providerId="ADAL" clId="{DA27DB3C-8123-42D0-AC31-057339F10620}" dt="2024-03-08T13:53:10.349" v="2681" actId="21"/>
          <ac:spMkLst>
            <pc:docMk/>
            <pc:sldMk cId="460667085" sldId="591"/>
            <ac:spMk id="2" creationId="{E337F703-A9A4-F362-0BB3-F630D920B415}"/>
          </ac:spMkLst>
        </pc:spChg>
        <pc:spChg chg="mod">
          <ac:chgData name="Lanier, Amanda" userId="67a937d8-2c5e-49f4-8615-e6bf9911ff22" providerId="ADAL" clId="{DA27DB3C-8123-42D0-AC31-057339F10620}" dt="2024-03-08T13:52:53.724" v="2679" actId="21"/>
          <ac:spMkLst>
            <pc:docMk/>
            <pc:sldMk cId="460667085" sldId="591"/>
            <ac:spMk id="9" creationId="{78D71F93-5B4A-7E52-74A7-0F83D1F078CC}"/>
          </ac:spMkLst>
        </pc:spChg>
      </pc:sldChg>
      <pc:sldChg chg="modSp add mod">
        <pc:chgData name="Lanier, Amanda" userId="67a937d8-2c5e-49f4-8615-e6bf9911ff22" providerId="ADAL" clId="{DA27DB3C-8123-42D0-AC31-057339F10620}" dt="2024-03-08T14:02:05.015" v="2801" actId="207"/>
        <pc:sldMkLst>
          <pc:docMk/>
          <pc:sldMk cId="3508562330" sldId="592"/>
        </pc:sldMkLst>
        <pc:spChg chg="mod">
          <ac:chgData name="Lanier, Amanda" userId="67a937d8-2c5e-49f4-8615-e6bf9911ff22" providerId="ADAL" clId="{DA27DB3C-8123-42D0-AC31-057339F10620}" dt="2024-03-08T14:02:05.015" v="2801" actId="207"/>
          <ac:spMkLst>
            <pc:docMk/>
            <pc:sldMk cId="3508562330" sldId="592"/>
            <ac:spMk id="2" creationId="{6938FF93-1174-4E62-6527-655D23A12B41}"/>
          </ac:spMkLst>
        </pc:spChg>
        <pc:spChg chg="mod">
          <ac:chgData name="Lanier, Amanda" userId="67a937d8-2c5e-49f4-8615-e6bf9911ff22" providerId="ADAL" clId="{DA27DB3C-8123-42D0-AC31-057339F10620}" dt="2024-03-08T14:01:56.621" v="2799" actId="1076"/>
          <ac:spMkLst>
            <pc:docMk/>
            <pc:sldMk cId="3508562330" sldId="592"/>
            <ac:spMk id="9" creationId="{F0EBE895-A5BB-7E8F-8712-281C2DD45FC5}"/>
          </ac:spMkLst>
        </pc:spChg>
      </pc:sldChg>
      <pc:sldChg chg="del ord">
        <pc:chgData name="Lanier, Amanda" userId="67a937d8-2c5e-49f4-8615-e6bf9911ff22" providerId="ADAL" clId="{DA27DB3C-8123-42D0-AC31-057339F10620}" dt="2024-03-08T14:01:38.462" v="2795" actId="2696"/>
        <pc:sldMkLst>
          <pc:docMk/>
          <pc:sldMk cId="3685150478" sldId="592"/>
        </pc:sldMkLst>
      </pc:sldChg>
      <pc:sldChg chg="modSp mod ord">
        <pc:chgData name="Lanier, Amanda" userId="67a937d8-2c5e-49f4-8615-e6bf9911ff22" providerId="ADAL" clId="{DA27DB3C-8123-42D0-AC31-057339F10620}" dt="2024-03-08T14:02:34.631" v="2824" actId="207"/>
        <pc:sldMkLst>
          <pc:docMk/>
          <pc:sldMk cId="3881344499" sldId="593"/>
        </pc:sldMkLst>
        <pc:spChg chg="mod">
          <ac:chgData name="Lanier, Amanda" userId="67a937d8-2c5e-49f4-8615-e6bf9911ff22" providerId="ADAL" clId="{DA27DB3C-8123-42D0-AC31-057339F10620}" dt="2024-03-08T14:02:34.631" v="2824" actId="207"/>
          <ac:spMkLst>
            <pc:docMk/>
            <pc:sldMk cId="3881344499" sldId="593"/>
            <ac:spMk id="2" creationId="{E337F703-A9A4-F362-0BB3-F630D920B415}"/>
          </ac:spMkLst>
        </pc:spChg>
        <pc:spChg chg="mod">
          <ac:chgData name="Lanier, Amanda" userId="67a937d8-2c5e-49f4-8615-e6bf9911ff22" providerId="ADAL" clId="{DA27DB3C-8123-42D0-AC31-057339F10620}" dt="2024-03-08T14:02:17.340" v="2803" actId="1076"/>
          <ac:spMkLst>
            <pc:docMk/>
            <pc:sldMk cId="3881344499" sldId="593"/>
            <ac:spMk id="9" creationId="{78D71F93-5B4A-7E52-74A7-0F83D1F078CC}"/>
          </ac:spMkLst>
        </pc:spChg>
      </pc:sldChg>
      <pc:sldChg chg="addSp delSp modSp mod ord modNotesTx">
        <pc:chgData name="Lanier, Amanda" userId="67a937d8-2c5e-49f4-8615-e6bf9911ff22" providerId="ADAL" clId="{DA27DB3C-8123-42D0-AC31-057339F10620}" dt="2024-03-08T13:57:37.838" v="2705"/>
        <pc:sldMkLst>
          <pc:docMk/>
          <pc:sldMk cId="4212288881" sldId="594"/>
        </pc:sldMkLst>
        <pc:spChg chg="add mod">
          <ac:chgData name="Lanier, Amanda" userId="67a937d8-2c5e-49f4-8615-e6bf9911ff22" providerId="ADAL" clId="{DA27DB3C-8123-42D0-AC31-057339F10620}" dt="2024-03-08T13:47:10.585" v="2546"/>
          <ac:spMkLst>
            <pc:docMk/>
            <pc:sldMk cId="4212288881" sldId="594"/>
            <ac:spMk id="4" creationId="{948CA17A-AB2F-9059-19E3-FF4BB6814101}"/>
          </ac:spMkLst>
        </pc:spChg>
        <pc:spChg chg="add mod">
          <ac:chgData name="Lanier, Amanda" userId="67a937d8-2c5e-49f4-8615-e6bf9911ff22" providerId="ADAL" clId="{DA27DB3C-8123-42D0-AC31-057339F10620}" dt="2024-03-08T13:47:24.329" v="2554" actId="403"/>
          <ac:spMkLst>
            <pc:docMk/>
            <pc:sldMk cId="4212288881" sldId="594"/>
            <ac:spMk id="5" creationId="{4BEDB4B1-2811-A153-EE33-B67A87A28CCD}"/>
          </ac:spMkLst>
        </pc:spChg>
        <pc:spChg chg="add del mod">
          <ac:chgData name="Lanier, Amanda" userId="67a937d8-2c5e-49f4-8615-e6bf9911ff22" providerId="ADAL" clId="{DA27DB3C-8123-42D0-AC31-057339F10620}" dt="2024-03-08T13:48:19.536" v="2558" actId="478"/>
          <ac:spMkLst>
            <pc:docMk/>
            <pc:sldMk cId="4212288881" sldId="594"/>
            <ac:spMk id="6" creationId="{267C7553-6E9F-DB16-C2AC-14A8BDE13CE2}"/>
          </ac:spMkLst>
        </pc:spChg>
        <pc:spChg chg="add mod">
          <ac:chgData name="Lanier, Amanda" userId="67a937d8-2c5e-49f4-8615-e6bf9911ff22" providerId="ADAL" clId="{DA27DB3C-8123-42D0-AC31-057339F10620}" dt="2024-03-08T13:49:27.752" v="2569" actId="2085"/>
          <ac:spMkLst>
            <pc:docMk/>
            <pc:sldMk cId="4212288881" sldId="594"/>
            <ac:spMk id="7" creationId="{4D8DF096-2A9D-7994-0EDA-3397692A6346}"/>
          </ac:spMkLst>
        </pc:spChg>
        <pc:grpChg chg="add mod">
          <ac:chgData name="Lanier, Amanda" userId="67a937d8-2c5e-49f4-8615-e6bf9911ff22" providerId="ADAL" clId="{DA27DB3C-8123-42D0-AC31-057339F10620}" dt="2024-03-08T13:47:17.992" v="2549" actId="14100"/>
          <ac:grpSpMkLst>
            <pc:docMk/>
            <pc:sldMk cId="4212288881" sldId="594"/>
            <ac:grpSpMk id="3" creationId="{7C09FF4E-71E5-20B6-A109-092716A8C68F}"/>
          </ac:grpSpMkLst>
        </pc:grpChg>
        <pc:picChg chg="mod">
          <ac:chgData name="Lanier, Amanda" userId="67a937d8-2c5e-49f4-8615-e6bf9911ff22" providerId="ADAL" clId="{DA27DB3C-8123-42D0-AC31-057339F10620}" dt="2024-03-08T13:49:11.496" v="2565" actId="1076"/>
          <ac:picMkLst>
            <pc:docMk/>
            <pc:sldMk cId="4212288881" sldId="594"/>
            <ac:picMk id="2" creationId="{7A7DFA76-1604-59AB-78A9-962D8C37A1B9}"/>
          </ac:picMkLst>
        </pc:picChg>
      </pc:sldChg>
      <pc:sldChg chg="addSp delSp modSp mod ord modNotesTx">
        <pc:chgData name="Lanier, Amanda" userId="67a937d8-2c5e-49f4-8615-e6bf9911ff22" providerId="ADAL" clId="{DA27DB3C-8123-42D0-AC31-057339F10620}" dt="2024-03-08T13:35:03.695" v="2144"/>
        <pc:sldMkLst>
          <pc:docMk/>
          <pc:sldMk cId="3679636474" sldId="595"/>
        </pc:sldMkLst>
        <pc:spChg chg="mod">
          <ac:chgData name="Lanier, Amanda" userId="67a937d8-2c5e-49f4-8615-e6bf9911ff22" providerId="ADAL" clId="{DA27DB3C-8123-42D0-AC31-057339F10620}" dt="2024-03-08T12:29:35.520" v="1001" actId="20577"/>
          <ac:spMkLst>
            <pc:docMk/>
            <pc:sldMk cId="3679636474" sldId="595"/>
            <ac:spMk id="2" creationId="{BC54FFD5-5531-2550-C35E-9A01F66B07E7}"/>
          </ac:spMkLst>
        </pc:spChg>
        <pc:spChg chg="del mod">
          <ac:chgData name="Lanier, Amanda" userId="67a937d8-2c5e-49f4-8615-e6bf9911ff22" providerId="ADAL" clId="{DA27DB3C-8123-42D0-AC31-057339F10620}" dt="2024-03-08T12:31:11.323" v="1013" actId="478"/>
          <ac:spMkLst>
            <pc:docMk/>
            <pc:sldMk cId="3679636474" sldId="595"/>
            <ac:spMk id="3" creationId="{9B8A2E37-0DD1-EDEC-D3C9-47D829FB557F}"/>
          </ac:spMkLst>
        </pc:spChg>
        <pc:spChg chg="add mod">
          <ac:chgData name="Lanier, Amanda" userId="67a937d8-2c5e-49f4-8615-e6bf9911ff22" providerId="ADAL" clId="{DA27DB3C-8123-42D0-AC31-057339F10620}" dt="2024-03-08T12:33:59.809" v="1101" actId="1076"/>
          <ac:spMkLst>
            <pc:docMk/>
            <pc:sldMk cId="3679636474" sldId="595"/>
            <ac:spMk id="5" creationId="{912B611A-7282-7662-2B6B-2F7D74FAD3C8}"/>
          </ac:spMkLst>
        </pc:spChg>
        <pc:spChg chg="add mod">
          <ac:chgData name="Lanier, Amanda" userId="67a937d8-2c5e-49f4-8615-e6bf9911ff22" providerId="ADAL" clId="{DA27DB3C-8123-42D0-AC31-057339F10620}" dt="2024-03-08T12:34:05.550" v="1102" actId="1076"/>
          <ac:spMkLst>
            <pc:docMk/>
            <pc:sldMk cId="3679636474" sldId="595"/>
            <ac:spMk id="6" creationId="{641C56C6-209C-8CCA-4280-31B23BD540B1}"/>
          </ac:spMkLst>
        </pc:spChg>
        <pc:graphicFrameChg chg="add mod modGraphic">
          <ac:chgData name="Lanier, Amanda" userId="67a937d8-2c5e-49f4-8615-e6bf9911ff22" providerId="ADAL" clId="{DA27DB3C-8123-42D0-AC31-057339F10620}" dt="2024-03-08T12:32:01.455" v="1021" actId="12100"/>
          <ac:graphicFrameMkLst>
            <pc:docMk/>
            <pc:sldMk cId="3679636474" sldId="595"/>
            <ac:graphicFrameMk id="4" creationId="{3E5BF58E-87A5-C4C7-06CF-951950E37136}"/>
          </ac:graphicFrameMkLst>
        </pc:graphicFrameChg>
      </pc:sldChg>
      <pc:sldChg chg="modSp del mod ord">
        <pc:chgData name="Lanier, Amanda" userId="67a937d8-2c5e-49f4-8615-e6bf9911ff22" providerId="ADAL" clId="{DA27DB3C-8123-42D0-AC31-057339F10620}" dt="2024-03-08T13:35:06.781" v="2145" actId="47"/>
        <pc:sldMkLst>
          <pc:docMk/>
          <pc:sldMk cId="2144871792" sldId="596"/>
        </pc:sldMkLst>
        <pc:spChg chg="mod">
          <ac:chgData name="Lanier, Amanda" userId="67a937d8-2c5e-49f4-8615-e6bf9911ff22" providerId="ADAL" clId="{DA27DB3C-8123-42D0-AC31-057339F10620}" dt="2024-03-08T13:35:00.683" v="2143" actId="21"/>
          <ac:spMkLst>
            <pc:docMk/>
            <pc:sldMk cId="2144871792" sldId="596"/>
            <ac:spMk id="4" creationId="{CAE8D22D-8AD8-1B5E-BBC1-9316E44B0457}"/>
          </ac:spMkLst>
        </pc:spChg>
      </pc:sldChg>
      <pc:sldChg chg="del ord">
        <pc:chgData name="Lanier, Amanda" userId="67a937d8-2c5e-49f4-8615-e6bf9911ff22" providerId="ADAL" clId="{DA27DB3C-8123-42D0-AC31-057339F10620}" dt="2024-03-08T12:48:29.762" v="1312" actId="47"/>
        <pc:sldMkLst>
          <pc:docMk/>
          <pc:sldMk cId="776446870" sldId="597"/>
        </pc:sldMkLst>
      </pc:sldChg>
      <pc:sldChg chg="del ord">
        <pc:chgData name="Lanier, Amanda" userId="67a937d8-2c5e-49f4-8615-e6bf9911ff22" providerId="ADAL" clId="{DA27DB3C-8123-42D0-AC31-057339F10620}" dt="2024-03-08T13:23:55.438" v="1966" actId="2696"/>
        <pc:sldMkLst>
          <pc:docMk/>
          <pc:sldMk cId="292715982" sldId="598"/>
        </pc:sldMkLst>
      </pc:sldChg>
      <pc:sldChg chg="add del">
        <pc:chgData name="Lanier, Amanda" userId="67a937d8-2c5e-49f4-8615-e6bf9911ff22" providerId="ADAL" clId="{DA27DB3C-8123-42D0-AC31-057339F10620}" dt="2024-03-08T13:30:52.517" v="2067" actId="47"/>
        <pc:sldMkLst>
          <pc:docMk/>
          <pc:sldMk cId="2220429853" sldId="598"/>
        </pc:sldMkLst>
      </pc:sldChg>
      <pc:sldChg chg="del">
        <pc:chgData name="Lanier, Amanda" userId="67a937d8-2c5e-49f4-8615-e6bf9911ff22" providerId="ADAL" clId="{DA27DB3C-8123-42D0-AC31-057339F10620}" dt="2024-03-08T11:39:41.527" v="66" actId="47"/>
        <pc:sldMkLst>
          <pc:docMk/>
          <pc:sldMk cId="2392598828" sldId="599"/>
        </pc:sldMkLst>
      </pc:sldChg>
      <pc:sldChg chg="ord">
        <pc:chgData name="Lanier, Amanda" userId="67a937d8-2c5e-49f4-8615-e6bf9911ff22" providerId="ADAL" clId="{DA27DB3C-8123-42D0-AC31-057339F10620}" dt="2024-03-08T12:03:55.339" v="567"/>
        <pc:sldMkLst>
          <pc:docMk/>
          <pc:sldMk cId="881814840" sldId="600"/>
        </pc:sldMkLst>
      </pc:sldChg>
      <pc:sldChg chg="addSp modSp del mod ord">
        <pc:chgData name="Lanier, Amanda" userId="67a937d8-2c5e-49f4-8615-e6bf9911ff22" providerId="ADAL" clId="{DA27DB3C-8123-42D0-AC31-057339F10620}" dt="2024-03-08T13:11:31.341" v="1796" actId="2696"/>
        <pc:sldMkLst>
          <pc:docMk/>
          <pc:sldMk cId="220385297" sldId="601"/>
        </pc:sldMkLst>
        <pc:spChg chg="add mod">
          <ac:chgData name="Lanier, Amanda" userId="67a937d8-2c5e-49f4-8615-e6bf9911ff22" providerId="ADAL" clId="{DA27DB3C-8123-42D0-AC31-057339F10620}" dt="2024-03-08T13:11:26.834" v="1795" actId="1076"/>
          <ac:spMkLst>
            <pc:docMk/>
            <pc:sldMk cId="220385297" sldId="601"/>
            <ac:spMk id="2" creationId="{67D3B652-EBB1-39B4-E1DD-A394764AF0C6}"/>
          </ac:spMkLst>
        </pc:spChg>
        <pc:spChg chg="mod">
          <ac:chgData name="Lanier, Amanda" userId="67a937d8-2c5e-49f4-8615-e6bf9911ff22" providerId="ADAL" clId="{DA27DB3C-8123-42D0-AC31-057339F10620}" dt="2024-03-08T13:09:46.241" v="1662" actId="20577"/>
          <ac:spMkLst>
            <pc:docMk/>
            <pc:sldMk cId="220385297" sldId="601"/>
            <ac:spMk id="5" creationId="{1AFD5988-7BDC-A714-7D30-1EADB99BAADD}"/>
          </ac:spMkLst>
        </pc:spChg>
        <pc:graphicFrameChg chg="mod modGraphic">
          <ac:chgData name="Lanier, Amanda" userId="67a937d8-2c5e-49f4-8615-e6bf9911ff22" providerId="ADAL" clId="{DA27DB3C-8123-42D0-AC31-057339F10620}" dt="2024-03-08T13:09:54.505" v="1663" actId="14100"/>
          <ac:graphicFrameMkLst>
            <pc:docMk/>
            <pc:sldMk cId="220385297" sldId="601"/>
            <ac:graphicFrameMk id="7" creationId="{9963EF41-A650-89E4-6106-ABBA6FF13BA8}"/>
          </ac:graphicFrameMkLst>
        </pc:graphicFrameChg>
      </pc:sldChg>
      <pc:sldChg chg="add">
        <pc:chgData name="Lanier, Amanda" userId="67a937d8-2c5e-49f4-8615-e6bf9911ff22" providerId="ADAL" clId="{DA27DB3C-8123-42D0-AC31-057339F10620}" dt="2024-03-08T13:12:02.790" v="1799"/>
        <pc:sldMkLst>
          <pc:docMk/>
          <pc:sldMk cId="268800388" sldId="601"/>
        </pc:sldMkLst>
      </pc:sldChg>
      <pc:sldChg chg="add del">
        <pc:chgData name="Lanier, Amanda" userId="67a937d8-2c5e-49f4-8615-e6bf9911ff22" providerId="ADAL" clId="{DA27DB3C-8123-42D0-AC31-057339F10620}" dt="2024-03-08T13:11:57.260" v="1798" actId="2696"/>
        <pc:sldMkLst>
          <pc:docMk/>
          <pc:sldMk cId="3942387072" sldId="601"/>
        </pc:sldMkLst>
      </pc:sldChg>
      <pc:sldChg chg="modSp mod ord modNotesTx">
        <pc:chgData name="Lanier, Amanda" userId="67a937d8-2c5e-49f4-8615-e6bf9911ff22" providerId="ADAL" clId="{DA27DB3C-8123-42D0-AC31-057339F10620}" dt="2024-03-08T13:08:41.857" v="1620" actId="20577"/>
        <pc:sldMkLst>
          <pc:docMk/>
          <pc:sldMk cId="2861514527" sldId="602"/>
        </pc:sldMkLst>
        <pc:graphicFrameChg chg="mod modGraphic">
          <ac:chgData name="Lanier, Amanda" userId="67a937d8-2c5e-49f4-8615-e6bf9911ff22" providerId="ADAL" clId="{DA27DB3C-8123-42D0-AC31-057339F10620}" dt="2024-03-08T13:08:41.857" v="1620" actId="20577"/>
          <ac:graphicFrameMkLst>
            <pc:docMk/>
            <pc:sldMk cId="2861514527" sldId="602"/>
            <ac:graphicFrameMk id="7" creationId="{09D0F93B-A3B4-F422-BA1E-261B027F8721}"/>
          </ac:graphicFrameMkLst>
        </pc:graphicFrameChg>
      </pc:sldChg>
      <pc:sldChg chg="del">
        <pc:chgData name="Lanier, Amanda" userId="67a937d8-2c5e-49f4-8615-e6bf9911ff22" providerId="ADAL" clId="{DA27DB3C-8123-42D0-AC31-057339F10620}" dt="2024-03-08T12:52:49.666" v="1400" actId="47"/>
        <pc:sldMkLst>
          <pc:docMk/>
          <pc:sldMk cId="2965373937" sldId="603"/>
        </pc:sldMkLst>
      </pc:sldChg>
      <pc:sldChg chg="addSp delSp modSp del mod setBg">
        <pc:chgData name="Lanier, Amanda" userId="67a937d8-2c5e-49f4-8615-e6bf9911ff22" providerId="ADAL" clId="{DA27DB3C-8123-42D0-AC31-057339F10620}" dt="2024-03-08T11:52:35.963" v="209" actId="47"/>
        <pc:sldMkLst>
          <pc:docMk/>
          <pc:sldMk cId="224253882" sldId="605"/>
        </pc:sldMkLst>
        <pc:spChg chg="add del mod">
          <ac:chgData name="Lanier, Amanda" userId="67a937d8-2c5e-49f4-8615-e6bf9911ff22" providerId="ADAL" clId="{DA27DB3C-8123-42D0-AC31-057339F10620}" dt="2024-03-08T11:41:19.081" v="71" actId="478"/>
          <ac:spMkLst>
            <pc:docMk/>
            <pc:sldMk cId="224253882" sldId="605"/>
            <ac:spMk id="3" creationId="{1614E51D-4C09-97E8-E92C-318E05886E92}"/>
          </ac:spMkLst>
        </pc:spChg>
        <pc:spChg chg="del mod">
          <ac:chgData name="Lanier, Amanda" userId="67a937d8-2c5e-49f4-8615-e6bf9911ff22" providerId="ADAL" clId="{DA27DB3C-8123-42D0-AC31-057339F10620}" dt="2024-03-08T11:41:16.207" v="70" actId="478"/>
          <ac:spMkLst>
            <pc:docMk/>
            <pc:sldMk cId="224253882" sldId="605"/>
            <ac:spMk id="993" creationId="{DFD61FE0-E8A1-75A4-0342-E02B8A0E8F0E}"/>
          </ac:spMkLst>
        </pc:spChg>
        <pc:spChg chg="del">
          <ac:chgData name="Lanier, Amanda" userId="67a937d8-2c5e-49f4-8615-e6bf9911ff22" providerId="ADAL" clId="{DA27DB3C-8123-42D0-AC31-057339F10620}" dt="2024-03-08T11:41:07.742" v="67" actId="478"/>
          <ac:spMkLst>
            <pc:docMk/>
            <pc:sldMk cId="224253882" sldId="605"/>
            <ac:spMk id="997" creationId="{626907B6-A4F3-631C-A6F9-8F24208B5E54}"/>
          </ac:spMkLst>
        </pc:spChg>
        <pc:spChg chg="mod">
          <ac:chgData name="Lanier, Amanda" userId="67a937d8-2c5e-49f4-8615-e6bf9911ff22" providerId="ADAL" clId="{DA27DB3C-8123-42D0-AC31-057339F10620}" dt="2024-03-08T11:43:47.535" v="97" actId="20577"/>
          <ac:spMkLst>
            <pc:docMk/>
            <pc:sldMk cId="224253882" sldId="605"/>
            <ac:spMk id="998" creationId="{C6A84314-E9A0-990C-88EA-D78516140084}"/>
          </ac:spMkLst>
        </pc:spChg>
        <pc:spChg chg="del">
          <ac:chgData name="Lanier, Amanda" userId="67a937d8-2c5e-49f4-8615-e6bf9911ff22" providerId="ADAL" clId="{DA27DB3C-8123-42D0-AC31-057339F10620}" dt="2024-03-08T11:41:14.369" v="68" actId="478"/>
          <ac:spMkLst>
            <pc:docMk/>
            <pc:sldMk cId="224253882" sldId="605"/>
            <ac:spMk id="1001" creationId="{7DC709DE-929D-BDC7-5E60-FB737FB8E87F}"/>
          </ac:spMkLst>
        </pc:spChg>
      </pc:sldChg>
      <pc:sldChg chg="addSp delSp modSp add mod ord">
        <pc:chgData name="Lanier, Amanda" userId="67a937d8-2c5e-49f4-8615-e6bf9911ff22" providerId="ADAL" clId="{DA27DB3C-8123-42D0-AC31-057339F10620}" dt="2024-03-08T12:03:55.339" v="567"/>
        <pc:sldMkLst>
          <pc:docMk/>
          <pc:sldMk cId="2990914061" sldId="606"/>
        </pc:sldMkLst>
        <pc:spChg chg="add mod">
          <ac:chgData name="Lanier, Amanda" userId="67a937d8-2c5e-49f4-8615-e6bf9911ff22" providerId="ADAL" clId="{DA27DB3C-8123-42D0-AC31-057339F10620}" dt="2024-03-08T11:30:23.692" v="18" actId="208"/>
          <ac:spMkLst>
            <pc:docMk/>
            <pc:sldMk cId="2990914061" sldId="606"/>
            <ac:spMk id="2" creationId="{76D5E24E-8DFC-A10D-7B7F-25CD54C0FCF6}"/>
          </ac:spMkLst>
        </pc:spChg>
        <pc:spChg chg="del">
          <ac:chgData name="Lanier, Amanda" userId="67a937d8-2c5e-49f4-8615-e6bf9911ff22" providerId="ADAL" clId="{DA27DB3C-8123-42D0-AC31-057339F10620}" dt="2024-03-08T11:31:38.786" v="41" actId="478"/>
          <ac:spMkLst>
            <pc:docMk/>
            <pc:sldMk cId="2990914061" sldId="606"/>
            <ac:spMk id="3" creationId="{02433A52-B974-A032-30A2-62E8AEE50CD0}"/>
          </ac:spMkLst>
        </pc:spChg>
        <pc:spChg chg="add mod">
          <ac:chgData name="Lanier, Amanda" userId="67a937d8-2c5e-49f4-8615-e6bf9911ff22" providerId="ADAL" clId="{DA27DB3C-8123-42D0-AC31-057339F10620}" dt="2024-03-08T11:29:59.773" v="6"/>
          <ac:spMkLst>
            <pc:docMk/>
            <pc:sldMk cId="2990914061" sldId="606"/>
            <ac:spMk id="4" creationId="{FAFD650E-4FA3-BEB8-DAF9-74FAC99CDB79}"/>
          </ac:spMkLst>
        </pc:spChg>
        <pc:spChg chg="del">
          <ac:chgData name="Lanier, Amanda" userId="67a937d8-2c5e-49f4-8615-e6bf9911ff22" providerId="ADAL" clId="{DA27DB3C-8123-42D0-AC31-057339F10620}" dt="2024-03-08T11:31:39.824" v="42" actId="478"/>
          <ac:spMkLst>
            <pc:docMk/>
            <pc:sldMk cId="2990914061" sldId="606"/>
            <ac:spMk id="5" creationId="{81E0382B-6B45-8ACF-C2D1-D02A620AB536}"/>
          </ac:spMkLst>
        </pc:spChg>
        <pc:spChg chg="mod ord">
          <ac:chgData name="Lanier, Amanda" userId="67a937d8-2c5e-49f4-8615-e6bf9911ff22" providerId="ADAL" clId="{DA27DB3C-8123-42D0-AC31-057339F10620}" dt="2024-03-08T11:31:05.088" v="39" actId="208"/>
          <ac:spMkLst>
            <pc:docMk/>
            <pc:sldMk cId="2990914061" sldId="606"/>
            <ac:spMk id="6" creationId="{06AD02B7-45EE-D888-4C91-EC5653017440}"/>
          </ac:spMkLst>
        </pc:spChg>
        <pc:spChg chg="add mod">
          <ac:chgData name="Lanier, Amanda" userId="67a937d8-2c5e-49f4-8615-e6bf9911ff22" providerId="ADAL" clId="{DA27DB3C-8123-42D0-AC31-057339F10620}" dt="2024-03-08T11:30:00.289" v="7"/>
          <ac:spMkLst>
            <pc:docMk/>
            <pc:sldMk cId="2990914061" sldId="606"/>
            <ac:spMk id="7" creationId="{91548771-3A2C-9553-F247-0B030159E85E}"/>
          </ac:spMkLst>
        </pc:spChg>
        <pc:spChg chg="add mod">
          <ac:chgData name="Lanier, Amanda" userId="67a937d8-2c5e-49f4-8615-e6bf9911ff22" providerId="ADAL" clId="{DA27DB3C-8123-42D0-AC31-057339F10620}" dt="2024-03-08T11:30:00.678" v="8"/>
          <ac:spMkLst>
            <pc:docMk/>
            <pc:sldMk cId="2990914061" sldId="606"/>
            <ac:spMk id="8" creationId="{95561C14-FAD2-8205-7B43-38D20F846BB1}"/>
          </ac:spMkLst>
        </pc:spChg>
        <pc:spChg chg="add mod">
          <ac:chgData name="Lanier, Amanda" userId="67a937d8-2c5e-49f4-8615-e6bf9911ff22" providerId="ADAL" clId="{DA27DB3C-8123-42D0-AC31-057339F10620}" dt="2024-03-08T11:30:01.024" v="9"/>
          <ac:spMkLst>
            <pc:docMk/>
            <pc:sldMk cId="2990914061" sldId="606"/>
            <ac:spMk id="9" creationId="{FD53C9E4-0624-D3A9-2765-49FE8B1998FB}"/>
          </ac:spMkLst>
        </pc:spChg>
        <pc:spChg chg="add mod">
          <ac:chgData name="Lanier, Amanda" userId="67a937d8-2c5e-49f4-8615-e6bf9911ff22" providerId="ADAL" clId="{DA27DB3C-8123-42D0-AC31-057339F10620}" dt="2024-03-08T11:30:01.365" v="10"/>
          <ac:spMkLst>
            <pc:docMk/>
            <pc:sldMk cId="2990914061" sldId="606"/>
            <ac:spMk id="10" creationId="{31EE3AE0-7157-B219-FCD0-0D5D07DAC01D}"/>
          </ac:spMkLst>
        </pc:spChg>
        <pc:spChg chg="add mod">
          <ac:chgData name="Lanier, Amanda" userId="67a937d8-2c5e-49f4-8615-e6bf9911ff22" providerId="ADAL" clId="{DA27DB3C-8123-42D0-AC31-057339F10620}" dt="2024-03-08T11:30:01.705" v="11"/>
          <ac:spMkLst>
            <pc:docMk/>
            <pc:sldMk cId="2990914061" sldId="606"/>
            <ac:spMk id="11" creationId="{7089A3AA-0C60-3595-84FC-181DE8E0ABB1}"/>
          </ac:spMkLst>
        </pc:spChg>
        <pc:spChg chg="add mod">
          <ac:chgData name="Lanier, Amanda" userId="67a937d8-2c5e-49f4-8615-e6bf9911ff22" providerId="ADAL" clId="{DA27DB3C-8123-42D0-AC31-057339F10620}" dt="2024-03-08T11:30:02.024" v="12"/>
          <ac:spMkLst>
            <pc:docMk/>
            <pc:sldMk cId="2990914061" sldId="606"/>
            <ac:spMk id="12" creationId="{AB92D399-8D58-006A-D8F3-187C8C260F31}"/>
          </ac:spMkLst>
        </pc:spChg>
        <pc:spChg chg="add mod">
          <ac:chgData name="Lanier, Amanda" userId="67a937d8-2c5e-49f4-8615-e6bf9911ff22" providerId="ADAL" clId="{DA27DB3C-8123-42D0-AC31-057339F10620}" dt="2024-03-08T11:30:02.363" v="13"/>
          <ac:spMkLst>
            <pc:docMk/>
            <pc:sldMk cId="2990914061" sldId="606"/>
            <ac:spMk id="13" creationId="{9E6BFFDF-AD4D-A39F-1EBA-622ECD3DEB36}"/>
          </ac:spMkLst>
        </pc:spChg>
        <pc:spChg chg="add mod">
          <ac:chgData name="Lanier, Amanda" userId="67a937d8-2c5e-49f4-8615-e6bf9911ff22" providerId="ADAL" clId="{DA27DB3C-8123-42D0-AC31-057339F10620}" dt="2024-03-08T11:30:02.724" v="14"/>
          <ac:spMkLst>
            <pc:docMk/>
            <pc:sldMk cId="2990914061" sldId="606"/>
            <ac:spMk id="14" creationId="{26FA5DC9-4A01-4851-1F1E-5C558C4E9879}"/>
          </ac:spMkLst>
        </pc:spChg>
        <pc:spChg chg="add mod">
          <ac:chgData name="Lanier, Amanda" userId="67a937d8-2c5e-49f4-8615-e6bf9911ff22" providerId="ADAL" clId="{DA27DB3C-8123-42D0-AC31-057339F10620}" dt="2024-03-08T11:30:03.026" v="15"/>
          <ac:spMkLst>
            <pc:docMk/>
            <pc:sldMk cId="2990914061" sldId="606"/>
            <ac:spMk id="15" creationId="{2ADB3B13-8923-3792-4970-3259CF26D1F8}"/>
          </ac:spMkLst>
        </pc:spChg>
        <pc:spChg chg="add mod">
          <ac:chgData name="Lanier, Amanda" userId="67a937d8-2c5e-49f4-8615-e6bf9911ff22" providerId="ADAL" clId="{DA27DB3C-8123-42D0-AC31-057339F10620}" dt="2024-03-08T11:30:03.381" v="16"/>
          <ac:spMkLst>
            <pc:docMk/>
            <pc:sldMk cId="2990914061" sldId="606"/>
            <ac:spMk id="16" creationId="{7A7A7ACB-D649-F0B4-C2BF-8FC82538FB68}"/>
          </ac:spMkLst>
        </pc:spChg>
        <pc:spChg chg="add mod">
          <ac:chgData name="Lanier, Amanda" userId="67a937d8-2c5e-49f4-8615-e6bf9911ff22" providerId="ADAL" clId="{DA27DB3C-8123-42D0-AC31-057339F10620}" dt="2024-03-08T11:30:28.232" v="19"/>
          <ac:spMkLst>
            <pc:docMk/>
            <pc:sldMk cId="2990914061" sldId="606"/>
            <ac:spMk id="17" creationId="{B6B1DC12-5059-E939-8D45-B6082B8EF748}"/>
          </ac:spMkLst>
        </pc:spChg>
        <pc:spChg chg="add mod">
          <ac:chgData name="Lanier, Amanda" userId="67a937d8-2c5e-49f4-8615-e6bf9911ff22" providerId="ADAL" clId="{DA27DB3C-8123-42D0-AC31-057339F10620}" dt="2024-03-08T11:30:28.610" v="20"/>
          <ac:spMkLst>
            <pc:docMk/>
            <pc:sldMk cId="2990914061" sldId="606"/>
            <ac:spMk id="18" creationId="{3131A259-FEDE-4051-95FC-B469A3050E70}"/>
          </ac:spMkLst>
        </pc:spChg>
        <pc:spChg chg="add mod">
          <ac:chgData name="Lanier, Amanda" userId="67a937d8-2c5e-49f4-8615-e6bf9911ff22" providerId="ADAL" clId="{DA27DB3C-8123-42D0-AC31-057339F10620}" dt="2024-03-08T11:30:28.930" v="21"/>
          <ac:spMkLst>
            <pc:docMk/>
            <pc:sldMk cId="2990914061" sldId="606"/>
            <ac:spMk id="19" creationId="{B61F2AB1-8A2D-F28D-2350-9BA377C504FC}"/>
          </ac:spMkLst>
        </pc:spChg>
        <pc:spChg chg="add mod">
          <ac:chgData name="Lanier, Amanda" userId="67a937d8-2c5e-49f4-8615-e6bf9911ff22" providerId="ADAL" clId="{DA27DB3C-8123-42D0-AC31-057339F10620}" dt="2024-03-08T11:30:29.214" v="22"/>
          <ac:spMkLst>
            <pc:docMk/>
            <pc:sldMk cId="2990914061" sldId="606"/>
            <ac:spMk id="20" creationId="{A899557F-0220-D70C-3FA4-35CABBE800A8}"/>
          </ac:spMkLst>
        </pc:spChg>
        <pc:spChg chg="add mod">
          <ac:chgData name="Lanier, Amanda" userId="67a937d8-2c5e-49f4-8615-e6bf9911ff22" providerId="ADAL" clId="{DA27DB3C-8123-42D0-AC31-057339F10620}" dt="2024-03-08T11:30:29.503" v="23"/>
          <ac:spMkLst>
            <pc:docMk/>
            <pc:sldMk cId="2990914061" sldId="606"/>
            <ac:spMk id="21" creationId="{4EE6EAC3-7A35-5BA3-DA67-AD9B06E20253}"/>
          </ac:spMkLst>
        </pc:spChg>
        <pc:spChg chg="add mod">
          <ac:chgData name="Lanier, Amanda" userId="67a937d8-2c5e-49f4-8615-e6bf9911ff22" providerId="ADAL" clId="{DA27DB3C-8123-42D0-AC31-057339F10620}" dt="2024-03-08T11:30:29.790" v="24"/>
          <ac:spMkLst>
            <pc:docMk/>
            <pc:sldMk cId="2990914061" sldId="606"/>
            <ac:spMk id="22" creationId="{BDE70C82-A762-A3EE-B0D0-3675C2416FAD}"/>
          </ac:spMkLst>
        </pc:spChg>
        <pc:spChg chg="add mod">
          <ac:chgData name="Lanier, Amanda" userId="67a937d8-2c5e-49f4-8615-e6bf9911ff22" providerId="ADAL" clId="{DA27DB3C-8123-42D0-AC31-057339F10620}" dt="2024-03-08T11:30:30.091" v="25"/>
          <ac:spMkLst>
            <pc:docMk/>
            <pc:sldMk cId="2990914061" sldId="606"/>
            <ac:spMk id="23" creationId="{CB9B3F40-E523-1E18-CA28-49431279447D}"/>
          </ac:spMkLst>
        </pc:spChg>
        <pc:spChg chg="add mod">
          <ac:chgData name="Lanier, Amanda" userId="67a937d8-2c5e-49f4-8615-e6bf9911ff22" providerId="ADAL" clId="{DA27DB3C-8123-42D0-AC31-057339F10620}" dt="2024-03-08T11:30:30.366" v="26"/>
          <ac:spMkLst>
            <pc:docMk/>
            <pc:sldMk cId="2990914061" sldId="606"/>
            <ac:spMk id="24" creationId="{E49D202B-A4C4-557B-30EC-A00280909376}"/>
          </ac:spMkLst>
        </pc:spChg>
        <pc:spChg chg="add mod">
          <ac:chgData name="Lanier, Amanda" userId="67a937d8-2c5e-49f4-8615-e6bf9911ff22" providerId="ADAL" clId="{DA27DB3C-8123-42D0-AC31-057339F10620}" dt="2024-03-08T11:30:30.667" v="27"/>
          <ac:spMkLst>
            <pc:docMk/>
            <pc:sldMk cId="2990914061" sldId="606"/>
            <ac:spMk id="25" creationId="{476B4C67-9B88-8BE5-53A5-75B7D26AED3C}"/>
          </ac:spMkLst>
        </pc:spChg>
        <pc:spChg chg="add mod">
          <ac:chgData name="Lanier, Amanda" userId="67a937d8-2c5e-49f4-8615-e6bf9911ff22" providerId="ADAL" clId="{DA27DB3C-8123-42D0-AC31-057339F10620}" dt="2024-03-08T11:30:30.965" v="28"/>
          <ac:spMkLst>
            <pc:docMk/>
            <pc:sldMk cId="2990914061" sldId="606"/>
            <ac:spMk id="26" creationId="{44024AC1-2216-0DA4-4737-D8424EBBFC47}"/>
          </ac:spMkLst>
        </pc:spChg>
        <pc:spChg chg="add mod">
          <ac:chgData name="Lanier, Amanda" userId="67a937d8-2c5e-49f4-8615-e6bf9911ff22" providerId="ADAL" clId="{DA27DB3C-8123-42D0-AC31-057339F10620}" dt="2024-03-08T11:30:31.272" v="29"/>
          <ac:spMkLst>
            <pc:docMk/>
            <pc:sldMk cId="2990914061" sldId="606"/>
            <ac:spMk id="27" creationId="{BC4E431F-E939-7255-5E94-90DB0B008707}"/>
          </ac:spMkLst>
        </pc:spChg>
        <pc:spChg chg="add mod">
          <ac:chgData name="Lanier, Amanda" userId="67a937d8-2c5e-49f4-8615-e6bf9911ff22" providerId="ADAL" clId="{DA27DB3C-8123-42D0-AC31-057339F10620}" dt="2024-03-08T11:30:31.628" v="30"/>
          <ac:spMkLst>
            <pc:docMk/>
            <pc:sldMk cId="2990914061" sldId="606"/>
            <ac:spMk id="28" creationId="{694A233D-AD90-2909-49FD-86D0491F37F5}"/>
          </ac:spMkLst>
        </pc:spChg>
        <pc:spChg chg="add mod">
          <ac:chgData name="Lanier, Amanda" userId="67a937d8-2c5e-49f4-8615-e6bf9911ff22" providerId="ADAL" clId="{DA27DB3C-8123-42D0-AC31-057339F10620}" dt="2024-03-08T11:30:31.930" v="31"/>
          <ac:spMkLst>
            <pc:docMk/>
            <pc:sldMk cId="2990914061" sldId="606"/>
            <ac:spMk id="29" creationId="{0F1E3186-5F34-C39F-A08C-D2F0343F19A8}"/>
          </ac:spMkLst>
        </pc:spChg>
        <pc:spChg chg="add mod">
          <ac:chgData name="Lanier, Amanda" userId="67a937d8-2c5e-49f4-8615-e6bf9911ff22" providerId="ADAL" clId="{DA27DB3C-8123-42D0-AC31-057339F10620}" dt="2024-03-08T11:30:32.312" v="32"/>
          <ac:spMkLst>
            <pc:docMk/>
            <pc:sldMk cId="2990914061" sldId="606"/>
            <ac:spMk id="30" creationId="{1E659316-6F27-1029-415A-EC96A6955A33}"/>
          </ac:spMkLst>
        </pc:spChg>
        <pc:spChg chg="add mod">
          <ac:chgData name="Lanier, Amanda" userId="67a937d8-2c5e-49f4-8615-e6bf9911ff22" providerId="ADAL" clId="{DA27DB3C-8123-42D0-AC31-057339F10620}" dt="2024-03-08T11:30:32.664" v="33"/>
          <ac:spMkLst>
            <pc:docMk/>
            <pc:sldMk cId="2990914061" sldId="606"/>
            <ac:spMk id="31" creationId="{362CD001-5359-8BDC-6502-3C62C8634804}"/>
          </ac:spMkLst>
        </pc:spChg>
        <pc:spChg chg="add mod">
          <ac:chgData name="Lanier, Amanda" userId="67a937d8-2c5e-49f4-8615-e6bf9911ff22" providerId="ADAL" clId="{DA27DB3C-8123-42D0-AC31-057339F10620}" dt="2024-03-08T11:30:33.120" v="34"/>
          <ac:spMkLst>
            <pc:docMk/>
            <pc:sldMk cId="2990914061" sldId="606"/>
            <ac:spMk id="32" creationId="{1468EE03-05C6-0DB2-2C6F-F0541FB68914}"/>
          </ac:spMkLst>
        </pc:spChg>
      </pc:sldChg>
      <pc:sldChg chg="delSp add mod ord">
        <pc:chgData name="Lanier, Amanda" userId="67a937d8-2c5e-49f4-8615-e6bf9911ff22" providerId="ADAL" clId="{DA27DB3C-8123-42D0-AC31-057339F10620}" dt="2024-03-08T12:03:55.339" v="567"/>
        <pc:sldMkLst>
          <pc:docMk/>
          <pc:sldMk cId="3566477940" sldId="607"/>
        </pc:sldMkLst>
        <pc:spChg chg="del">
          <ac:chgData name="Lanier, Amanda" userId="67a937d8-2c5e-49f4-8615-e6bf9911ff22" providerId="ADAL" clId="{DA27DB3C-8123-42D0-AC31-057339F10620}" dt="2024-03-08T11:31:53.575" v="43" actId="478"/>
          <ac:spMkLst>
            <pc:docMk/>
            <pc:sldMk cId="3566477940" sldId="607"/>
            <ac:spMk id="2" creationId="{44951099-E519-2C39-5530-C72A034EDF53}"/>
          </ac:spMkLst>
        </pc:spChg>
        <pc:spChg chg="del">
          <ac:chgData name="Lanier, Amanda" userId="67a937d8-2c5e-49f4-8615-e6bf9911ff22" providerId="ADAL" clId="{DA27DB3C-8123-42D0-AC31-057339F10620}" dt="2024-03-08T11:31:53.575" v="43" actId="478"/>
          <ac:spMkLst>
            <pc:docMk/>
            <pc:sldMk cId="3566477940" sldId="607"/>
            <ac:spMk id="6" creationId="{096A7C38-F50F-0F42-1939-30327C45A3AD}"/>
          </ac:spMkLst>
        </pc:spChg>
        <pc:spChg chg="del">
          <ac:chgData name="Lanier, Amanda" userId="67a937d8-2c5e-49f4-8615-e6bf9911ff22" providerId="ADAL" clId="{DA27DB3C-8123-42D0-AC31-057339F10620}" dt="2024-03-08T11:31:53.575" v="43" actId="478"/>
          <ac:spMkLst>
            <pc:docMk/>
            <pc:sldMk cId="3566477940" sldId="607"/>
            <ac:spMk id="17" creationId="{18ADF0AC-7C79-29A9-08C5-FDB4D1E2AC24}"/>
          </ac:spMkLst>
        </pc:spChg>
        <pc:spChg chg="del">
          <ac:chgData name="Lanier, Amanda" userId="67a937d8-2c5e-49f4-8615-e6bf9911ff22" providerId="ADAL" clId="{DA27DB3C-8123-42D0-AC31-057339F10620}" dt="2024-03-08T11:31:53.575" v="43" actId="478"/>
          <ac:spMkLst>
            <pc:docMk/>
            <pc:sldMk cId="3566477940" sldId="607"/>
            <ac:spMk id="18" creationId="{11CD5C55-598A-C83F-AE3F-BCFADE9EE319}"/>
          </ac:spMkLst>
        </pc:spChg>
        <pc:spChg chg="del">
          <ac:chgData name="Lanier, Amanda" userId="67a937d8-2c5e-49f4-8615-e6bf9911ff22" providerId="ADAL" clId="{DA27DB3C-8123-42D0-AC31-057339F10620}" dt="2024-03-08T11:31:53.575" v="43" actId="478"/>
          <ac:spMkLst>
            <pc:docMk/>
            <pc:sldMk cId="3566477940" sldId="607"/>
            <ac:spMk id="19" creationId="{9EDECA87-F28A-0534-EBD2-B94796AEF356}"/>
          </ac:spMkLst>
        </pc:spChg>
        <pc:spChg chg="del">
          <ac:chgData name="Lanier, Amanda" userId="67a937d8-2c5e-49f4-8615-e6bf9911ff22" providerId="ADAL" clId="{DA27DB3C-8123-42D0-AC31-057339F10620}" dt="2024-03-08T11:31:53.575" v="43" actId="478"/>
          <ac:spMkLst>
            <pc:docMk/>
            <pc:sldMk cId="3566477940" sldId="607"/>
            <ac:spMk id="20" creationId="{14175BAF-4C0F-E9C2-9EFD-FA4B866BD3AB}"/>
          </ac:spMkLst>
        </pc:spChg>
        <pc:spChg chg="del">
          <ac:chgData name="Lanier, Amanda" userId="67a937d8-2c5e-49f4-8615-e6bf9911ff22" providerId="ADAL" clId="{DA27DB3C-8123-42D0-AC31-057339F10620}" dt="2024-03-08T11:31:53.575" v="43" actId="478"/>
          <ac:spMkLst>
            <pc:docMk/>
            <pc:sldMk cId="3566477940" sldId="607"/>
            <ac:spMk id="21" creationId="{E64A4C4D-7CC2-B92C-BFDC-1446686C83B7}"/>
          </ac:spMkLst>
        </pc:spChg>
        <pc:spChg chg="del">
          <ac:chgData name="Lanier, Amanda" userId="67a937d8-2c5e-49f4-8615-e6bf9911ff22" providerId="ADAL" clId="{DA27DB3C-8123-42D0-AC31-057339F10620}" dt="2024-03-08T11:31:53.575" v="43" actId="478"/>
          <ac:spMkLst>
            <pc:docMk/>
            <pc:sldMk cId="3566477940" sldId="607"/>
            <ac:spMk id="22" creationId="{DDF768E3-4330-F586-A64B-D225E15AF064}"/>
          </ac:spMkLst>
        </pc:spChg>
        <pc:spChg chg="del">
          <ac:chgData name="Lanier, Amanda" userId="67a937d8-2c5e-49f4-8615-e6bf9911ff22" providerId="ADAL" clId="{DA27DB3C-8123-42D0-AC31-057339F10620}" dt="2024-03-08T11:31:53.575" v="43" actId="478"/>
          <ac:spMkLst>
            <pc:docMk/>
            <pc:sldMk cId="3566477940" sldId="607"/>
            <ac:spMk id="23" creationId="{08EFFC65-F14B-3475-B74D-C7DF31A6ED6E}"/>
          </ac:spMkLst>
        </pc:spChg>
        <pc:spChg chg="del">
          <ac:chgData name="Lanier, Amanda" userId="67a937d8-2c5e-49f4-8615-e6bf9911ff22" providerId="ADAL" clId="{DA27DB3C-8123-42D0-AC31-057339F10620}" dt="2024-03-08T11:31:53.575" v="43" actId="478"/>
          <ac:spMkLst>
            <pc:docMk/>
            <pc:sldMk cId="3566477940" sldId="607"/>
            <ac:spMk id="24" creationId="{B4B9614B-2FE6-A481-74EC-589A18D7CFED}"/>
          </ac:spMkLst>
        </pc:spChg>
        <pc:spChg chg="del">
          <ac:chgData name="Lanier, Amanda" userId="67a937d8-2c5e-49f4-8615-e6bf9911ff22" providerId="ADAL" clId="{DA27DB3C-8123-42D0-AC31-057339F10620}" dt="2024-03-08T11:31:53.575" v="43" actId="478"/>
          <ac:spMkLst>
            <pc:docMk/>
            <pc:sldMk cId="3566477940" sldId="607"/>
            <ac:spMk id="25" creationId="{10402758-7F44-828B-034C-C236B790D59D}"/>
          </ac:spMkLst>
        </pc:spChg>
        <pc:spChg chg="del">
          <ac:chgData name="Lanier, Amanda" userId="67a937d8-2c5e-49f4-8615-e6bf9911ff22" providerId="ADAL" clId="{DA27DB3C-8123-42D0-AC31-057339F10620}" dt="2024-03-08T11:31:53.575" v="43" actId="478"/>
          <ac:spMkLst>
            <pc:docMk/>
            <pc:sldMk cId="3566477940" sldId="607"/>
            <ac:spMk id="26" creationId="{3A4EBA63-C2C0-A1F2-72E3-8B73BD0264DA}"/>
          </ac:spMkLst>
        </pc:spChg>
        <pc:spChg chg="del">
          <ac:chgData name="Lanier, Amanda" userId="67a937d8-2c5e-49f4-8615-e6bf9911ff22" providerId="ADAL" clId="{DA27DB3C-8123-42D0-AC31-057339F10620}" dt="2024-03-08T11:31:53.575" v="43" actId="478"/>
          <ac:spMkLst>
            <pc:docMk/>
            <pc:sldMk cId="3566477940" sldId="607"/>
            <ac:spMk id="27" creationId="{4FD420F8-0454-0940-43F4-E5F09C7AB1F2}"/>
          </ac:spMkLst>
        </pc:spChg>
        <pc:spChg chg="del">
          <ac:chgData name="Lanier, Amanda" userId="67a937d8-2c5e-49f4-8615-e6bf9911ff22" providerId="ADAL" clId="{DA27DB3C-8123-42D0-AC31-057339F10620}" dt="2024-03-08T11:31:53.575" v="43" actId="478"/>
          <ac:spMkLst>
            <pc:docMk/>
            <pc:sldMk cId="3566477940" sldId="607"/>
            <ac:spMk id="28" creationId="{6E218B75-D063-A831-7D17-FB2D1EE13C19}"/>
          </ac:spMkLst>
        </pc:spChg>
        <pc:spChg chg="del">
          <ac:chgData name="Lanier, Amanda" userId="67a937d8-2c5e-49f4-8615-e6bf9911ff22" providerId="ADAL" clId="{DA27DB3C-8123-42D0-AC31-057339F10620}" dt="2024-03-08T11:31:53.575" v="43" actId="478"/>
          <ac:spMkLst>
            <pc:docMk/>
            <pc:sldMk cId="3566477940" sldId="607"/>
            <ac:spMk id="29" creationId="{F3F33459-9B11-E14E-9229-EA27BD03D057}"/>
          </ac:spMkLst>
        </pc:spChg>
        <pc:spChg chg="del">
          <ac:chgData name="Lanier, Amanda" userId="67a937d8-2c5e-49f4-8615-e6bf9911ff22" providerId="ADAL" clId="{DA27DB3C-8123-42D0-AC31-057339F10620}" dt="2024-03-08T11:31:53.575" v="43" actId="478"/>
          <ac:spMkLst>
            <pc:docMk/>
            <pc:sldMk cId="3566477940" sldId="607"/>
            <ac:spMk id="30" creationId="{C421FBC3-11BD-2B45-8151-F94F5993B11D}"/>
          </ac:spMkLst>
        </pc:spChg>
        <pc:spChg chg="del">
          <ac:chgData name="Lanier, Amanda" userId="67a937d8-2c5e-49f4-8615-e6bf9911ff22" providerId="ADAL" clId="{DA27DB3C-8123-42D0-AC31-057339F10620}" dt="2024-03-08T11:31:53.575" v="43" actId="478"/>
          <ac:spMkLst>
            <pc:docMk/>
            <pc:sldMk cId="3566477940" sldId="607"/>
            <ac:spMk id="31" creationId="{59C07D75-09F7-647A-9F9F-11DA7C975460}"/>
          </ac:spMkLst>
        </pc:spChg>
        <pc:spChg chg="del">
          <ac:chgData name="Lanier, Amanda" userId="67a937d8-2c5e-49f4-8615-e6bf9911ff22" providerId="ADAL" clId="{DA27DB3C-8123-42D0-AC31-057339F10620}" dt="2024-03-08T11:31:53.575" v="43" actId="478"/>
          <ac:spMkLst>
            <pc:docMk/>
            <pc:sldMk cId="3566477940" sldId="607"/>
            <ac:spMk id="32" creationId="{7A249665-9B66-C2F6-572D-DE6C1F69891F}"/>
          </ac:spMkLst>
        </pc:spChg>
      </pc:sldChg>
      <pc:sldChg chg="addSp delSp modSp add mod ord modClrScheme modAnim chgLayout">
        <pc:chgData name="Lanier, Amanda" userId="67a937d8-2c5e-49f4-8615-e6bf9911ff22" providerId="ADAL" clId="{DA27DB3C-8123-42D0-AC31-057339F10620}" dt="2024-03-08T12:03:55.339" v="567"/>
        <pc:sldMkLst>
          <pc:docMk/>
          <pc:sldMk cId="1575078023" sldId="608"/>
        </pc:sldMkLst>
        <pc:spChg chg="mod ord">
          <ac:chgData name="Lanier, Amanda" userId="67a937d8-2c5e-49f4-8615-e6bf9911ff22" providerId="ADAL" clId="{DA27DB3C-8123-42D0-AC31-057339F10620}" dt="2024-03-08T11:37:27.507" v="59" actId="1037"/>
          <ac:spMkLst>
            <pc:docMk/>
            <pc:sldMk cId="1575078023" sldId="608"/>
            <ac:spMk id="2" creationId="{B8FE1359-5ACB-3905-3A36-C3CEE3407579}"/>
          </ac:spMkLst>
        </pc:spChg>
        <pc:spChg chg="add del mod ord">
          <ac:chgData name="Lanier, Amanda" userId="67a937d8-2c5e-49f4-8615-e6bf9911ff22" providerId="ADAL" clId="{DA27DB3C-8123-42D0-AC31-057339F10620}" dt="2024-03-08T11:37:17.304" v="54" actId="478"/>
          <ac:spMkLst>
            <pc:docMk/>
            <pc:sldMk cId="1575078023" sldId="608"/>
            <ac:spMk id="3" creationId="{ED0F0443-5E9F-776B-25B2-4127D3AC30BE}"/>
          </ac:spMkLst>
        </pc:spChg>
        <pc:spChg chg="mod ord">
          <ac:chgData name="Lanier, Amanda" userId="67a937d8-2c5e-49f4-8615-e6bf9911ff22" providerId="ADAL" clId="{DA27DB3C-8123-42D0-AC31-057339F10620}" dt="2024-03-08T11:37:09.479" v="53" actId="166"/>
          <ac:spMkLst>
            <pc:docMk/>
            <pc:sldMk cId="1575078023" sldId="608"/>
            <ac:spMk id="9" creationId="{1599A330-3D7E-EE91-4360-A0B79ACB298C}"/>
          </ac:spMkLst>
        </pc:spChg>
        <pc:picChg chg="add mod">
          <ac:chgData name="Lanier, Amanda" userId="67a937d8-2c5e-49f4-8615-e6bf9911ff22" providerId="ADAL" clId="{DA27DB3C-8123-42D0-AC31-057339F10620}" dt="2024-03-08T11:37:01.303" v="50" actId="1076"/>
          <ac:picMkLst>
            <pc:docMk/>
            <pc:sldMk cId="1575078023" sldId="608"/>
            <ac:picMk id="4" creationId="{2953E264-3D94-BF36-F26B-A61A6579694C}"/>
          </ac:picMkLst>
        </pc:picChg>
        <pc:picChg chg="add mod">
          <ac:chgData name="Lanier, Amanda" userId="67a937d8-2c5e-49f4-8615-e6bf9911ff22" providerId="ADAL" clId="{DA27DB3C-8123-42D0-AC31-057339F10620}" dt="2024-03-08T11:37:03.871" v="51" actId="1076"/>
          <ac:picMkLst>
            <pc:docMk/>
            <pc:sldMk cId="1575078023" sldId="608"/>
            <ac:picMk id="5" creationId="{4C179EC5-0EC2-F341-AAF8-DF8712AAE2CB}"/>
          </ac:picMkLst>
        </pc:picChg>
        <pc:picChg chg="del mod ord">
          <ac:chgData name="Lanier, Amanda" userId="67a937d8-2c5e-49f4-8615-e6bf9911ff22" providerId="ADAL" clId="{DA27DB3C-8123-42D0-AC31-057339F10620}" dt="2024-03-08T11:36:48.104" v="47" actId="478"/>
          <ac:picMkLst>
            <pc:docMk/>
            <pc:sldMk cId="1575078023" sldId="608"/>
            <ac:picMk id="7" creationId="{26246ACD-3B42-99F4-2FF9-D8F63F59F4B2}"/>
          </ac:picMkLst>
        </pc:picChg>
      </pc:sldChg>
      <pc:sldChg chg="modSp add mod ord">
        <pc:chgData name="Lanier, Amanda" userId="67a937d8-2c5e-49f4-8615-e6bf9911ff22" providerId="ADAL" clId="{DA27DB3C-8123-42D0-AC31-057339F10620}" dt="2024-03-08T12:03:55.339" v="567"/>
        <pc:sldMkLst>
          <pc:docMk/>
          <pc:sldMk cId="26484050" sldId="609"/>
        </pc:sldMkLst>
        <pc:spChg chg="mod">
          <ac:chgData name="Lanier, Amanda" userId="67a937d8-2c5e-49f4-8615-e6bf9911ff22" providerId="ADAL" clId="{DA27DB3C-8123-42D0-AC31-057339F10620}" dt="2024-03-08T11:38:46.695" v="65" actId="207"/>
          <ac:spMkLst>
            <pc:docMk/>
            <pc:sldMk cId="26484050" sldId="609"/>
            <ac:spMk id="5" creationId="{ABB9536F-7C97-4882-98B9-765C97E20FE6}"/>
          </ac:spMkLst>
        </pc:spChg>
      </pc:sldChg>
      <pc:sldChg chg="add ord">
        <pc:chgData name="Lanier, Amanda" userId="67a937d8-2c5e-49f4-8615-e6bf9911ff22" providerId="ADAL" clId="{DA27DB3C-8123-42D0-AC31-057339F10620}" dt="2024-03-08T12:03:55.339" v="567"/>
        <pc:sldMkLst>
          <pc:docMk/>
          <pc:sldMk cId="0" sldId="610"/>
        </pc:sldMkLst>
      </pc:sldChg>
      <pc:sldChg chg="addSp delSp modSp add mod modAnim">
        <pc:chgData name="Lanier, Amanda" userId="67a937d8-2c5e-49f4-8615-e6bf9911ff22" providerId="ADAL" clId="{DA27DB3C-8123-42D0-AC31-057339F10620}" dt="2024-03-08T11:49:03.934" v="141"/>
        <pc:sldMkLst>
          <pc:docMk/>
          <pc:sldMk cId="789850024" sldId="611"/>
        </pc:sldMkLst>
        <pc:spChg chg="del">
          <ac:chgData name="Lanier, Amanda" userId="67a937d8-2c5e-49f4-8615-e6bf9911ff22" providerId="ADAL" clId="{DA27DB3C-8123-42D0-AC31-057339F10620}" dt="2024-03-08T11:42:40.905" v="78" actId="478"/>
          <ac:spMkLst>
            <pc:docMk/>
            <pc:sldMk cId="789850024" sldId="611"/>
            <ac:spMk id="14" creationId="{3278D46F-172D-1FA8-FE87-762C80ECF174}"/>
          </ac:spMkLst>
        </pc:spChg>
        <pc:spChg chg="del">
          <ac:chgData name="Lanier, Amanda" userId="67a937d8-2c5e-49f4-8615-e6bf9911ff22" providerId="ADAL" clId="{DA27DB3C-8123-42D0-AC31-057339F10620}" dt="2024-03-08T11:42:45.484" v="79" actId="478"/>
          <ac:spMkLst>
            <pc:docMk/>
            <pc:sldMk cId="789850024" sldId="611"/>
            <ac:spMk id="990" creationId="{81865AD4-68D8-13C6-A61D-93FD36E3D89B}"/>
          </ac:spMkLst>
        </pc:spChg>
        <pc:spChg chg="del">
          <ac:chgData name="Lanier, Amanda" userId="67a937d8-2c5e-49f4-8615-e6bf9911ff22" providerId="ADAL" clId="{DA27DB3C-8123-42D0-AC31-057339F10620}" dt="2024-03-08T11:42:46.947" v="80" actId="478"/>
          <ac:spMkLst>
            <pc:docMk/>
            <pc:sldMk cId="789850024" sldId="611"/>
            <ac:spMk id="991" creationId="{EF26D66A-0BBE-A296-69F1-9AEB058BC15E}"/>
          </ac:spMkLst>
        </pc:spChg>
        <pc:spChg chg="del">
          <ac:chgData name="Lanier, Amanda" userId="67a937d8-2c5e-49f4-8615-e6bf9911ff22" providerId="ADAL" clId="{DA27DB3C-8123-42D0-AC31-057339F10620}" dt="2024-03-08T11:42:40.905" v="78" actId="478"/>
          <ac:spMkLst>
            <pc:docMk/>
            <pc:sldMk cId="789850024" sldId="611"/>
            <ac:spMk id="992" creationId="{FB1EF5EB-C31F-4EB1-E651-F14ABEA78BAC}"/>
          </ac:spMkLst>
        </pc:spChg>
        <pc:spChg chg="del">
          <ac:chgData name="Lanier, Amanda" userId="67a937d8-2c5e-49f4-8615-e6bf9911ff22" providerId="ADAL" clId="{DA27DB3C-8123-42D0-AC31-057339F10620}" dt="2024-03-08T11:42:40.905" v="78" actId="478"/>
          <ac:spMkLst>
            <pc:docMk/>
            <pc:sldMk cId="789850024" sldId="611"/>
            <ac:spMk id="994" creationId="{DC31C894-54C0-BB66-9C14-A79738F535E7}"/>
          </ac:spMkLst>
        </pc:spChg>
        <pc:spChg chg="del">
          <ac:chgData name="Lanier, Amanda" userId="67a937d8-2c5e-49f4-8615-e6bf9911ff22" providerId="ADAL" clId="{DA27DB3C-8123-42D0-AC31-057339F10620}" dt="2024-03-08T11:42:40.905" v="78" actId="478"/>
          <ac:spMkLst>
            <pc:docMk/>
            <pc:sldMk cId="789850024" sldId="611"/>
            <ac:spMk id="995" creationId="{928D89D5-A9C1-25AC-1C1A-424A6BB78EE0}"/>
          </ac:spMkLst>
        </pc:spChg>
        <pc:spChg chg="del">
          <ac:chgData name="Lanier, Amanda" userId="67a937d8-2c5e-49f4-8615-e6bf9911ff22" providerId="ADAL" clId="{DA27DB3C-8123-42D0-AC31-057339F10620}" dt="2024-03-08T11:42:47.932" v="81" actId="478"/>
          <ac:spMkLst>
            <pc:docMk/>
            <pc:sldMk cId="789850024" sldId="611"/>
            <ac:spMk id="996" creationId="{868C43B8-E1FD-BE1C-13A6-F13DB9230F76}"/>
          </ac:spMkLst>
        </pc:spChg>
        <pc:spChg chg="del">
          <ac:chgData name="Lanier, Amanda" userId="67a937d8-2c5e-49f4-8615-e6bf9911ff22" providerId="ADAL" clId="{DA27DB3C-8123-42D0-AC31-057339F10620}" dt="2024-03-08T11:42:40.905" v="78" actId="478"/>
          <ac:spMkLst>
            <pc:docMk/>
            <pc:sldMk cId="789850024" sldId="611"/>
            <ac:spMk id="998" creationId="{74E0F17C-7FC0-E810-C949-8705B96041F6}"/>
          </ac:spMkLst>
        </pc:spChg>
        <pc:spChg chg="del">
          <ac:chgData name="Lanier, Amanda" userId="67a937d8-2c5e-49f4-8615-e6bf9911ff22" providerId="ADAL" clId="{DA27DB3C-8123-42D0-AC31-057339F10620}" dt="2024-03-08T11:42:40.905" v="78" actId="478"/>
          <ac:spMkLst>
            <pc:docMk/>
            <pc:sldMk cId="789850024" sldId="611"/>
            <ac:spMk id="999" creationId="{831C8D90-4095-8AAB-E7E3-B97345F24FF7}"/>
          </ac:spMkLst>
        </pc:spChg>
        <pc:spChg chg="del">
          <ac:chgData name="Lanier, Amanda" userId="67a937d8-2c5e-49f4-8615-e6bf9911ff22" providerId="ADAL" clId="{DA27DB3C-8123-42D0-AC31-057339F10620}" dt="2024-03-08T11:42:40.905" v="78" actId="478"/>
          <ac:spMkLst>
            <pc:docMk/>
            <pc:sldMk cId="789850024" sldId="611"/>
            <ac:spMk id="1000" creationId="{986FBBF3-10AF-3A37-8C91-D8A8BAF98545}"/>
          </ac:spMkLst>
        </pc:spChg>
        <pc:picChg chg="add del mod">
          <ac:chgData name="Lanier, Amanda" userId="67a937d8-2c5e-49f4-8615-e6bf9911ff22" providerId="ADAL" clId="{DA27DB3C-8123-42D0-AC31-057339F10620}" dt="2024-03-08T11:48:10.847" v="133" actId="14861"/>
          <ac:picMkLst>
            <pc:docMk/>
            <pc:sldMk cId="789850024" sldId="611"/>
            <ac:picMk id="2" creationId="{710ADA8F-60B6-8FD8-71FB-1F1EF777CDB2}"/>
          </ac:picMkLst>
        </pc:picChg>
        <pc:picChg chg="add del">
          <ac:chgData name="Lanier, Amanda" userId="67a937d8-2c5e-49f4-8615-e6bf9911ff22" providerId="ADAL" clId="{DA27DB3C-8123-42D0-AC31-057339F10620}" dt="2024-03-08T11:44:06.224" v="100" actId="478"/>
          <ac:picMkLst>
            <pc:docMk/>
            <pc:sldMk cId="789850024" sldId="611"/>
            <ac:picMk id="3" creationId="{154F15C0-4088-15F7-6E26-47D1D7853392}"/>
          </ac:picMkLst>
        </pc:picChg>
        <pc:picChg chg="add mod">
          <ac:chgData name="Lanier, Amanda" userId="67a937d8-2c5e-49f4-8615-e6bf9911ff22" providerId="ADAL" clId="{DA27DB3C-8123-42D0-AC31-057339F10620}" dt="2024-03-08T11:48:49.371" v="138" actId="1076"/>
          <ac:picMkLst>
            <pc:docMk/>
            <pc:sldMk cId="789850024" sldId="611"/>
            <ac:picMk id="4" creationId="{A5E2AD07-F64C-15D0-AF84-6394CEA9CC1A}"/>
          </ac:picMkLst>
        </pc:picChg>
        <pc:picChg chg="add mod ord">
          <ac:chgData name="Lanier, Amanda" userId="67a937d8-2c5e-49f4-8615-e6bf9911ff22" providerId="ADAL" clId="{DA27DB3C-8123-42D0-AC31-057339F10620}" dt="2024-03-08T11:48:50.948" v="139" actId="1076"/>
          <ac:picMkLst>
            <pc:docMk/>
            <pc:sldMk cId="789850024" sldId="611"/>
            <ac:picMk id="5" creationId="{3A1DF705-78A4-C3E5-6A06-2A0E18A912ED}"/>
          </ac:picMkLst>
        </pc:picChg>
      </pc:sldChg>
      <pc:sldChg chg="add del setBg">
        <pc:chgData name="Lanier, Amanda" userId="67a937d8-2c5e-49f4-8615-e6bf9911ff22" providerId="ADAL" clId="{DA27DB3C-8123-42D0-AC31-057339F10620}" dt="2024-03-08T11:43:27.686" v="94"/>
        <pc:sldMkLst>
          <pc:docMk/>
          <pc:sldMk cId="1025387695" sldId="612"/>
        </pc:sldMkLst>
      </pc:sldChg>
      <pc:sldChg chg="modSp add del mod">
        <pc:chgData name="Lanier, Amanda" userId="67a937d8-2c5e-49f4-8615-e6bf9911ff22" providerId="ADAL" clId="{DA27DB3C-8123-42D0-AC31-057339F10620}" dt="2024-03-08T11:46:45.915" v="121" actId="47"/>
        <pc:sldMkLst>
          <pc:docMk/>
          <pc:sldMk cId="1372501880" sldId="612"/>
        </pc:sldMkLst>
        <pc:spChg chg="mod">
          <ac:chgData name="Lanier, Amanda" userId="67a937d8-2c5e-49f4-8615-e6bf9911ff22" providerId="ADAL" clId="{DA27DB3C-8123-42D0-AC31-057339F10620}" dt="2024-03-08T11:46:11.557" v="120" actId="207"/>
          <ac:spMkLst>
            <pc:docMk/>
            <pc:sldMk cId="1372501880" sldId="612"/>
            <ac:spMk id="14" creationId="{80641342-20A5-5FB9-B7AC-401083E5A9DE}"/>
          </ac:spMkLst>
        </pc:spChg>
      </pc:sldChg>
      <pc:sldChg chg="addSp delSp modSp new del mod setBg modClrScheme addAnim modAnim setClrOvrMap chgLayout modNotesTx">
        <pc:chgData name="Lanier, Amanda" userId="67a937d8-2c5e-49f4-8615-e6bf9911ff22" providerId="ADAL" clId="{DA27DB3C-8123-42D0-AC31-057339F10620}" dt="2024-03-08T12:12:33.912" v="624" actId="47"/>
        <pc:sldMkLst>
          <pc:docMk/>
          <pc:sldMk cId="2720337189" sldId="612"/>
        </pc:sldMkLst>
        <pc:spChg chg="del mod ord">
          <ac:chgData name="Lanier, Amanda" userId="67a937d8-2c5e-49f4-8615-e6bf9911ff22" providerId="ADAL" clId="{DA27DB3C-8123-42D0-AC31-057339F10620}" dt="2024-03-08T12:06:50.730" v="576" actId="700"/>
          <ac:spMkLst>
            <pc:docMk/>
            <pc:sldMk cId="2720337189" sldId="612"/>
            <ac:spMk id="2" creationId="{477DB203-5D6E-3BD6-3CDA-AE3484FC4C9B}"/>
          </ac:spMkLst>
        </pc:spChg>
        <pc:spChg chg="del">
          <ac:chgData name="Lanier, Amanda" userId="67a937d8-2c5e-49f4-8615-e6bf9911ff22" providerId="ADAL" clId="{DA27DB3C-8123-42D0-AC31-057339F10620}" dt="2024-03-08T12:06:50.730" v="576" actId="700"/>
          <ac:spMkLst>
            <pc:docMk/>
            <pc:sldMk cId="2720337189" sldId="612"/>
            <ac:spMk id="3" creationId="{5F29A55F-0CDC-BED8-6F7E-3674AA28A874}"/>
          </ac:spMkLst>
        </pc:spChg>
        <pc:spChg chg="add mod ord">
          <ac:chgData name="Lanier, Amanda" userId="67a937d8-2c5e-49f4-8615-e6bf9911ff22" providerId="ADAL" clId="{DA27DB3C-8123-42D0-AC31-057339F10620}" dt="2024-03-08T12:11:37.701" v="619" actId="1076"/>
          <ac:spMkLst>
            <pc:docMk/>
            <pc:sldMk cId="2720337189" sldId="612"/>
            <ac:spMk id="4" creationId="{3D351E8A-1D95-9DE3-FA8E-E33C5F9D5605}"/>
          </ac:spMkLst>
        </pc:spChg>
        <pc:spChg chg="add">
          <ac:chgData name="Lanier, Amanda" userId="67a937d8-2c5e-49f4-8615-e6bf9911ff22" providerId="ADAL" clId="{DA27DB3C-8123-42D0-AC31-057339F10620}" dt="2024-03-08T12:10:51.773" v="615" actId="26606"/>
          <ac:spMkLst>
            <pc:docMk/>
            <pc:sldMk cId="2720337189" sldId="612"/>
            <ac:spMk id="15" creationId="{904DB13E-F722-4ED6-BB00-556651E95281}"/>
          </ac:spMkLst>
        </pc:spChg>
        <pc:spChg chg="add">
          <ac:chgData name="Lanier, Amanda" userId="67a937d8-2c5e-49f4-8615-e6bf9911ff22" providerId="ADAL" clId="{DA27DB3C-8123-42D0-AC31-057339F10620}" dt="2024-03-08T12:10:51.773" v="615" actId="26606"/>
          <ac:spMkLst>
            <pc:docMk/>
            <pc:sldMk cId="2720337189" sldId="612"/>
            <ac:spMk id="17" creationId="{1D91E3E1-5159-4DA9-8C1A-3897E909473B}"/>
          </ac:spMkLst>
        </pc:spChg>
        <pc:spChg chg="add">
          <ac:chgData name="Lanier, Amanda" userId="67a937d8-2c5e-49f4-8615-e6bf9911ff22" providerId="ADAL" clId="{DA27DB3C-8123-42D0-AC31-057339F10620}" dt="2024-03-08T12:10:51.773" v="615" actId="26606"/>
          <ac:spMkLst>
            <pc:docMk/>
            <pc:sldMk cId="2720337189" sldId="612"/>
            <ac:spMk id="19" creationId="{A9EF7E53-E975-4A5C-BF5D-D874044856E9}"/>
          </ac:spMkLst>
        </pc:spChg>
        <pc:spChg chg="add">
          <ac:chgData name="Lanier, Amanda" userId="67a937d8-2c5e-49f4-8615-e6bf9911ff22" providerId="ADAL" clId="{DA27DB3C-8123-42D0-AC31-057339F10620}" dt="2024-03-08T12:10:51.773" v="615" actId="26606"/>
          <ac:spMkLst>
            <pc:docMk/>
            <pc:sldMk cId="2720337189" sldId="612"/>
            <ac:spMk id="21" creationId="{D5C53263-995C-49EE-9CA6-FE769A768880}"/>
          </ac:spMkLst>
        </pc:spChg>
        <pc:spChg chg="add">
          <ac:chgData name="Lanier, Amanda" userId="67a937d8-2c5e-49f4-8615-e6bf9911ff22" providerId="ADAL" clId="{DA27DB3C-8123-42D0-AC31-057339F10620}" dt="2024-03-08T12:10:51.773" v="615" actId="26606"/>
          <ac:spMkLst>
            <pc:docMk/>
            <pc:sldMk cId="2720337189" sldId="612"/>
            <ac:spMk id="28" creationId="{0E7CA313-2F4B-4574-8399-12EF6A1BF292}"/>
          </ac:spMkLst>
        </pc:spChg>
        <pc:spChg chg="add">
          <ac:chgData name="Lanier, Amanda" userId="67a937d8-2c5e-49f4-8615-e6bf9911ff22" providerId="ADAL" clId="{DA27DB3C-8123-42D0-AC31-057339F10620}" dt="2024-03-08T12:10:51.773" v="615" actId="26606"/>
          <ac:spMkLst>
            <pc:docMk/>
            <pc:sldMk cId="2720337189" sldId="612"/>
            <ac:spMk id="30" creationId="{2644B391-9BFE-445C-A9EC-F544BB85FBC7}"/>
          </ac:spMkLst>
        </pc:spChg>
        <pc:spChg chg="add">
          <ac:chgData name="Lanier, Amanda" userId="67a937d8-2c5e-49f4-8615-e6bf9911ff22" providerId="ADAL" clId="{DA27DB3C-8123-42D0-AC31-057339F10620}" dt="2024-03-08T12:10:51.773" v="615" actId="26606"/>
          <ac:spMkLst>
            <pc:docMk/>
            <pc:sldMk cId="2720337189" sldId="612"/>
            <ac:spMk id="32" creationId="{80F26E69-87D9-4655-AE7B-280A87AA3CAD}"/>
          </ac:spMkLst>
        </pc:spChg>
        <pc:grpChg chg="add">
          <ac:chgData name="Lanier, Amanda" userId="67a937d8-2c5e-49f4-8615-e6bf9911ff22" providerId="ADAL" clId="{DA27DB3C-8123-42D0-AC31-057339F10620}" dt="2024-03-08T12:10:51.773" v="615" actId="26606"/>
          <ac:grpSpMkLst>
            <pc:docMk/>
            <pc:sldMk cId="2720337189" sldId="612"/>
            <ac:grpSpMk id="23" creationId="{E26428D7-C6F3-473D-A360-A3F5C3E8728C}"/>
          </ac:grpSpMkLst>
        </pc:grpChg>
        <pc:picChg chg="add mod ord">
          <ac:chgData name="Lanier, Amanda" userId="67a937d8-2c5e-49f4-8615-e6bf9911ff22" providerId="ADAL" clId="{DA27DB3C-8123-42D0-AC31-057339F10620}" dt="2024-03-08T12:10:51.773" v="615" actId="26606"/>
          <ac:picMkLst>
            <pc:docMk/>
            <pc:sldMk cId="2720337189" sldId="612"/>
            <ac:picMk id="6" creationId="{BBE0B539-9194-5474-C61C-5F13B324596D}"/>
          </ac:picMkLst>
        </pc:picChg>
        <pc:picChg chg="add mod ord modCrop">
          <ac:chgData name="Lanier, Amanda" userId="67a937d8-2c5e-49f4-8615-e6bf9911ff22" providerId="ADAL" clId="{DA27DB3C-8123-42D0-AC31-057339F10620}" dt="2024-03-08T12:11:31.286" v="618" actId="18131"/>
          <ac:picMkLst>
            <pc:docMk/>
            <pc:sldMk cId="2720337189" sldId="612"/>
            <ac:picMk id="8" creationId="{DBB6C769-241B-B53D-7739-5E4306E0B959}"/>
          </ac:picMkLst>
        </pc:picChg>
        <pc:picChg chg="add mod">
          <ac:chgData name="Lanier, Amanda" userId="67a937d8-2c5e-49f4-8615-e6bf9911ff22" providerId="ADAL" clId="{DA27DB3C-8123-42D0-AC31-057339F10620}" dt="2024-03-08T12:10:51.773" v="615" actId="26606"/>
          <ac:picMkLst>
            <pc:docMk/>
            <pc:sldMk cId="2720337189" sldId="612"/>
            <ac:picMk id="10" creationId="{A7FDFFAB-6941-CC6D-EC28-F313EE029CDB}"/>
          </ac:picMkLst>
        </pc:picChg>
      </pc:sldChg>
      <pc:sldChg chg="addSp delSp modSp new mod setBg modClrScheme chgLayout">
        <pc:chgData name="Lanier, Amanda" userId="67a937d8-2c5e-49f4-8615-e6bf9911ff22" providerId="ADAL" clId="{DA27DB3C-8123-42D0-AC31-057339F10620}" dt="2024-03-08T12:12:28.094" v="623" actId="26606"/>
        <pc:sldMkLst>
          <pc:docMk/>
          <pc:sldMk cId="435930476" sldId="613"/>
        </pc:sldMkLst>
        <pc:spChg chg="del">
          <ac:chgData name="Lanier, Amanda" userId="67a937d8-2c5e-49f4-8615-e6bf9911ff22" providerId="ADAL" clId="{DA27DB3C-8123-42D0-AC31-057339F10620}" dt="2024-03-08T12:12:01.794" v="621" actId="700"/>
          <ac:spMkLst>
            <pc:docMk/>
            <pc:sldMk cId="435930476" sldId="613"/>
            <ac:spMk id="2" creationId="{D94B7F3B-CC75-2878-6FBD-BAC231A8F30E}"/>
          </ac:spMkLst>
        </pc:spChg>
        <pc:spChg chg="add">
          <ac:chgData name="Lanier, Amanda" userId="67a937d8-2c5e-49f4-8615-e6bf9911ff22" providerId="ADAL" clId="{DA27DB3C-8123-42D0-AC31-057339F10620}" dt="2024-03-08T12:12:28.094" v="623" actId="26606"/>
          <ac:spMkLst>
            <pc:docMk/>
            <pc:sldMk cId="435930476" sldId="613"/>
            <ac:spMk id="10" creationId="{6C2997EE-0889-44C3-AC0D-18F26AC9AAAB}"/>
          </ac:spMkLst>
        </pc:spChg>
        <pc:picChg chg="add mod ord">
          <ac:chgData name="Lanier, Amanda" userId="67a937d8-2c5e-49f4-8615-e6bf9911ff22" providerId="ADAL" clId="{DA27DB3C-8123-42D0-AC31-057339F10620}" dt="2024-03-08T12:12:28.094" v="623" actId="26606"/>
          <ac:picMkLst>
            <pc:docMk/>
            <pc:sldMk cId="435930476" sldId="613"/>
            <ac:picMk id="3" creationId="{2182C680-8BFC-7B6C-7181-17CE5920BA95}"/>
          </ac:picMkLst>
        </pc:picChg>
        <pc:picChg chg="add mod ord">
          <ac:chgData name="Lanier, Amanda" userId="67a937d8-2c5e-49f4-8615-e6bf9911ff22" providerId="ADAL" clId="{DA27DB3C-8123-42D0-AC31-057339F10620}" dt="2024-03-08T12:12:28.094" v="623" actId="26606"/>
          <ac:picMkLst>
            <pc:docMk/>
            <pc:sldMk cId="435930476" sldId="613"/>
            <ac:picMk id="4" creationId="{ADB9F2FC-DFB7-E078-C4A9-1F597F0FC214}"/>
          </ac:picMkLst>
        </pc:picChg>
        <pc:picChg chg="add mod">
          <ac:chgData name="Lanier, Amanda" userId="67a937d8-2c5e-49f4-8615-e6bf9911ff22" providerId="ADAL" clId="{DA27DB3C-8123-42D0-AC31-057339F10620}" dt="2024-03-08T12:12:28.094" v="623" actId="26606"/>
          <ac:picMkLst>
            <pc:docMk/>
            <pc:sldMk cId="435930476" sldId="613"/>
            <ac:picMk id="5" creationId="{D703A1C6-7822-589F-5A7C-0446E5D2B80B}"/>
          </ac:picMkLst>
        </pc:picChg>
      </pc:sldChg>
      <pc:sldChg chg="addSp modSp add mod">
        <pc:chgData name="Lanier, Amanda" userId="67a937d8-2c5e-49f4-8615-e6bf9911ff22" providerId="ADAL" clId="{DA27DB3C-8123-42D0-AC31-057339F10620}" dt="2024-03-08T12:15:28.740" v="677" actId="14100"/>
        <pc:sldMkLst>
          <pc:docMk/>
          <pc:sldMk cId="206627507" sldId="614"/>
        </pc:sldMkLst>
        <pc:picChg chg="add mod">
          <ac:chgData name="Lanier, Amanda" userId="67a937d8-2c5e-49f4-8615-e6bf9911ff22" providerId="ADAL" clId="{DA27DB3C-8123-42D0-AC31-057339F10620}" dt="2024-03-08T12:15:28.740" v="677" actId="14100"/>
          <ac:picMkLst>
            <pc:docMk/>
            <pc:sldMk cId="206627507" sldId="614"/>
            <ac:picMk id="3" creationId="{A09FF25C-4FB0-A020-F197-1E6D8BCCE859}"/>
          </ac:picMkLst>
        </pc:picChg>
      </pc:sldChg>
      <pc:sldChg chg="modSp add mod">
        <pc:chgData name="Lanier, Amanda" userId="67a937d8-2c5e-49f4-8615-e6bf9911ff22" providerId="ADAL" clId="{DA27DB3C-8123-42D0-AC31-057339F10620}" dt="2024-03-08T13:20:31.367" v="1940" actId="20577"/>
        <pc:sldMkLst>
          <pc:docMk/>
          <pc:sldMk cId="470212802" sldId="615"/>
        </pc:sldMkLst>
        <pc:spChg chg="mod">
          <ac:chgData name="Lanier, Amanda" userId="67a937d8-2c5e-49f4-8615-e6bf9911ff22" providerId="ADAL" clId="{DA27DB3C-8123-42D0-AC31-057339F10620}" dt="2024-03-08T13:20:31.367" v="1940" actId="20577"/>
          <ac:spMkLst>
            <pc:docMk/>
            <pc:sldMk cId="470212802" sldId="615"/>
            <ac:spMk id="4" creationId="{275D5609-2B92-1B77-7BA9-62335C5B6A19}"/>
          </ac:spMkLst>
        </pc:spChg>
      </pc:sldChg>
      <pc:sldChg chg="modSp add del mod ord">
        <pc:chgData name="Lanier, Amanda" userId="67a937d8-2c5e-49f4-8615-e6bf9911ff22" providerId="ADAL" clId="{DA27DB3C-8123-42D0-AC31-057339F10620}" dt="2024-03-08T13:18:01.662" v="1920" actId="2696"/>
        <pc:sldMkLst>
          <pc:docMk/>
          <pc:sldMk cId="3981664737" sldId="615"/>
        </pc:sldMkLst>
        <pc:spChg chg="mod">
          <ac:chgData name="Lanier, Amanda" userId="67a937d8-2c5e-49f4-8615-e6bf9911ff22" providerId="ADAL" clId="{DA27DB3C-8123-42D0-AC31-057339F10620}" dt="2024-03-08T12:52:42.666" v="1397" actId="14100"/>
          <ac:spMkLst>
            <pc:docMk/>
            <pc:sldMk cId="3981664737" sldId="615"/>
            <ac:spMk id="4" creationId="{965844A2-9BF9-2250-A723-A1DF2C8047AA}"/>
          </ac:spMkLst>
        </pc:spChg>
        <pc:spChg chg="mod">
          <ac:chgData name="Lanier, Amanda" userId="67a937d8-2c5e-49f4-8615-e6bf9911ff22" providerId="ADAL" clId="{DA27DB3C-8123-42D0-AC31-057339F10620}" dt="2024-03-08T12:52:13.202" v="1390" actId="20577"/>
          <ac:spMkLst>
            <pc:docMk/>
            <pc:sldMk cId="3981664737" sldId="615"/>
            <ac:spMk id="6" creationId="{51FCBC4B-8C5C-F332-6ADB-2DDC9E0D6B05}"/>
          </ac:spMkLst>
        </pc:spChg>
      </pc:sldChg>
      <pc:sldChg chg="addSp delSp modSp add mod modAnim">
        <pc:chgData name="Lanier, Amanda" userId="67a937d8-2c5e-49f4-8615-e6bf9911ff22" providerId="ADAL" clId="{DA27DB3C-8123-42D0-AC31-057339F10620}" dt="2024-03-08T13:01:21.591" v="1539"/>
        <pc:sldMkLst>
          <pc:docMk/>
          <pc:sldMk cId="2102224639" sldId="616"/>
        </pc:sldMkLst>
        <pc:spChg chg="add mod">
          <ac:chgData name="Lanier, Amanda" userId="67a937d8-2c5e-49f4-8615-e6bf9911ff22" providerId="ADAL" clId="{DA27DB3C-8123-42D0-AC31-057339F10620}" dt="2024-03-08T13:00:46.363" v="1533" actId="404"/>
          <ac:spMkLst>
            <pc:docMk/>
            <pc:sldMk cId="2102224639" sldId="616"/>
            <ac:spMk id="2" creationId="{74B3966E-E5E3-0D7B-6B92-3805DDBCA9DF}"/>
          </ac:spMkLst>
        </pc:spChg>
        <pc:spChg chg="add mod">
          <ac:chgData name="Lanier, Amanda" userId="67a937d8-2c5e-49f4-8615-e6bf9911ff22" providerId="ADAL" clId="{DA27DB3C-8123-42D0-AC31-057339F10620}" dt="2024-03-08T13:00:38.154" v="1530" actId="404"/>
          <ac:spMkLst>
            <pc:docMk/>
            <pc:sldMk cId="2102224639" sldId="616"/>
            <ac:spMk id="3" creationId="{3C95A69D-45FE-32BD-A42D-BFE8AD981DD4}"/>
          </ac:spMkLst>
        </pc:spChg>
        <pc:spChg chg="add mod">
          <ac:chgData name="Lanier, Amanda" userId="67a937d8-2c5e-49f4-8615-e6bf9911ff22" providerId="ADAL" clId="{DA27DB3C-8123-42D0-AC31-057339F10620}" dt="2024-03-08T12:59:15.960" v="1508" actId="207"/>
          <ac:spMkLst>
            <pc:docMk/>
            <pc:sldMk cId="2102224639" sldId="616"/>
            <ac:spMk id="4" creationId="{70E126F1-D8FD-1B41-9EC8-1DBBB7DE3402}"/>
          </ac:spMkLst>
        </pc:spChg>
        <pc:spChg chg="add mod">
          <ac:chgData name="Lanier, Amanda" userId="67a937d8-2c5e-49f4-8615-e6bf9911ff22" providerId="ADAL" clId="{DA27DB3C-8123-42D0-AC31-057339F10620}" dt="2024-03-08T13:01:14.809" v="1537" actId="1076"/>
          <ac:spMkLst>
            <pc:docMk/>
            <pc:sldMk cId="2102224639" sldId="616"/>
            <ac:spMk id="5" creationId="{C6A32BBC-AC48-010E-4AC3-3AD976C28BCD}"/>
          </ac:spMkLst>
        </pc:spChg>
        <pc:spChg chg="add mod">
          <ac:chgData name="Lanier, Amanda" userId="67a937d8-2c5e-49f4-8615-e6bf9911ff22" providerId="ADAL" clId="{DA27DB3C-8123-42D0-AC31-057339F10620}" dt="2024-03-08T13:00:13.453" v="1524" actId="1076"/>
          <ac:spMkLst>
            <pc:docMk/>
            <pc:sldMk cId="2102224639" sldId="616"/>
            <ac:spMk id="6" creationId="{EEB450CE-48A4-F7C4-8464-CF1E9D050846}"/>
          </ac:spMkLst>
        </pc:spChg>
        <pc:spChg chg="del">
          <ac:chgData name="Lanier, Amanda" userId="67a937d8-2c5e-49f4-8615-e6bf9911ff22" providerId="ADAL" clId="{DA27DB3C-8123-42D0-AC31-057339F10620}" dt="2024-03-08T12:58:14.410" v="1493" actId="478"/>
          <ac:spMkLst>
            <pc:docMk/>
            <pc:sldMk cId="2102224639" sldId="616"/>
            <ac:spMk id="997" creationId="{F75F2E50-8E35-D4C6-8364-3130564C3E57}"/>
          </ac:spMkLst>
        </pc:spChg>
      </pc:sldChg>
      <pc:sldChg chg="add del">
        <pc:chgData name="Lanier, Amanda" userId="67a937d8-2c5e-49f4-8615-e6bf9911ff22" providerId="ADAL" clId="{DA27DB3C-8123-42D0-AC31-057339F10620}" dt="2024-03-08T12:54:29.752" v="1405" actId="2696"/>
        <pc:sldMkLst>
          <pc:docMk/>
          <pc:sldMk cId="3283246418" sldId="616"/>
        </pc:sldMkLst>
      </pc:sldChg>
      <pc:sldChg chg="modSp add mod ord">
        <pc:chgData name="Lanier, Amanda" userId="67a937d8-2c5e-49f4-8615-e6bf9911ff22" providerId="ADAL" clId="{DA27DB3C-8123-42D0-AC31-057339F10620}" dt="2024-03-08T13:18:20.041" v="1923"/>
        <pc:sldMkLst>
          <pc:docMk/>
          <pc:sldMk cId="3616601495" sldId="617"/>
        </pc:sldMkLst>
        <pc:spChg chg="mod">
          <ac:chgData name="Lanier, Amanda" userId="67a937d8-2c5e-49f4-8615-e6bf9911ff22" providerId="ADAL" clId="{DA27DB3C-8123-42D0-AC31-057339F10620}" dt="2024-03-08T13:14:02.405" v="1829" actId="14100"/>
          <ac:spMkLst>
            <pc:docMk/>
            <pc:sldMk cId="3616601495" sldId="617"/>
            <ac:spMk id="4" creationId="{B86910FF-3F47-F021-53DD-925415F05E87}"/>
          </ac:spMkLst>
        </pc:spChg>
        <pc:spChg chg="mod">
          <ac:chgData name="Lanier, Amanda" userId="67a937d8-2c5e-49f4-8615-e6bf9911ff22" providerId="ADAL" clId="{DA27DB3C-8123-42D0-AC31-057339F10620}" dt="2024-03-08T13:13:07.081" v="1815" actId="20577"/>
          <ac:spMkLst>
            <pc:docMk/>
            <pc:sldMk cId="3616601495" sldId="617"/>
            <ac:spMk id="6" creationId="{70C5273C-649E-CA4B-A41A-688ADDFC9E58}"/>
          </ac:spMkLst>
        </pc:spChg>
      </pc:sldChg>
      <pc:sldChg chg="add del">
        <pc:chgData name="Lanier, Amanda" userId="67a937d8-2c5e-49f4-8615-e6bf9911ff22" providerId="ADAL" clId="{DA27DB3C-8123-42D0-AC31-057339F10620}" dt="2024-03-08T13:13:23.301" v="1819"/>
        <pc:sldMkLst>
          <pc:docMk/>
          <pc:sldMk cId="861883234" sldId="618"/>
        </pc:sldMkLst>
      </pc:sldChg>
      <pc:sldChg chg="modSp add mod">
        <pc:chgData name="Lanier, Amanda" userId="67a937d8-2c5e-49f4-8615-e6bf9911ff22" providerId="ADAL" clId="{DA27DB3C-8123-42D0-AC31-057339F10620}" dt="2024-03-08T13:15:18.668" v="1860" actId="20577"/>
        <pc:sldMkLst>
          <pc:docMk/>
          <pc:sldMk cId="1853600649" sldId="618"/>
        </pc:sldMkLst>
        <pc:spChg chg="mod">
          <ac:chgData name="Lanier, Amanda" userId="67a937d8-2c5e-49f4-8615-e6bf9911ff22" providerId="ADAL" clId="{DA27DB3C-8123-42D0-AC31-057339F10620}" dt="2024-03-08T13:15:10.467" v="1845" actId="27636"/>
          <ac:spMkLst>
            <pc:docMk/>
            <pc:sldMk cId="1853600649" sldId="618"/>
            <ac:spMk id="4" creationId="{49633804-020A-5EFD-BD59-03CFBA996038}"/>
          </ac:spMkLst>
        </pc:spChg>
        <pc:spChg chg="mod">
          <ac:chgData name="Lanier, Amanda" userId="67a937d8-2c5e-49f4-8615-e6bf9911ff22" providerId="ADAL" clId="{DA27DB3C-8123-42D0-AC31-057339F10620}" dt="2024-03-08T13:15:18.668" v="1860" actId="20577"/>
          <ac:spMkLst>
            <pc:docMk/>
            <pc:sldMk cId="1853600649" sldId="618"/>
            <ac:spMk id="6" creationId="{2B39C751-42DB-8C0B-87E6-62330C800E2A}"/>
          </ac:spMkLst>
        </pc:spChg>
      </pc:sldChg>
      <pc:sldChg chg="modSp add mod modNotesTx">
        <pc:chgData name="Lanier, Amanda" userId="67a937d8-2c5e-49f4-8615-e6bf9911ff22" providerId="ADAL" clId="{DA27DB3C-8123-42D0-AC31-057339F10620}" dt="2024-03-08T13:19:48.430" v="1936" actId="20577"/>
        <pc:sldMkLst>
          <pc:docMk/>
          <pc:sldMk cId="214038334" sldId="619"/>
        </pc:sldMkLst>
        <pc:spChg chg="mod">
          <ac:chgData name="Lanier, Amanda" userId="67a937d8-2c5e-49f4-8615-e6bf9911ff22" providerId="ADAL" clId="{DA27DB3C-8123-42D0-AC31-057339F10620}" dt="2024-03-08T13:19:48.430" v="1936" actId="20577"/>
          <ac:spMkLst>
            <pc:docMk/>
            <pc:sldMk cId="214038334" sldId="619"/>
            <ac:spMk id="4" creationId="{BCAEE672-DE68-7F0A-793E-A284203FBDD0}"/>
          </ac:spMkLst>
        </pc:spChg>
      </pc:sldChg>
      <pc:sldChg chg="add del">
        <pc:chgData name="Lanier, Amanda" userId="67a937d8-2c5e-49f4-8615-e6bf9911ff22" providerId="ADAL" clId="{DA27DB3C-8123-42D0-AC31-057339F10620}" dt="2024-03-08T13:13:23.301" v="1819"/>
        <pc:sldMkLst>
          <pc:docMk/>
          <pc:sldMk cId="1916241694" sldId="619"/>
        </pc:sldMkLst>
      </pc:sldChg>
      <pc:sldChg chg="modSp add del mod">
        <pc:chgData name="Lanier, Amanda" userId="67a937d8-2c5e-49f4-8615-e6bf9911ff22" providerId="ADAL" clId="{DA27DB3C-8123-42D0-AC31-057339F10620}" dt="2024-03-08T13:17:52.516" v="1918" actId="2696"/>
        <pc:sldMkLst>
          <pc:docMk/>
          <pc:sldMk cId="3251532480" sldId="619"/>
        </pc:sldMkLst>
        <pc:spChg chg="mod">
          <ac:chgData name="Lanier, Amanda" userId="67a937d8-2c5e-49f4-8615-e6bf9911ff22" providerId="ADAL" clId="{DA27DB3C-8123-42D0-AC31-057339F10620}" dt="2024-03-08T13:16:20.563" v="1873" actId="20577"/>
          <ac:spMkLst>
            <pc:docMk/>
            <pc:sldMk cId="3251532480" sldId="619"/>
            <ac:spMk id="4" creationId="{519505E4-06C5-6031-8213-EFA7267E29B4}"/>
          </ac:spMkLst>
        </pc:spChg>
        <pc:spChg chg="mod">
          <ac:chgData name="Lanier, Amanda" userId="67a937d8-2c5e-49f4-8615-e6bf9911ff22" providerId="ADAL" clId="{DA27DB3C-8123-42D0-AC31-057339F10620}" dt="2024-03-08T13:16:54.840" v="1891" actId="20577"/>
          <ac:spMkLst>
            <pc:docMk/>
            <pc:sldMk cId="3251532480" sldId="619"/>
            <ac:spMk id="6" creationId="{91D53FD8-7D25-0EDB-2C33-897F86CCBA59}"/>
          </ac:spMkLst>
        </pc:spChg>
      </pc:sldChg>
      <pc:sldChg chg="modSp add mod">
        <pc:chgData name="Lanier, Amanda" userId="67a937d8-2c5e-49f4-8615-e6bf9911ff22" providerId="ADAL" clId="{DA27DB3C-8123-42D0-AC31-057339F10620}" dt="2024-03-08T13:17:47.126" v="1917" actId="20577"/>
        <pc:sldMkLst>
          <pc:docMk/>
          <pc:sldMk cId="391925302" sldId="620"/>
        </pc:sldMkLst>
        <pc:spChg chg="mod">
          <ac:chgData name="Lanier, Amanda" userId="67a937d8-2c5e-49f4-8615-e6bf9911ff22" providerId="ADAL" clId="{DA27DB3C-8123-42D0-AC31-057339F10620}" dt="2024-03-08T13:17:36.271" v="1902" actId="14100"/>
          <ac:spMkLst>
            <pc:docMk/>
            <pc:sldMk cId="391925302" sldId="620"/>
            <ac:spMk id="4" creationId="{B2ECCC00-3AB0-E4FF-8146-F11C07B6A5A3}"/>
          </ac:spMkLst>
        </pc:spChg>
        <pc:spChg chg="mod">
          <ac:chgData name="Lanier, Amanda" userId="67a937d8-2c5e-49f4-8615-e6bf9911ff22" providerId="ADAL" clId="{DA27DB3C-8123-42D0-AC31-057339F10620}" dt="2024-03-08T13:17:47.126" v="1917" actId="20577"/>
          <ac:spMkLst>
            <pc:docMk/>
            <pc:sldMk cId="391925302" sldId="620"/>
            <ac:spMk id="6" creationId="{ACF2F74B-8E48-C44E-5CCF-D4C014FB6939}"/>
          </ac:spMkLst>
        </pc:spChg>
      </pc:sldChg>
      <pc:sldChg chg="add del">
        <pc:chgData name="Lanier, Amanda" userId="67a937d8-2c5e-49f4-8615-e6bf9911ff22" providerId="ADAL" clId="{DA27DB3C-8123-42D0-AC31-057339F10620}" dt="2024-03-08T13:13:23.301" v="1819"/>
        <pc:sldMkLst>
          <pc:docMk/>
          <pc:sldMk cId="4256531483" sldId="620"/>
        </pc:sldMkLst>
      </pc:sldChg>
      <pc:sldChg chg="add del">
        <pc:chgData name="Lanier, Amanda" userId="67a937d8-2c5e-49f4-8615-e6bf9911ff22" providerId="ADAL" clId="{DA27DB3C-8123-42D0-AC31-057339F10620}" dt="2024-03-08T13:13:23.301" v="1819"/>
        <pc:sldMkLst>
          <pc:docMk/>
          <pc:sldMk cId="1915633733" sldId="621"/>
        </pc:sldMkLst>
      </pc:sldChg>
      <pc:sldChg chg="addSp delSp modSp add mod modClrScheme modAnim chgLayout">
        <pc:chgData name="Lanier, Amanda" userId="67a937d8-2c5e-49f4-8615-e6bf9911ff22" providerId="ADAL" clId="{DA27DB3C-8123-42D0-AC31-057339F10620}" dt="2024-03-08T13:28:58.848" v="2041" actId="1076"/>
        <pc:sldMkLst>
          <pc:docMk/>
          <pc:sldMk cId="4106520930" sldId="621"/>
        </pc:sldMkLst>
        <pc:spChg chg="add mod">
          <ac:chgData name="Lanier, Amanda" userId="67a937d8-2c5e-49f4-8615-e6bf9911ff22" providerId="ADAL" clId="{DA27DB3C-8123-42D0-AC31-057339F10620}" dt="2024-03-08T13:28:58.848" v="2041" actId="1076"/>
          <ac:spMkLst>
            <pc:docMk/>
            <pc:sldMk cId="4106520930" sldId="621"/>
            <ac:spMk id="2" creationId="{DF6594B7-ED12-FBB1-D717-591FF8CF0D18}"/>
          </ac:spMkLst>
        </pc:spChg>
        <pc:spChg chg="del mod">
          <ac:chgData name="Lanier, Amanda" userId="67a937d8-2c5e-49f4-8615-e6bf9911ff22" providerId="ADAL" clId="{DA27DB3C-8123-42D0-AC31-057339F10620}" dt="2024-03-08T13:25:31.443" v="1988" actId="478"/>
          <ac:spMkLst>
            <pc:docMk/>
            <pc:sldMk cId="4106520930" sldId="621"/>
            <ac:spMk id="4" creationId="{541BF0F8-751C-4CDE-2118-E6A95C511661}"/>
          </ac:spMkLst>
        </pc:spChg>
        <pc:spChg chg="mod ord">
          <ac:chgData name="Lanier, Amanda" userId="67a937d8-2c5e-49f4-8615-e6bf9911ff22" providerId="ADAL" clId="{DA27DB3C-8123-42D0-AC31-057339F10620}" dt="2024-03-08T13:28:33.556" v="2037" actId="27636"/>
          <ac:spMkLst>
            <pc:docMk/>
            <pc:sldMk cId="4106520930" sldId="621"/>
            <ac:spMk id="5" creationId="{4C685DA2-B9E1-9412-9C41-E9589967842F}"/>
          </ac:spMkLst>
        </pc:spChg>
        <pc:spChg chg="mod ord">
          <ac:chgData name="Lanier, Amanda" userId="67a937d8-2c5e-49f4-8615-e6bf9911ff22" providerId="ADAL" clId="{DA27DB3C-8123-42D0-AC31-057339F10620}" dt="2024-03-08T13:28:37.708" v="2038" actId="1076"/>
          <ac:spMkLst>
            <pc:docMk/>
            <pc:sldMk cId="4106520930" sldId="621"/>
            <ac:spMk id="6" creationId="{653454FB-05FB-A3F1-B974-E0F053427000}"/>
          </ac:spMkLst>
        </pc:spChg>
        <pc:spChg chg="add del mod">
          <ac:chgData name="Lanier, Amanda" userId="67a937d8-2c5e-49f4-8615-e6bf9911ff22" providerId="ADAL" clId="{DA27DB3C-8123-42D0-AC31-057339F10620}" dt="2024-03-08T13:25:34.546" v="1989" actId="478"/>
          <ac:spMkLst>
            <pc:docMk/>
            <pc:sldMk cId="4106520930" sldId="621"/>
            <ac:spMk id="7" creationId="{1F4458A9-0AE4-0584-8C49-8ECC20C9A960}"/>
          </ac:spMkLst>
        </pc:spChg>
        <pc:spChg chg="add del mod ord">
          <ac:chgData name="Lanier, Amanda" userId="67a937d8-2c5e-49f4-8615-e6bf9911ff22" providerId="ADAL" clId="{DA27DB3C-8123-42D0-AC31-057339F10620}" dt="2024-03-08T13:28:54.955" v="2040" actId="478"/>
          <ac:spMkLst>
            <pc:docMk/>
            <pc:sldMk cId="4106520930" sldId="621"/>
            <ac:spMk id="8" creationId="{593CD8F8-764B-E92D-748E-D28638261447}"/>
          </ac:spMkLst>
        </pc:spChg>
      </pc:sldChg>
      <pc:sldChg chg="modSp add mod modClrScheme chgLayout">
        <pc:chgData name="Lanier, Amanda" userId="67a937d8-2c5e-49f4-8615-e6bf9911ff22" providerId="ADAL" clId="{DA27DB3C-8123-42D0-AC31-057339F10620}" dt="2024-03-08T13:28:03.209" v="2031" actId="700"/>
        <pc:sldMkLst>
          <pc:docMk/>
          <pc:sldMk cId="1166461267" sldId="622"/>
        </pc:sldMkLst>
        <pc:spChg chg="mod ord">
          <ac:chgData name="Lanier, Amanda" userId="67a937d8-2c5e-49f4-8615-e6bf9911ff22" providerId="ADAL" clId="{DA27DB3C-8123-42D0-AC31-057339F10620}" dt="2024-03-08T13:28:03.209" v="2031" actId="700"/>
          <ac:spMkLst>
            <pc:docMk/>
            <pc:sldMk cId="1166461267" sldId="622"/>
            <ac:spMk id="4" creationId="{72654268-F398-0FD0-643A-9E63DF56EEAE}"/>
          </ac:spMkLst>
        </pc:spChg>
        <pc:spChg chg="mod ord">
          <ac:chgData name="Lanier, Amanda" userId="67a937d8-2c5e-49f4-8615-e6bf9911ff22" providerId="ADAL" clId="{DA27DB3C-8123-42D0-AC31-057339F10620}" dt="2024-03-08T13:28:03.209" v="2031" actId="700"/>
          <ac:spMkLst>
            <pc:docMk/>
            <pc:sldMk cId="1166461267" sldId="622"/>
            <ac:spMk id="5" creationId="{2D4EB450-F07B-75D6-6976-3E46C2E17E55}"/>
          </ac:spMkLst>
        </pc:spChg>
        <pc:spChg chg="mod ord">
          <ac:chgData name="Lanier, Amanda" userId="67a937d8-2c5e-49f4-8615-e6bf9911ff22" providerId="ADAL" clId="{DA27DB3C-8123-42D0-AC31-057339F10620}" dt="2024-03-08T13:28:03.209" v="2031" actId="700"/>
          <ac:spMkLst>
            <pc:docMk/>
            <pc:sldMk cId="1166461267" sldId="622"/>
            <ac:spMk id="6" creationId="{19184383-FF95-8D35-10AA-C95DE27D0142}"/>
          </ac:spMkLst>
        </pc:spChg>
      </pc:sldChg>
      <pc:sldChg chg="addSp delSp modSp add mod delAnim modAnim">
        <pc:chgData name="Lanier, Amanda" userId="67a937d8-2c5e-49f4-8615-e6bf9911ff22" providerId="ADAL" clId="{DA27DB3C-8123-42D0-AC31-057339F10620}" dt="2024-03-08T13:29:16.320" v="2045"/>
        <pc:sldMkLst>
          <pc:docMk/>
          <pc:sldMk cId="1699568811" sldId="623"/>
        </pc:sldMkLst>
        <pc:spChg chg="del mod">
          <ac:chgData name="Lanier, Amanda" userId="67a937d8-2c5e-49f4-8615-e6bf9911ff22" providerId="ADAL" clId="{DA27DB3C-8123-42D0-AC31-057339F10620}" dt="2024-03-08T13:29:09.827" v="2044" actId="478"/>
          <ac:spMkLst>
            <pc:docMk/>
            <pc:sldMk cId="1699568811" sldId="623"/>
            <ac:spMk id="2" creationId="{4C5C9834-C6BA-2DBA-4C7A-A4D6E074D967}"/>
          </ac:spMkLst>
        </pc:spChg>
        <pc:spChg chg="add mod">
          <ac:chgData name="Lanier, Amanda" userId="67a937d8-2c5e-49f4-8615-e6bf9911ff22" providerId="ADAL" clId="{DA27DB3C-8123-42D0-AC31-057339F10620}" dt="2024-03-08T13:29:16.320" v="2045"/>
          <ac:spMkLst>
            <pc:docMk/>
            <pc:sldMk cId="1699568811" sldId="623"/>
            <ac:spMk id="3" creationId="{751B0464-3C3B-AC2F-AA22-25AE867389F6}"/>
          </ac:spMkLst>
        </pc:spChg>
        <pc:spChg chg="add mod">
          <ac:chgData name="Lanier, Amanda" userId="67a937d8-2c5e-49f4-8615-e6bf9911ff22" providerId="ADAL" clId="{DA27DB3C-8123-42D0-AC31-057339F10620}" dt="2024-03-08T13:29:16.320" v="2045"/>
          <ac:spMkLst>
            <pc:docMk/>
            <pc:sldMk cId="1699568811" sldId="623"/>
            <ac:spMk id="4" creationId="{8D802E82-ECED-7CE2-7BA8-DDB74B7569C1}"/>
          </ac:spMkLst>
        </pc:spChg>
      </pc:sldChg>
      <pc:sldChg chg="add del">
        <pc:chgData name="Lanier, Amanda" userId="67a937d8-2c5e-49f4-8615-e6bf9911ff22" providerId="ADAL" clId="{DA27DB3C-8123-42D0-AC31-057339F10620}" dt="2024-03-08T13:34:25.870" v="2142" actId="47"/>
        <pc:sldMkLst>
          <pc:docMk/>
          <pc:sldMk cId="109857222" sldId="624"/>
        </pc:sldMkLst>
      </pc:sldChg>
      <pc:sldChg chg="add del">
        <pc:chgData name="Lanier, Amanda" userId="67a937d8-2c5e-49f4-8615-e6bf9911ff22" providerId="ADAL" clId="{DA27DB3C-8123-42D0-AC31-057339F10620}" dt="2024-03-08T13:31:52.297" v="2072"/>
        <pc:sldMkLst>
          <pc:docMk/>
          <pc:sldMk cId="10197272" sldId="625"/>
        </pc:sldMkLst>
      </pc:sldChg>
      <pc:sldChg chg="modSp add del mod">
        <pc:chgData name="Lanier, Amanda" userId="67a937d8-2c5e-49f4-8615-e6bf9911ff22" providerId="ADAL" clId="{DA27DB3C-8123-42D0-AC31-057339F10620}" dt="2024-03-08T13:31:52.297" v="2072"/>
        <pc:sldMkLst>
          <pc:docMk/>
          <pc:sldMk cId="3428705226" sldId="626"/>
        </pc:sldMkLst>
        <pc:spChg chg="mod">
          <ac:chgData name="Lanier, Amanda" userId="67a937d8-2c5e-49f4-8615-e6bf9911ff22" providerId="ADAL" clId="{DA27DB3C-8123-42D0-AC31-057339F10620}" dt="2024-03-08T13:31:52.297" v="2072"/>
          <ac:spMkLst>
            <pc:docMk/>
            <pc:sldMk cId="3428705226" sldId="626"/>
            <ac:spMk id="3" creationId="{B439501B-927C-2147-BFB7-6AA5EBF72AC7}"/>
          </ac:spMkLst>
        </pc:spChg>
        <pc:spChg chg="mod">
          <ac:chgData name="Lanier, Amanda" userId="67a937d8-2c5e-49f4-8615-e6bf9911ff22" providerId="ADAL" clId="{DA27DB3C-8123-42D0-AC31-057339F10620}" dt="2024-03-08T13:31:52.297" v="2072"/>
          <ac:spMkLst>
            <pc:docMk/>
            <pc:sldMk cId="3428705226" sldId="626"/>
            <ac:spMk id="4" creationId="{49DF3BFB-3860-3802-091F-D7C1E561E407}"/>
          </ac:spMkLst>
        </pc:spChg>
      </pc:sldChg>
      <pc:sldChg chg="addSp delSp modSp new mod modClrScheme chgLayout">
        <pc:chgData name="Lanier, Amanda" userId="67a937d8-2c5e-49f4-8615-e6bf9911ff22" providerId="ADAL" clId="{DA27DB3C-8123-42D0-AC31-057339F10620}" dt="2024-03-08T13:34:21.593" v="2141" actId="1076"/>
        <pc:sldMkLst>
          <pc:docMk/>
          <pc:sldMk cId="633448879" sldId="627"/>
        </pc:sldMkLst>
        <pc:spChg chg="del">
          <ac:chgData name="Lanier, Amanda" userId="67a937d8-2c5e-49f4-8615-e6bf9911ff22" providerId="ADAL" clId="{DA27DB3C-8123-42D0-AC31-057339F10620}" dt="2024-03-08T13:32:37.254" v="2074" actId="700"/>
          <ac:spMkLst>
            <pc:docMk/>
            <pc:sldMk cId="633448879" sldId="627"/>
            <ac:spMk id="2" creationId="{BE18AE88-B453-A1F0-8E50-82664CC9CAA5}"/>
          </ac:spMkLst>
        </pc:spChg>
        <pc:spChg chg="del">
          <ac:chgData name="Lanier, Amanda" userId="67a937d8-2c5e-49f4-8615-e6bf9911ff22" providerId="ADAL" clId="{DA27DB3C-8123-42D0-AC31-057339F10620}" dt="2024-03-08T13:32:37.254" v="2074" actId="700"/>
          <ac:spMkLst>
            <pc:docMk/>
            <pc:sldMk cId="633448879" sldId="627"/>
            <ac:spMk id="3" creationId="{35BF1AAD-FDC9-FBC6-500F-32035681A3B9}"/>
          </ac:spMkLst>
        </pc:spChg>
        <pc:spChg chg="add mod">
          <ac:chgData name="Lanier, Amanda" userId="67a937d8-2c5e-49f4-8615-e6bf9911ff22" providerId="ADAL" clId="{DA27DB3C-8123-42D0-AC31-057339F10620}" dt="2024-03-08T13:34:14.367" v="2140" actId="403"/>
          <ac:spMkLst>
            <pc:docMk/>
            <pc:sldMk cId="633448879" sldId="627"/>
            <ac:spMk id="5" creationId="{12E89EA7-4FAC-D057-164F-CB121626988B}"/>
          </ac:spMkLst>
        </pc:spChg>
        <pc:picChg chg="add mod">
          <ac:chgData name="Lanier, Amanda" userId="67a937d8-2c5e-49f4-8615-e6bf9911ff22" providerId="ADAL" clId="{DA27DB3C-8123-42D0-AC31-057339F10620}" dt="2024-03-08T13:34:21.593" v="2141" actId="1076"/>
          <ac:picMkLst>
            <pc:docMk/>
            <pc:sldMk cId="633448879" sldId="627"/>
            <ac:picMk id="4" creationId="{23C84A73-62E7-ABFE-E537-F3449BC2BE1F}"/>
          </ac:picMkLst>
        </pc:picChg>
      </pc:sldChg>
      <pc:sldChg chg="addSp delSp modSp new mod modClrScheme chgLayout">
        <pc:chgData name="Lanier, Amanda" userId="67a937d8-2c5e-49f4-8615-e6bf9911ff22" providerId="ADAL" clId="{DA27DB3C-8123-42D0-AC31-057339F10620}" dt="2024-03-08T13:41:18.509" v="2394" actId="207"/>
        <pc:sldMkLst>
          <pc:docMk/>
          <pc:sldMk cId="3213045138" sldId="628"/>
        </pc:sldMkLst>
        <pc:spChg chg="del mod ord">
          <ac:chgData name="Lanier, Amanda" userId="67a937d8-2c5e-49f4-8615-e6bf9911ff22" providerId="ADAL" clId="{DA27DB3C-8123-42D0-AC31-057339F10620}" dt="2024-03-08T13:38:27.703" v="2312" actId="700"/>
          <ac:spMkLst>
            <pc:docMk/>
            <pc:sldMk cId="3213045138" sldId="628"/>
            <ac:spMk id="2" creationId="{6D20A856-A4C0-87FE-7893-C5F1853A5165}"/>
          </ac:spMkLst>
        </pc:spChg>
        <pc:spChg chg="del mod ord">
          <ac:chgData name="Lanier, Amanda" userId="67a937d8-2c5e-49f4-8615-e6bf9911ff22" providerId="ADAL" clId="{DA27DB3C-8123-42D0-AC31-057339F10620}" dt="2024-03-08T13:38:27.703" v="2312" actId="700"/>
          <ac:spMkLst>
            <pc:docMk/>
            <pc:sldMk cId="3213045138" sldId="628"/>
            <ac:spMk id="3" creationId="{051232BB-7600-C1D3-6F03-16AE40D25A06}"/>
          </ac:spMkLst>
        </pc:spChg>
        <pc:spChg chg="add mod ord">
          <ac:chgData name="Lanier, Amanda" userId="67a937d8-2c5e-49f4-8615-e6bf9911ff22" providerId="ADAL" clId="{DA27DB3C-8123-42D0-AC31-057339F10620}" dt="2024-03-08T13:40:15.837" v="2363" actId="20577"/>
          <ac:spMkLst>
            <pc:docMk/>
            <pc:sldMk cId="3213045138" sldId="628"/>
            <ac:spMk id="4" creationId="{5E910A80-23A0-9C77-AE3F-D978662319EA}"/>
          </ac:spMkLst>
        </pc:spChg>
        <pc:spChg chg="add del mod ord">
          <ac:chgData name="Lanier, Amanda" userId="67a937d8-2c5e-49f4-8615-e6bf9911ff22" providerId="ADAL" clId="{DA27DB3C-8123-42D0-AC31-057339F10620}" dt="2024-03-08T13:39:13.840" v="2313"/>
          <ac:spMkLst>
            <pc:docMk/>
            <pc:sldMk cId="3213045138" sldId="628"/>
            <ac:spMk id="5" creationId="{1CF15689-00E8-2DBB-922A-9BD91AC4002A}"/>
          </ac:spMkLst>
        </pc:spChg>
        <pc:spChg chg="add mod ord">
          <ac:chgData name="Lanier, Amanda" userId="67a937d8-2c5e-49f4-8615-e6bf9911ff22" providerId="ADAL" clId="{DA27DB3C-8123-42D0-AC31-057339F10620}" dt="2024-03-08T13:40:24.970" v="2382" actId="1036"/>
          <ac:spMkLst>
            <pc:docMk/>
            <pc:sldMk cId="3213045138" sldId="628"/>
            <ac:spMk id="6" creationId="{3F971C45-4AAC-7458-EC3F-AFE86DBD3FC2}"/>
          </ac:spMkLst>
        </pc:spChg>
        <pc:spChg chg="add mod">
          <ac:chgData name="Lanier, Amanda" userId="67a937d8-2c5e-49f4-8615-e6bf9911ff22" providerId="ADAL" clId="{DA27DB3C-8123-42D0-AC31-057339F10620}" dt="2024-03-08T13:41:18.509" v="2394" actId="207"/>
          <ac:spMkLst>
            <pc:docMk/>
            <pc:sldMk cId="3213045138" sldId="628"/>
            <ac:spMk id="10" creationId="{85B433D5-51DE-619A-F7F2-429BC0CB9AA2}"/>
          </ac:spMkLst>
        </pc:spChg>
        <pc:picChg chg="add mod">
          <ac:chgData name="Lanier, Amanda" userId="67a937d8-2c5e-49f4-8615-e6bf9911ff22" providerId="ADAL" clId="{DA27DB3C-8123-42D0-AC31-057339F10620}" dt="2024-03-08T13:40:30.725" v="2383" actId="1440"/>
          <ac:picMkLst>
            <pc:docMk/>
            <pc:sldMk cId="3213045138" sldId="628"/>
            <ac:picMk id="8" creationId="{5A36B2FB-7D04-6BDF-CC2D-A80E4B0CC12F}"/>
          </ac:picMkLst>
        </pc:picChg>
      </pc:sldChg>
      <pc:sldChg chg="modSp add mod">
        <pc:chgData name="Lanier, Amanda" userId="67a937d8-2c5e-49f4-8615-e6bf9911ff22" providerId="ADAL" clId="{DA27DB3C-8123-42D0-AC31-057339F10620}" dt="2024-03-08T13:42:15.126" v="2454" actId="20577"/>
        <pc:sldMkLst>
          <pc:docMk/>
          <pc:sldMk cId="3061647256" sldId="629"/>
        </pc:sldMkLst>
        <pc:spChg chg="mod">
          <ac:chgData name="Lanier, Amanda" userId="67a937d8-2c5e-49f4-8615-e6bf9911ff22" providerId="ADAL" clId="{DA27DB3C-8123-42D0-AC31-057339F10620}" dt="2024-03-08T13:42:08.877" v="2424" actId="20577"/>
          <ac:spMkLst>
            <pc:docMk/>
            <pc:sldMk cId="3061647256" sldId="629"/>
            <ac:spMk id="9" creationId="{6B03666A-689F-7B02-4300-2359A6CD05E8}"/>
          </ac:spMkLst>
        </pc:spChg>
        <pc:spChg chg="mod">
          <ac:chgData name="Lanier, Amanda" userId="67a937d8-2c5e-49f4-8615-e6bf9911ff22" providerId="ADAL" clId="{DA27DB3C-8123-42D0-AC31-057339F10620}" dt="2024-03-08T13:42:15.126" v="2454" actId="20577"/>
          <ac:spMkLst>
            <pc:docMk/>
            <pc:sldMk cId="3061647256" sldId="629"/>
            <ac:spMk id="10" creationId="{4A65AA40-976A-E9FA-BD9A-EB4EF89639EB}"/>
          </ac:spMkLst>
        </pc:spChg>
      </pc:sldChg>
      <pc:sldChg chg="addSp delSp modSp add mod modAnim">
        <pc:chgData name="Lanier, Amanda" userId="67a937d8-2c5e-49f4-8615-e6bf9911ff22" providerId="ADAL" clId="{DA27DB3C-8123-42D0-AC31-057339F10620}" dt="2024-03-08T13:57:02.193" v="2702"/>
        <pc:sldMkLst>
          <pc:docMk/>
          <pc:sldMk cId="1243315491" sldId="630"/>
        </pc:sldMkLst>
        <pc:spChg chg="add mod">
          <ac:chgData name="Lanier, Amanda" userId="67a937d8-2c5e-49f4-8615-e6bf9911ff22" providerId="ADAL" clId="{DA27DB3C-8123-42D0-AC31-057339F10620}" dt="2024-03-08T13:56:59.873" v="2701" actId="1076"/>
          <ac:spMkLst>
            <pc:docMk/>
            <pc:sldMk cId="1243315491" sldId="630"/>
            <ac:spMk id="6" creationId="{5EA7B5DC-864E-F601-68C8-4434963047BC}"/>
          </ac:spMkLst>
        </pc:spChg>
        <pc:grpChg chg="del">
          <ac:chgData name="Lanier, Amanda" userId="67a937d8-2c5e-49f4-8615-e6bf9911ff22" providerId="ADAL" clId="{DA27DB3C-8123-42D0-AC31-057339F10620}" dt="2024-03-08T13:56:46.863" v="2699" actId="478"/>
          <ac:grpSpMkLst>
            <pc:docMk/>
            <pc:sldMk cId="1243315491" sldId="630"/>
            <ac:grpSpMk id="3" creationId="{2CBF6532-023E-A670-BE8D-7AF7F28BFEF1}"/>
          </ac:grpSpMkLst>
        </pc:grpChg>
      </pc:sldChg>
      <pc:sldChg chg="addSp modSp add mod">
        <pc:chgData name="Lanier, Amanda" userId="67a937d8-2c5e-49f4-8615-e6bf9911ff22" providerId="ADAL" clId="{DA27DB3C-8123-42D0-AC31-057339F10620}" dt="2024-03-08T13:59:55.790" v="2783" actId="403"/>
        <pc:sldMkLst>
          <pc:docMk/>
          <pc:sldMk cId="617522736" sldId="631"/>
        </pc:sldMkLst>
        <pc:spChg chg="add mod">
          <ac:chgData name="Lanier, Amanda" userId="67a937d8-2c5e-49f4-8615-e6bf9911ff22" providerId="ADAL" clId="{DA27DB3C-8123-42D0-AC31-057339F10620}" dt="2024-03-08T13:59:55.790" v="2783" actId="403"/>
          <ac:spMkLst>
            <pc:docMk/>
            <pc:sldMk cId="617522736" sldId="631"/>
            <ac:spMk id="5" creationId="{852FCBD1-97DB-9A2C-0DC3-84D50214C629}"/>
          </ac:spMkLst>
        </pc:spChg>
      </pc:sldChg>
      <pc:sldChg chg="addSp modSp new mod">
        <pc:chgData name="Lanier, Amanda" userId="67a937d8-2c5e-49f4-8615-e6bf9911ff22" providerId="ADAL" clId="{DA27DB3C-8123-42D0-AC31-057339F10620}" dt="2024-03-08T14:05:29.959" v="3019" actId="20577"/>
        <pc:sldMkLst>
          <pc:docMk/>
          <pc:sldMk cId="1815775345" sldId="632"/>
        </pc:sldMkLst>
        <pc:spChg chg="mod">
          <ac:chgData name="Lanier, Amanda" userId="67a937d8-2c5e-49f4-8615-e6bf9911ff22" providerId="ADAL" clId="{DA27DB3C-8123-42D0-AC31-057339F10620}" dt="2024-03-08T14:05:23.732" v="3014" actId="20577"/>
          <ac:spMkLst>
            <pc:docMk/>
            <pc:sldMk cId="1815775345" sldId="632"/>
            <ac:spMk id="2" creationId="{1F172938-77DE-2086-0A10-FB816971F563}"/>
          </ac:spMkLst>
        </pc:spChg>
        <pc:spChg chg="mod">
          <ac:chgData name="Lanier, Amanda" userId="67a937d8-2c5e-49f4-8615-e6bf9911ff22" providerId="ADAL" clId="{DA27DB3C-8123-42D0-AC31-057339F10620}" dt="2024-03-08T14:05:29.959" v="3019" actId="20577"/>
          <ac:spMkLst>
            <pc:docMk/>
            <pc:sldMk cId="1815775345" sldId="632"/>
            <ac:spMk id="3" creationId="{BAD0A98B-B2B2-1F1C-9178-C2328EEB89DB}"/>
          </ac:spMkLst>
        </pc:spChg>
        <pc:graphicFrameChg chg="add mod">
          <ac:chgData name="Lanier, Amanda" userId="67a937d8-2c5e-49f4-8615-e6bf9911ff22" providerId="ADAL" clId="{DA27DB3C-8123-42D0-AC31-057339F10620}" dt="2024-03-08T14:04:03.649" v="2832" actId="14100"/>
          <ac:graphicFrameMkLst>
            <pc:docMk/>
            <pc:sldMk cId="1815775345" sldId="632"/>
            <ac:graphicFrameMk id="4" creationId="{11EB65B3-2CE8-00AE-9932-C0F5591FD000}"/>
          </ac:graphicFrameMkLst>
        </pc:graphicFrameChg>
      </pc:sldChg>
      <pc:sldChg chg="addSp delSp modSp add mod modClrScheme chgLayout">
        <pc:chgData name="Lanier, Amanda" userId="67a937d8-2c5e-49f4-8615-e6bf9911ff22" providerId="ADAL" clId="{DA27DB3C-8123-42D0-AC31-057339F10620}" dt="2024-03-08T14:11:36.544" v="3139" actId="14100"/>
        <pc:sldMkLst>
          <pc:docMk/>
          <pc:sldMk cId="2022860324" sldId="633"/>
        </pc:sldMkLst>
        <pc:spChg chg="mod ord">
          <ac:chgData name="Lanier, Amanda" userId="67a937d8-2c5e-49f4-8615-e6bf9911ff22" providerId="ADAL" clId="{DA27DB3C-8123-42D0-AC31-057339F10620}" dt="2024-03-08T14:10:01.920" v="3090" actId="13822"/>
          <ac:spMkLst>
            <pc:docMk/>
            <pc:sldMk cId="2022860324" sldId="633"/>
            <ac:spMk id="2" creationId="{46A46FD6-FA9A-C76A-664D-D135D406A8EF}"/>
          </ac:spMkLst>
        </pc:spChg>
        <pc:spChg chg="del mod ord">
          <ac:chgData name="Lanier, Amanda" userId="67a937d8-2c5e-49f4-8615-e6bf9911ff22" providerId="ADAL" clId="{DA27DB3C-8123-42D0-AC31-057339F10620}" dt="2024-03-08T14:09:49.273" v="3088" actId="478"/>
          <ac:spMkLst>
            <pc:docMk/>
            <pc:sldMk cId="2022860324" sldId="633"/>
            <ac:spMk id="3" creationId="{A304A192-555A-AC73-0A6A-35BACE83D943}"/>
          </ac:spMkLst>
        </pc:spChg>
        <pc:graphicFrameChg chg="del">
          <ac:chgData name="Lanier, Amanda" userId="67a937d8-2c5e-49f4-8615-e6bf9911ff22" providerId="ADAL" clId="{DA27DB3C-8123-42D0-AC31-057339F10620}" dt="2024-03-08T14:09:24.822" v="3076" actId="478"/>
          <ac:graphicFrameMkLst>
            <pc:docMk/>
            <pc:sldMk cId="2022860324" sldId="633"/>
            <ac:graphicFrameMk id="4" creationId="{2A39E8AE-6149-6C39-1B7C-4B9252E19B81}"/>
          </ac:graphicFrameMkLst>
        </pc:graphicFrameChg>
        <pc:graphicFrameChg chg="add mod modGraphic">
          <ac:chgData name="Lanier, Amanda" userId="67a937d8-2c5e-49f4-8615-e6bf9911ff22" providerId="ADAL" clId="{DA27DB3C-8123-42D0-AC31-057339F10620}" dt="2024-03-08T14:11:36.544" v="3139" actId="14100"/>
          <ac:graphicFrameMkLst>
            <pc:docMk/>
            <pc:sldMk cId="2022860324" sldId="633"/>
            <ac:graphicFrameMk id="5" creationId="{49F30867-4DA6-B4CC-70A9-A773429A5DEE}"/>
          </ac:graphicFrameMkLst>
        </pc:graphicFrameChg>
      </pc:sldChg>
      <pc:sldChg chg="modSp add mod">
        <pc:chgData name="Lanier, Amanda" userId="67a937d8-2c5e-49f4-8615-e6bf9911ff22" providerId="ADAL" clId="{DA27DB3C-8123-42D0-AC31-057339F10620}" dt="2024-03-08T14:11:50.700" v="3143" actId="20577"/>
        <pc:sldMkLst>
          <pc:docMk/>
          <pc:sldMk cId="3175248941" sldId="634"/>
        </pc:sldMkLst>
        <pc:spChg chg="mod">
          <ac:chgData name="Lanier, Amanda" userId="67a937d8-2c5e-49f4-8615-e6bf9911ff22" providerId="ADAL" clId="{DA27DB3C-8123-42D0-AC31-057339F10620}" dt="2024-03-08T14:11:50.700" v="3143" actId="20577"/>
          <ac:spMkLst>
            <pc:docMk/>
            <pc:sldMk cId="3175248941" sldId="634"/>
            <ac:spMk id="2" creationId="{FA3D2F27-41F9-C205-E412-FC390DAD72C8}"/>
          </ac:spMkLst>
        </pc:spChg>
      </pc:sldChg>
      <pc:sldChg chg="modSp add mod">
        <pc:chgData name="Lanier, Amanda" userId="67a937d8-2c5e-49f4-8615-e6bf9911ff22" providerId="ADAL" clId="{DA27DB3C-8123-42D0-AC31-057339F10620}" dt="2024-03-08T14:11:56.842" v="3147" actId="20577"/>
        <pc:sldMkLst>
          <pc:docMk/>
          <pc:sldMk cId="816586872" sldId="635"/>
        </pc:sldMkLst>
        <pc:spChg chg="mod">
          <ac:chgData name="Lanier, Amanda" userId="67a937d8-2c5e-49f4-8615-e6bf9911ff22" providerId="ADAL" clId="{DA27DB3C-8123-42D0-AC31-057339F10620}" dt="2024-03-08T14:11:56.842" v="3147" actId="20577"/>
          <ac:spMkLst>
            <pc:docMk/>
            <pc:sldMk cId="816586872" sldId="635"/>
            <ac:spMk id="2" creationId="{42E174A0-405C-9148-9206-BB37A7B477E9}"/>
          </ac:spMkLst>
        </pc:spChg>
      </pc:sldChg>
      <pc:sldMasterChg chg="del delSldLayout">
        <pc:chgData name="Lanier, Amanda" userId="67a937d8-2c5e-49f4-8615-e6bf9911ff22" providerId="ADAL" clId="{DA27DB3C-8123-42D0-AC31-057339F10620}" dt="2024-03-08T18:34:40.162" v="3148" actId="47"/>
        <pc:sldMasterMkLst>
          <pc:docMk/>
          <pc:sldMasterMk cId="272090142" sldId="2147483660"/>
        </pc:sldMasterMkLst>
        <pc:sldLayoutChg chg="del">
          <pc:chgData name="Lanier, Amanda" userId="67a937d8-2c5e-49f4-8615-e6bf9911ff22" providerId="ADAL" clId="{DA27DB3C-8123-42D0-AC31-057339F10620}" dt="2024-03-08T18:34:40.162" v="3148" actId="47"/>
          <pc:sldLayoutMkLst>
            <pc:docMk/>
            <pc:sldMasterMk cId="272090142" sldId="2147483660"/>
            <pc:sldLayoutMk cId="1184701763" sldId="2147483661"/>
          </pc:sldLayoutMkLst>
        </pc:sldLayoutChg>
        <pc:sldLayoutChg chg="del">
          <pc:chgData name="Lanier, Amanda" userId="67a937d8-2c5e-49f4-8615-e6bf9911ff22" providerId="ADAL" clId="{DA27DB3C-8123-42D0-AC31-057339F10620}" dt="2024-03-08T18:34:40.162" v="3148" actId="47"/>
          <pc:sldLayoutMkLst>
            <pc:docMk/>
            <pc:sldMasterMk cId="272090142" sldId="2147483660"/>
            <pc:sldLayoutMk cId="2575881786" sldId="2147483662"/>
          </pc:sldLayoutMkLst>
        </pc:sldLayoutChg>
        <pc:sldLayoutChg chg="del">
          <pc:chgData name="Lanier, Amanda" userId="67a937d8-2c5e-49f4-8615-e6bf9911ff22" providerId="ADAL" clId="{DA27DB3C-8123-42D0-AC31-057339F10620}" dt="2024-03-08T18:34:40.162" v="3148" actId="47"/>
          <pc:sldLayoutMkLst>
            <pc:docMk/>
            <pc:sldMasterMk cId="272090142" sldId="2147483660"/>
            <pc:sldLayoutMk cId="2169732173" sldId="2147483663"/>
          </pc:sldLayoutMkLst>
        </pc:sldLayoutChg>
        <pc:sldLayoutChg chg="del">
          <pc:chgData name="Lanier, Amanda" userId="67a937d8-2c5e-49f4-8615-e6bf9911ff22" providerId="ADAL" clId="{DA27DB3C-8123-42D0-AC31-057339F10620}" dt="2024-03-08T18:34:40.162" v="3148" actId="47"/>
          <pc:sldLayoutMkLst>
            <pc:docMk/>
            <pc:sldMasterMk cId="272090142" sldId="2147483660"/>
            <pc:sldLayoutMk cId="3500582573" sldId="2147483664"/>
          </pc:sldLayoutMkLst>
        </pc:sldLayoutChg>
        <pc:sldLayoutChg chg="del">
          <pc:chgData name="Lanier, Amanda" userId="67a937d8-2c5e-49f4-8615-e6bf9911ff22" providerId="ADAL" clId="{DA27DB3C-8123-42D0-AC31-057339F10620}" dt="2024-03-08T18:34:40.162" v="3148" actId="47"/>
          <pc:sldLayoutMkLst>
            <pc:docMk/>
            <pc:sldMasterMk cId="272090142" sldId="2147483660"/>
            <pc:sldLayoutMk cId="1020732562" sldId="2147483665"/>
          </pc:sldLayoutMkLst>
        </pc:sldLayoutChg>
        <pc:sldLayoutChg chg="del">
          <pc:chgData name="Lanier, Amanda" userId="67a937d8-2c5e-49f4-8615-e6bf9911ff22" providerId="ADAL" clId="{DA27DB3C-8123-42D0-AC31-057339F10620}" dt="2024-03-08T18:34:40.162" v="3148" actId="47"/>
          <pc:sldLayoutMkLst>
            <pc:docMk/>
            <pc:sldMasterMk cId="272090142" sldId="2147483660"/>
            <pc:sldLayoutMk cId="1073587506" sldId="2147483666"/>
          </pc:sldLayoutMkLst>
        </pc:sldLayoutChg>
        <pc:sldLayoutChg chg="del">
          <pc:chgData name="Lanier, Amanda" userId="67a937d8-2c5e-49f4-8615-e6bf9911ff22" providerId="ADAL" clId="{DA27DB3C-8123-42D0-AC31-057339F10620}" dt="2024-03-08T18:34:40.162" v="3148" actId="47"/>
          <pc:sldLayoutMkLst>
            <pc:docMk/>
            <pc:sldMasterMk cId="272090142" sldId="2147483660"/>
            <pc:sldLayoutMk cId="2375327992" sldId="2147483667"/>
          </pc:sldLayoutMkLst>
        </pc:sldLayoutChg>
        <pc:sldLayoutChg chg="del">
          <pc:chgData name="Lanier, Amanda" userId="67a937d8-2c5e-49f4-8615-e6bf9911ff22" providerId="ADAL" clId="{DA27DB3C-8123-42D0-AC31-057339F10620}" dt="2024-03-08T18:34:40.162" v="3148" actId="47"/>
          <pc:sldLayoutMkLst>
            <pc:docMk/>
            <pc:sldMasterMk cId="272090142" sldId="2147483660"/>
            <pc:sldLayoutMk cId="2432160685" sldId="2147483668"/>
          </pc:sldLayoutMkLst>
        </pc:sldLayoutChg>
        <pc:sldLayoutChg chg="del">
          <pc:chgData name="Lanier, Amanda" userId="67a937d8-2c5e-49f4-8615-e6bf9911ff22" providerId="ADAL" clId="{DA27DB3C-8123-42D0-AC31-057339F10620}" dt="2024-03-08T18:34:40.162" v="3148" actId="47"/>
          <pc:sldLayoutMkLst>
            <pc:docMk/>
            <pc:sldMasterMk cId="272090142" sldId="2147483660"/>
            <pc:sldLayoutMk cId="2099103659" sldId="2147483669"/>
          </pc:sldLayoutMkLst>
        </pc:sldLayoutChg>
        <pc:sldLayoutChg chg="del">
          <pc:chgData name="Lanier, Amanda" userId="67a937d8-2c5e-49f4-8615-e6bf9911ff22" providerId="ADAL" clId="{DA27DB3C-8123-42D0-AC31-057339F10620}" dt="2024-03-08T18:34:40.162" v="3148" actId="47"/>
          <pc:sldLayoutMkLst>
            <pc:docMk/>
            <pc:sldMasterMk cId="272090142" sldId="2147483660"/>
            <pc:sldLayoutMk cId="408920158" sldId="2147483670"/>
          </pc:sldLayoutMkLst>
        </pc:sldLayoutChg>
        <pc:sldLayoutChg chg="del">
          <pc:chgData name="Lanier, Amanda" userId="67a937d8-2c5e-49f4-8615-e6bf9911ff22" providerId="ADAL" clId="{DA27DB3C-8123-42D0-AC31-057339F10620}" dt="2024-03-08T18:34:40.162" v="3148" actId="47"/>
          <pc:sldLayoutMkLst>
            <pc:docMk/>
            <pc:sldMasterMk cId="272090142" sldId="2147483660"/>
            <pc:sldLayoutMk cId="3483579385" sldId="2147483671"/>
          </pc:sldLayoutMkLst>
        </pc:sldLayoutChg>
        <pc:sldLayoutChg chg="del">
          <pc:chgData name="Lanier, Amanda" userId="67a937d8-2c5e-49f4-8615-e6bf9911ff22" providerId="ADAL" clId="{DA27DB3C-8123-42D0-AC31-057339F10620}" dt="2024-03-08T18:34:40.162" v="3148" actId="47"/>
          <pc:sldLayoutMkLst>
            <pc:docMk/>
            <pc:sldMasterMk cId="272090142" sldId="2147483660"/>
            <pc:sldLayoutMk cId="1950373638" sldId="2147483728"/>
          </pc:sldLayoutMkLst>
        </pc:sldLayoutChg>
      </pc:sldMasterChg>
      <pc:sldMasterChg chg="addSldLayout delSldLayout modSldLayout">
        <pc:chgData name="Lanier, Amanda" userId="67a937d8-2c5e-49f4-8615-e6bf9911ff22" providerId="ADAL" clId="{DA27DB3C-8123-42D0-AC31-057339F10620}" dt="2024-03-08T13:27:39.023" v="2027" actId="207"/>
        <pc:sldMasterMkLst>
          <pc:docMk/>
          <pc:sldMasterMk cId="1509011498" sldId="2147483672"/>
        </pc:sldMasterMkLst>
        <pc:sldLayoutChg chg="del">
          <pc:chgData name="Lanier, Amanda" userId="67a937d8-2c5e-49f4-8615-e6bf9911ff22" providerId="ADAL" clId="{DA27DB3C-8123-42D0-AC31-057339F10620}" dt="2024-03-08T11:39:41.527" v="66" actId="47"/>
          <pc:sldLayoutMkLst>
            <pc:docMk/>
            <pc:sldMasterMk cId="1509011498" sldId="2147483672"/>
            <pc:sldLayoutMk cId="2488146842" sldId="2147483683"/>
          </pc:sldLayoutMkLst>
        </pc:sldLayoutChg>
        <pc:sldLayoutChg chg="modSp add mod replId modTransition">
          <pc:chgData name="Lanier, Amanda" userId="67a937d8-2c5e-49f4-8615-e6bf9911ff22" providerId="ADAL" clId="{DA27DB3C-8123-42D0-AC31-057339F10620}" dt="2024-03-08T13:27:39.023" v="2027" actId="207"/>
          <pc:sldLayoutMkLst>
            <pc:docMk/>
            <pc:sldMasterMk cId="1509011498" sldId="2147483672"/>
            <pc:sldLayoutMk cId="4235209707" sldId="2147483742"/>
          </pc:sldLayoutMkLst>
          <pc:spChg chg="mod">
            <ac:chgData name="Lanier, Amanda" userId="67a937d8-2c5e-49f4-8615-e6bf9911ff22" providerId="ADAL" clId="{DA27DB3C-8123-42D0-AC31-057339F10620}" dt="2024-03-08T13:27:39.023" v="2027" actId="207"/>
            <ac:spMkLst>
              <pc:docMk/>
              <pc:sldMasterMk cId="1509011498" sldId="2147483672"/>
              <pc:sldLayoutMk cId="4235209707" sldId="2147483742"/>
              <ac:spMk id="5" creationId="{0EB01630-81D6-DC0B-6939-7841B6BBB0BB}"/>
            </ac:spMkLst>
          </pc:spChg>
        </pc:sldLayoutChg>
      </pc:sldMasterChg>
      <pc:sldMasterChg chg="del delSldLayout">
        <pc:chgData name="Lanier, Amanda" userId="67a937d8-2c5e-49f4-8615-e6bf9911ff22" providerId="ADAL" clId="{DA27DB3C-8123-42D0-AC31-057339F10620}" dt="2024-03-08T18:34:40.162" v="3148" actId="47"/>
        <pc:sldMasterMkLst>
          <pc:docMk/>
          <pc:sldMasterMk cId="2457370543" sldId="2147483712"/>
        </pc:sldMasterMkLst>
        <pc:sldLayoutChg chg="del">
          <pc:chgData name="Lanier, Amanda" userId="67a937d8-2c5e-49f4-8615-e6bf9911ff22" providerId="ADAL" clId="{DA27DB3C-8123-42D0-AC31-057339F10620}" dt="2024-03-08T18:34:40.162" v="3148" actId="47"/>
          <pc:sldLayoutMkLst>
            <pc:docMk/>
            <pc:sldMasterMk cId="2457370543" sldId="2147483712"/>
            <pc:sldLayoutMk cId="2286486074" sldId="2147483713"/>
          </pc:sldLayoutMkLst>
        </pc:sldLayoutChg>
        <pc:sldLayoutChg chg="del">
          <pc:chgData name="Lanier, Amanda" userId="67a937d8-2c5e-49f4-8615-e6bf9911ff22" providerId="ADAL" clId="{DA27DB3C-8123-42D0-AC31-057339F10620}" dt="2024-03-08T18:34:40.162" v="3148" actId="47"/>
          <pc:sldLayoutMkLst>
            <pc:docMk/>
            <pc:sldMasterMk cId="2457370543" sldId="2147483712"/>
            <pc:sldLayoutMk cId="602985878" sldId="2147483714"/>
          </pc:sldLayoutMkLst>
        </pc:sldLayoutChg>
        <pc:sldLayoutChg chg="del">
          <pc:chgData name="Lanier, Amanda" userId="67a937d8-2c5e-49f4-8615-e6bf9911ff22" providerId="ADAL" clId="{DA27DB3C-8123-42D0-AC31-057339F10620}" dt="2024-03-08T18:34:40.162" v="3148" actId="47"/>
          <pc:sldLayoutMkLst>
            <pc:docMk/>
            <pc:sldMasterMk cId="2457370543" sldId="2147483712"/>
            <pc:sldLayoutMk cId="2539177693" sldId="2147483715"/>
          </pc:sldLayoutMkLst>
        </pc:sldLayoutChg>
        <pc:sldLayoutChg chg="del">
          <pc:chgData name="Lanier, Amanda" userId="67a937d8-2c5e-49f4-8615-e6bf9911ff22" providerId="ADAL" clId="{DA27DB3C-8123-42D0-AC31-057339F10620}" dt="2024-03-08T18:34:40.162" v="3148" actId="47"/>
          <pc:sldLayoutMkLst>
            <pc:docMk/>
            <pc:sldMasterMk cId="2457370543" sldId="2147483712"/>
            <pc:sldLayoutMk cId="3276482077" sldId="2147483716"/>
          </pc:sldLayoutMkLst>
        </pc:sldLayoutChg>
        <pc:sldLayoutChg chg="del">
          <pc:chgData name="Lanier, Amanda" userId="67a937d8-2c5e-49f4-8615-e6bf9911ff22" providerId="ADAL" clId="{DA27DB3C-8123-42D0-AC31-057339F10620}" dt="2024-03-08T18:34:40.162" v="3148" actId="47"/>
          <pc:sldLayoutMkLst>
            <pc:docMk/>
            <pc:sldMasterMk cId="2457370543" sldId="2147483712"/>
            <pc:sldLayoutMk cId="3499866761" sldId="2147483717"/>
          </pc:sldLayoutMkLst>
        </pc:sldLayoutChg>
        <pc:sldLayoutChg chg="del">
          <pc:chgData name="Lanier, Amanda" userId="67a937d8-2c5e-49f4-8615-e6bf9911ff22" providerId="ADAL" clId="{DA27DB3C-8123-42D0-AC31-057339F10620}" dt="2024-03-08T18:34:40.162" v="3148" actId="47"/>
          <pc:sldLayoutMkLst>
            <pc:docMk/>
            <pc:sldMasterMk cId="2457370543" sldId="2147483712"/>
            <pc:sldLayoutMk cId="1165775910" sldId="2147483718"/>
          </pc:sldLayoutMkLst>
        </pc:sldLayoutChg>
        <pc:sldLayoutChg chg="del">
          <pc:chgData name="Lanier, Amanda" userId="67a937d8-2c5e-49f4-8615-e6bf9911ff22" providerId="ADAL" clId="{DA27DB3C-8123-42D0-AC31-057339F10620}" dt="2024-03-08T18:34:40.162" v="3148" actId="47"/>
          <pc:sldLayoutMkLst>
            <pc:docMk/>
            <pc:sldMasterMk cId="2457370543" sldId="2147483712"/>
            <pc:sldLayoutMk cId="1179862865" sldId="2147483719"/>
          </pc:sldLayoutMkLst>
        </pc:sldLayoutChg>
        <pc:sldLayoutChg chg="del">
          <pc:chgData name="Lanier, Amanda" userId="67a937d8-2c5e-49f4-8615-e6bf9911ff22" providerId="ADAL" clId="{DA27DB3C-8123-42D0-AC31-057339F10620}" dt="2024-03-08T18:34:40.162" v="3148" actId="47"/>
          <pc:sldLayoutMkLst>
            <pc:docMk/>
            <pc:sldMasterMk cId="2457370543" sldId="2147483712"/>
            <pc:sldLayoutMk cId="374905087" sldId="2147483720"/>
          </pc:sldLayoutMkLst>
        </pc:sldLayoutChg>
        <pc:sldLayoutChg chg="del">
          <pc:chgData name="Lanier, Amanda" userId="67a937d8-2c5e-49f4-8615-e6bf9911ff22" providerId="ADAL" clId="{DA27DB3C-8123-42D0-AC31-057339F10620}" dt="2024-03-08T18:34:40.162" v="3148" actId="47"/>
          <pc:sldLayoutMkLst>
            <pc:docMk/>
            <pc:sldMasterMk cId="2457370543" sldId="2147483712"/>
            <pc:sldLayoutMk cId="4188462628" sldId="2147483721"/>
          </pc:sldLayoutMkLst>
        </pc:sldLayoutChg>
        <pc:sldLayoutChg chg="del">
          <pc:chgData name="Lanier, Amanda" userId="67a937d8-2c5e-49f4-8615-e6bf9911ff22" providerId="ADAL" clId="{DA27DB3C-8123-42D0-AC31-057339F10620}" dt="2024-03-08T18:34:40.162" v="3148" actId="47"/>
          <pc:sldLayoutMkLst>
            <pc:docMk/>
            <pc:sldMasterMk cId="2457370543" sldId="2147483712"/>
            <pc:sldLayoutMk cId="1240602961" sldId="2147483722"/>
          </pc:sldLayoutMkLst>
        </pc:sldLayoutChg>
        <pc:sldLayoutChg chg="del">
          <pc:chgData name="Lanier, Amanda" userId="67a937d8-2c5e-49f4-8615-e6bf9911ff22" providerId="ADAL" clId="{DA27DB3C-8123-42D0-AC31-057339F10620}" dt="2024-03-08T18:34:40.162" v="3148" actId="47"/>
          <pc:sldLayoutMkLst>
            <pc:docMk/>
            <pc:sldMasterMk cId="2457370543" sldId="2147483712"/>
            <pc:sldLayoutMk cId="77675632" sldId="2147483723"/>
          </pc:sldLayoutMkLst>
        </pc:sldLayoutChg>
        <pc:sldLayoutChg chg="del">
          <pc:chgData name="Lanier, Amanda" userId="67a937d8-2c5e-49f4-8615-e6bf9911ff22" providerId="ADAL" clId="{DA27DB3C-8123-42D0-AC31-057339F10620}" dt="2024-03-08T18:34:40.162" v="3148" actId="47"/>
          <pc:sldLayoutMkLst>
            <pc:docMk/>
            <pc:sldMasterMk cId="2457370543" sldId="2147483712"/>
            <pc:sldLayoutMk cId="449875" sldId="2147483724"/>
          </pc:sldLayoutMkLst>
        </pc:sldLayoutChg>
        <pc:sldLayoutChg chg="del">
          <pc:chgData name="Lanier, Amanda" userId="67a937d8-2c5e-49f4-8615-e6bf9911ff22" providerId="ADAL" clId="{DA27DB3C-8123-42D0-AC31-057339F10620}" dt="2024-03-08T18:34:40.162" v="3148" actId="47"/>
          <pc:sldLayoutMkLst>
            <pc:docMk/>
            <pc:sldMasterMk cId="2457370543" sldId="2147483712"/>
            <pc:sldLayoutMk cId="2971411617" sldId="2147483725"/>
          </pc:sldLayoutMkLst>
        </pc:sldLayoutChg>
        <pc:sldLayoutChg chg="del">
          <pc:chgData name="Lanier, Amanda" userId="67a937d8-2c5e-49f4-8615-e6bf9911ff22" providerId="ADAL" clId="{DA27DB3C-8123-42D0-AC31-057339F10620}" dt="2024-03-08T18:34:40.162" v="3148" actId="47"/>
          <pc:sldLayoutMkLst>
            <pc:docMk/>
            <pc:sldMasterMk cId="2457370543" sldId="2147483712"/>
            <pc:sldLayoutMk cId="1235021911" sldId="2147483726"/>
          </pc:sldLayoutMkLst>
        </pc:sldLayoutChg>
      </pc:sldMasterChg>
    </pc:docChg>
  </pc:docChgLst>
  <pc:docChgLst>
    <pc:chgData name="Nunley, Mike" userId="S::nunleymi@msu.edu::21a0ef3a-ba3c-4349-a4a6-f20ca17c3ca0" providerId="AD" clId="Web-{1882DDB9-F5E8-FC4B-9D1B-DCBF3A3B13B4}"/>
    <pc:docChg chg="delSld modSld sldOrd delSection modSection">
      <pc:chgData name="Nunley, Mike" userId="S::nunleymi@msu.edu::21a0ef3a-ba3c-4349-a4a6-f20ca17c3ca0" providerId="AD" clId="Web-{1882DDB9-F5E8-FC4B-9D1B-DCBF3A3B13B4}" dt="2024-03-08T15:31:48.480" v="10"/>
      <pc:docMkLst>
        <pc:docMk/>
      </pc:docMkLst>
      <pc:sldChg chg="ord">
        <pc:chgData name="Nunley, Mike" userId="S::nunleymi@msu.edu::21a0ef3a-ba3c-4349-a4a6-f20ca17c3ca0" providerId="AD" clId="Web-{1882DDB9-F5E8-FC4B-9D1B-DCBF3A3B13B4}" dt="2024-03-08T15:16:22.018" v="7"/>
        <pc:sldMkLst>
          <pc:docMk/>
          <pc:sldMk cId="2888331997" sldId="269"/>
        </pc:sldMkLst>
      </pc:sldChg>
      <pc:sldChg chg="del">
        <pc:chgData name="Nunley, Mike" userId="S::nunleymi@msu.edu::21a0ef3a-ba3c-4349-a4a6-f20ca17c3ca0" providerId="AD" clId="Web-{1882DDB9-F5E8-FC4B-9D1B-DCBF3A3B13B4}" dt="2024-03-08T15:10:22.246" v="3"/>
        <pc:sldMkLst>
          <pc:docMk/>
          <pc:sldMk cId="4183817481" sldId="545"/>
        </pc:sldMkLst>
      </pc:sldChg>
      <pc:sldChg chg="del">
        <pc:chgData name="Nunley, Mike" userId="S::nunleymi@msu.edu::21a0ef3a-ba3c-4349-a4a6-f20ca17c3ca0" providerId="AD" clId="Web-{1882DDB9-F5E8-FC4B-9D1B-DCBF3A3B13B4}" dt="2024-03-08T15:10:33.763" v="4"/>
        <pc:sldMkLst>
          <pc:docMk/>
          <pc:sldMk cId="1206092983" sldId="547"/>
        </pc:sldMkLst>
      </pc:sldChg>
      <pc:sldChg chg="del">
        <pc:chgData name="Nunley, Mike" userId="S::nunleymi@msu.edu::21a0ef3a-ba3c-4349-a4a6-f20ca17c3ca0" providerId="AD" clId="Web-{1882DDB9-F5E8-FC4B-9D1B-DCBF3A3B13B4}" dt="2024-03-08T15:10:19.293" v="2"/>
        <pc:sldMkLst>
          <pc:docMk/>
          <pc:sldMk cId="2368006013" sldId="557"/>
        </pc:sldMkLst>
      </pc:sldChg>
      <pc:sldChg chg="ord">
        <pc:chgData name="Nunley, Mike" userId="S::nunleymi@msu.edu::21a0ef3a-ba3c-4349-a4a6-f20ca17c3ca0" providerId="AD" clId="Web-{1882DDB9-F5E8-FC4B-9D1B-DCBF3A3B13B4}" dt="2024-03-08T15:11:10.593" v="6"/>
        <pc:sldMkLst>
          <pc:docMk/>
          <pc:sldMk cId="881814840" sldId="600"/>
        </pc:sldMkLst>
      </pc:sldChg>
      <pc:sldChg chg="modSp">
        <pc:chgData name="Nunley, Mike" userId="S::nunleymi@msu.edu::21a0ef3a-ba3c-4349-a4a6-f20ca17c3ca0" providerId="AD" clId="Web-{1882DDB9-F5E8-FC4B-9D1B-DCBF3A3B13B4}" dt="2024-03-08T15:06:50.140" v="1" actId="1076"/>
        <pc:sldMkLst>
          <pc:docMk/>
          <pc:sldMk cId="2990914061" sldId="606"/>
        </pc:sldMkLst>
        <pc:spChg chg="mod">
          <ac:chgData name="Nunley, Mike" userId="S::nunleymi@msu.edu::21a0ef3a-ba3c-4349-a4a6-f20ca17c3ca0" providerId="AD" clId="Web-{1882DDB9-F5E8-FC4B-9D1B-DCBF3A3B13B4}" dt="2024-03-08T15:06:50.140" v="1" actId="1076"/>
          <ac:spMkLst>
            <pc:docMk/>
            <pc:sldMk cId="2990914061" sldId="606"/>
            <ac:spMk id="6" creationId="{06AD02B7-45EE-D888-4C91-EC5653017440}"/>
          </ac:spMkLst>
        </pc:spChg>
      </pc:sldChg>
      <pc:sldChg chg="del">
        <pc:chgData name="Nunley, Mike" userId="S::nunleymi@msu.edu::21a0ef3a-ba3c-4349-a4a6-f20ca17c3ca0" providerId="AD" clId="Web-{1882DDB9-F5E8-FC4B-9D1B-DCBF3A3B13B4}" dt="2024-03-08T15:26:10.475" v="8"/>
        <pc:sldMkLst>
          <pc:docMk/>
          <pc:sldMk cId="1166461267" sldId="622"/>
        </pc:sldMkLst>
      </pc:sldChg>
      <pc:sldChg chg="delSp modSp">
        <pc:chgData name="Nunley, Mike" userId="S::nunleymi@msu.edu::21a0ef3a-ba3c-4349-a4a6-f20ca17c3ca0" providerId="AD" clId="Web-{1882DDB9-F5E8-FC4B-9D1B-DCBF3A3B13B4}" dt="2024-03-08T15:31:48.480" v="10"/>
        <pc:sldMkLst>
          <pc:docMk/>
          <pc:sldMk cId="2022860324" sldId="633"/>
        </pc:sldMkLst>
        <pc:spChg chg="del">
          <ac:chgData name="Nunley, Mike" userId="S::nunleymi@msu.edu::21a0ef3a-ba3c-4349-a4a6-f20ca17c3ca0" providerId="AD" clId="Web-{1882DDB9-F5E8-FC4B-9D1B-DCBF3A3B13B4}" dt="2024-03-08T15:31:43.167" v="9"/>
          <ac:spMkLst>
            <pc:docMk/>
            <pc:sldMk cId="2022860324" sldId="633"/>
            <ac:spMk id="2" creationId="{46A46FD6-FA9A-C76A-664D-D135D406A8EF}"/>
          </ac:spMkLst>
        </pc:spChg>
        <pc:graphicFrameChg chg="mod modGraphic">
          <ac:chgData name="Nunley, Mike" userId="S::nunleymi@msu.edu::21a0ef3a-ba3c-4349-a4a6-f20ca17c3ca0" providerId="AD" clId="Web-{1882DDB9-F5E8-FC4B-9D1B-DCBF3A3B13B4}" dt="2024-03-08T15:31:48.480" v="10"/>
          <ac:graphicFrameMkLst>
            <pc:docMk/>
            <pc:sldMk cId="2022860324" sldId="633"/>
            <ac:graphicFrameMk id="5" creationId="{49F30867-4DA6-B4CC-70A9-A773429A5DEE}"/>
          </ac:graphicFrameMkLst>
        </pc:graphicFrameChg>
      </pc:sldChg>
    </pc:docChg>
  </pc:docChgLst>
</pc:chgInfo>
</file>

<file path=ppt/diagrams/_rels/data1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ata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diagrams/_rels/data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diagrams/_rels/data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ata9.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diagrams/_rels/drawing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9.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3929E9-7EE3-46E9-AA17-C203151BB60D}" type="doc">
      <dgm:prSet loTypeId="urn:microsoft.com/office/officeart/2005/8/layout/process5" loCatId="process" qsTypeId="urn:microsoft.com/office/officeart/2005/8/quickstyle/simple4" qsCatId="simple" csTypeId="urn:microsoft.com/office/officeart/2005/8/colors/colorful1" csCatId="colorful" phldr="1"/>
      <dgm:spPr/>
    </dgm:pt>
    <dgm:pt modelId="{2DAD2EB6-C97D-4572-884C-B0A380074F8B}">
      <dgm:prSet phldrT="[Text]"/>
      <dgm:spPr/>
      <dgm:t>
        <a:bodyPr/>
        <a:lstStyle/>
        <a:p>
          <a:pPr>
            <a:buFont typeface="Arial" panose="020B0604020202020204" pitchFamily="34" charset="0"/>
            <a:buChar char="•"/>
          </a:pPr>
          <a:r>
            <a:rPr lang="en-US" dirty="0">
              <a:ea typeface="+mn-lt"/>
              <a:cs typeface="+mn-lt"/>
            </a:rPr>
            <a:t>Pre trip survey</a:t>
          </a:r>
          <a:endParaRPr lang="en-US" dirty="0"/>
        </a:p>
      </dgm:t>
    </dgm:pt>
    <dgm:pt modelId="{7022C129-B143-438C-82D4-3323492588EE}" type="parTrans" cxnId="{C6C3594A-79A8-4C74-B7CB-4AFD0BDB8BCF}">
      <dgm:prSet/>
      <dgm:spPr/>
      <dgm:t>
        <a:bodyPr/>
        <a:lstStyle/>
        <a:p>
          <a:endParaRPr lang="en-US"/>
        </a:p>
      </dgm:t>
    </dgm:pt>
    <dgm:pt modelId="{F50D853B-A9E7-4BF1-A5C9-4929BE5E37FD}" type="sibTrans" cxnId="{C6C3594A-79A8-4C74-B7CB-4AFD0BDB8BCF}">
      <dgm:prSet/>
      <dgm:spPr/>
      <dgm:t>
        <a:bodyPr/>
        <a:lstStyle/>
        <a:p>
          <a:endParaRPr lang="en-US"/>
        </a:p>
      </dgm:t>
    </dgm:pt>
    <dgm:pt modelId="{86C9EF41-6D45-4B19-923C-8F2CA5EA41AB}">
      <dgm:prSet/>
      <dgm:spPr/>
      <dgm:t>
        <a:bodyPr/>
        <a:lstStyle/>
        <a:p>
          <a:r>
            <a:rPr lang="en-US">
              <a:ea typeface="+mn-lt"/>
              <a:cs typeface="+mn-lt"/>
            </a:rPr>
            <a:t>Reflection Prompts</a:t>
          </a:r>
          <a:endParaRPr lang="en-US" dirty="0"/>
        </a:p>
      </dgm:t>
    </dgm:pt>
    <dgm:pt modelId="{109A7D14-859C-45E6-B4AA-4D9A2024D8AC}" type="parTrans" cxnId="{6AB98510-3529-4D25-91FE-DFF897D0538A}">
      <dgm:prSet/>
      <dgm:spPr/>
      <dgm:t>
        <a:bodyPr/>
        <a:lstStyle/>
        <a:p>
          <a:endParaRPr lang="en-US"/>
        </a:p>
      </dgm:t>
    </dgm:pt>
    <dgm:pt modelId="{999F0273-9EA0-434D-AE8C-7502F2815302}" type="sibTrans" cxnId="{6AB98510-3529-4D25-91FE-DFF897D0538A}">
      <dgm:prSet/>
      <dgm:spPr/>
      <dgm:t>
        <a:bodyPr/>
        <a:lstStyle/>
        <a:p>
          <a:endParaRPr lang="en-US"/>
        </a:p>
      </dgm:t>
    </dgm:pt>
    <dgm:pt modelId="{52792C00-9F9B-4331-8BCF-5871F0ACD4B6}">
      <dgm:prSet/>
      <dgm:spPr/>
      <dgm:t>
        <a:bodyPr/>
        <a:lstStyle/>
        <a:p>
          <a:r>
            <a:rPr lang="en-US" dirty="0">
              <a:ea typeface="+mn-lt"/>
              <a:cs typeface="+mn-lt"/>
            </a:rPr>
            <a:t>Post trip survey</a:t>
          </a:r>
          <a:endParaRPr lang="en-US" dirty="0"/>
        </a:p>
      </dgm:t>
    </dgm:pt>
    <dgm:pt modelId="{D04CA94F-0481-4E88-A259-B4AE6F4692B6}" type="parTrans" cxnId="{822DA0B9-3A47-4B24-B86B-020BEFE1A1A4}">
      <dgm:prSet/>
      <dgm:spPr/>
      <dgm:t>
        <a:bodyPr/>
        <a:lstStyle/>
        <a:p>
          <a:endParaRPr lang="en-US"/>
        </a:p>
      </dgm:t>
    </dgm:pt>
    <dgm:pt modelId="{D6AAC323-8B35-41EE-BA91-330B2197716F}" type="sibTrans" cxnId="{822DA0B9-3A47-4B24-B86B-020BEFE1A1A4}">
      <dgm:prSet/>
      <dgm:spPr/>
      <dgm:t>
        <a:bodyPr/>
        <a:lstStyle/>
        <a:p>
          <a:endParaRPr lang="en-US"/>
        </a:p>
      </dgm:t>
    </dgm:pt>
    <dgm:pt modelId="{E598C64A-7CD2-4933-98C9-3C3E55E1FF3E}">
      <dgm:prSet/>
      <dgm:spPr/>
      <dgm:t>
        <a:bodyPr/>
        <a:lstStyle/>
        <a:p>
          <a:r>
            <a:rPr lang="en-US">
              <a:ea typeface="+mn-lt"/>
              <a:cs typeface="+mn-lt"/>
            </a:rPr>
            <a:t>Interviews</a:t>
          </a:r>
          <a:endParaRPr lang="en-US" dirty="0"/>
        </a:p>
      </dgm:t>
    </dgm:pt>
    <dgm:pt modelId="{9C5409CF-6E0C-42D1-912B-7CC33E367633}" type="parTrans" cxnId="{B828DD66-CDBF-4C4E-99B8-81D892097AAB}">
      <dgm:prSet/>
      <dgm:spPr/>
      <dgm:t>
        <a:bodyPr/>
        <a:lstStyle/>
        <a:p>
          <a:endParaRPr lang="en-US"/>
        </a:p>
      </dgm:t>
    </dgm:pt>
    <dgm:pt modelId="{EB6CE814-C774-4779-8FC6-EB055A64E5E6}" type="sibTrans" cxnId="{B828DD66-CDBF-4C4E-99B8-81D892097AAB}">
      <dgm:prSet/>
      <dgm:spPr/>
      <dgm:t>
        <a:bodyPr/>
        <a:lstStyle/>
        <a:p>
          <a:endParaRPr lang="en-US"/>
        </a:p>
      </dgm:t>
    </dgm:pt>
    <dgm:pt modelId="{AAE10FA3-5EA5-419F-B411-C21D418D08F6}" type="pres">
      <dgm:prSet presAssocID="{E73929E9-7EE3-46E9-AA17-C203151BB60D}" presName="diagram" presStyleCnt="0">
        <dgm:presLayoutVars>
          <dgm:dir/>
          <dgm:resizeHandles val="exact"/>
        </dgm:presLayoutVars>
      </dgm:prSet>
      <dgm:spPr/>
    </dgm:pt>
    <dgm:pt modelId="{BC03BCF6-AE61-4B4A-9735-6E4E9AE8D4EC}" type="pres">
      <dgm:prSet presAssocID="{2DAD2EB6-C97D-4572-884C-B0A380074F8B}" presName="node" presStyleLbl="node1" presStyleIdx="0" presStyleCnt="4">
        <dgm:presLayoutVars>
          <dgm:bulletEnabled val="1"/>
        </dgm:presLayoutVars>
      </dgm:prSet>
      <dgm:spPr/>
    </dgm:pt>
    <dgm:pt modelId="{9FB46BC9-DD23-4B36-8C0C-24A23A01E891}" type="pres">
      <dgm:prSet presAssocID="{F50D853B-A9E7-4BF1-A5C9-4929BE5E37FD}" presName="sibTrans" presStyleLbl="sibTrans2D1" presStyleIdx="0" presStyleCnt="3"/>
      <dgm:spPr/>
    </dgm:pt>
    <dgm:pt modelId="{71834D05-4A20-4A1E-9ED5-251C0EBA75AF}" type="pres">
      <dgm:prSet presAssocID="{F50D853B-A9E7-4BF1-A5C9-4929BE5E37FD}" presName="connectorText" presStyleLbl="sibTrans2D1" presStyleIdx="0" presStyleCnt="3"/>
      <dgm:spPr/>
    </dgm:pt>
    <dgm:pt modelId="{D3F13817-F3F9-4B5C-AB81-CF675B99DACC}" type="pres">
      <dgm:prSet presAssocID="{86C9EF41-6D45-4B19-923C-8F2CA5EA41AB}" presName="node" presStyleLbl="node1" presStyleIdx="1" presStyleCnt="4">
        <dgm:presLayoutVars>
          <dgm:bulletEnabled val="1"/>
        </dgm:presLayoutVars>
      </dgm:prSet>
      <dgm:spPr/>
    </dgm:pt>
    <dgm:pt modelId="{9E0AFED0-3998-4756-9AB7-CFD383E85019}" type="pres">
      <dgm:prSet presAssocID="{999F0273-9EA0-434D-AE8C-7502F2815302}" presName="sibTrans" presStyleLbl="sibTrans2D1" presStyleIdx="1" presStyleCnt="3"/>
      <dgm:spPr/>
    </dgm:pt>
    <dgm:pt modelId="{53172C7D-21BB-4923-B4F7-669BC2978E06}" type="pres">
      <dgm:prSet presAssocID="{999F0273-9EA0-434D-AE8C-7502F2815302}" presName="connectorText" presStyleLbl="sibTrans2D1" presStyleIdx="1" presStyleCnt="3"/>
      <dgm:spPr/>
    </dgm:pt>
    <dgm:pt modelId="{EB067F2C-6135-4E68-AD0B-FD0DA2ADFE26}" type="pres">
      <dgm:prSet presAssocID="{52792C00-9F9B-4331-8BCF-5871F0ACD4B6}" presName="node" presStyleLbl="node1" presStyleIdx="2" presStyleCnt="4">
        <dgm:presLayoutVars>
          <dgm:bulletEnabled val="1"/>
        </dgm:presLayoutVars>
      </dgm:prSet>
      <dgm:spPr/>
    </dgm:pt>
    <dgm:pt modelId="{D640E1F5-B881-4F03-9A19-B59F759A6312}" type="pres">
      <dgm:prSet presAssocID="{D6AAC323-8B35-41EE-BA91-330B2197716F}" presName="sibTrans" presStyleLbl="sibTrans2D1" presStyleIdx="2" presStyleCnt="3"/>
      <dgm:spPr/>
    </dgm:pt>
    <dgm:pt modelId="{061D1428-C77C-4A1E-80A0-B915B3BA72CF}" type="pres">
      <dgm:prSet presAssocID="{D6AAC323-8B35-41EE-BA91-330B2197716F}" presName="connectorText" presStyleLbl="sibTrans2D1" presStyleIdx="2" presStyleCnt="3"/>
      <dgm:spPr/>
    </dgm:pt>
    <dgm:pt modelId="{E3946282-7421-4EEC-BE1A-5C0D5CB5A7CC}" type="pres">
      <dgm:prSet presAssocID="{E598C64A-7CD2-4933-98C9-3C3E55E1FF3E}" presName="node" presStyleLbl="node1" presStyleIdx="3" presStyleCnt="4">
        <dgm:presLayoutVars>
          <dgm:bulletEnabled val="1"/>
        </dgm:presLayoutVars>
      </dgm:prSet>
      <dgm:spPr/>
    </dgm:pt>
  </dgm:ptLst>
  <dgm:cxnLst>
    <dgm:cxn modelId="{6AB98510-3529-4D25-91FE-DFF897D0538A}" srcId="{E73929E9-7EE3-46E9-AA17-C203151BB60D}" destId="{86C9EF41-6D45-4B19-923C-8F2CA5EA41AB}" srcOrd="1" destOrd="0" parTransId="{109A7D14-859C-45E6-B4AA-4D9A2024D8AC}" sibTransId="{999F0273-9EA0-434D-AE8C-7502F2815302}"/>
    <dgm:cxn modelId="{9ABAAD1D-6D8B-4576-B744-D04212DDE485}" type="presOf" srcId="{52792C00-9F9B-4331-8BCF-5871F0ACD4B6}" destId="{EB067F2C-6135-4E68-AD0B-FD0DA2ADFE26}" srcOrd="0" destOrd="0" presId="urn:microsoft.com/office/officeart/2005/8/layout/process5"/>
    <dgm:cxn modelId="{B828DD66-CDBF-4C4E-99B8-81D892097AAB}" srcId="{E73929E9-7EE3-46E9-AA17-C203151BB60D}" destId="{E598C64A-7CD2-4933-98C9-3C3E55E1FF3E}" srcOrd="3" destOrd="0" parTransId="{9C5409CF-6E0C-42D1-912B-7CC33E367633}" sibTransId="{EB6CE814-C774-4779-8FC6-EB055A64E5E6}"/>
    <dgm:cxn modelId="{0B4E1A69-BDEA-4578-B40F-54EB8ACA3097}" type="presOf" srcId="{999F0273-9EA0-434D-AE8C-7502F2815302}" destId="{53172C7D-21BB-4923-B4F7-669BC2978E06}" srcOrd="1" destOrd="0" presId="urn:microsoft.com/office/officeart/2005/8/layout/process5"/>
    <dgm:cxn modelId="{C6C3594A-79A8-4C74-B7CB-4AFD0BDB8BCF}" srcId="{E73929E9-7EE3-46E9-AA17-C203151BB60D}" destId="{2DAD2EB6-C97D-4572-884C-B0A380074F8B}" srcOrd="0" destOrd="0" parTransId="{7022C129-B143-438C-82D4-3323492588EE}" sibTransId="{F50D853B-A9E7-4BF1-A5C9-4929BE5E37FD}"/>
    <dgm:cxn modelId="{98175B70-5750-4C3A-B484-73C4C7C0FCF1}" type="presOf" srcId="{86C9EF41-6D45-4B19-923C-8F2CA5EA41AB}" destId="{D3F13817-F3F9-4B5C-AB81-CF675B99DACC}" srcOrd="0" destOrd="0" presId="urn:microsoft.com/office/officeart/2005/8/layout/process5"/>
    <dgm:cxn modelId="{AE8D7576-2EB5-4C6B-9D27-7C10ABA3A341}" type="presOf" srcId="{D6AAC323-8B35-41EE-BA91-330B2197716F}" destId="{D640E1F5-B881-4F03-9A19-B59F759A6312}" srcOrd="0" destOrd="0" presId="urn:microsoft.com/office/officeart/2005/8/layout/process5"/>
    <dgm:cxn modelId="{3DE2C390-DF08-4F30-99EF-CD6BB35A8AFC}" type="presOf" srcId="{E598C64A-7CD2-4933-98C9-3C3E55E1FF3E}" destId="{E3946282-7421-4EEC-BE1A-5C0D5CB5A7CC}" srcOrd="0" destOrd="0" presId="urn:microsoft.com/office/officeart/2005/8/layout/process5"/>
    <dgm:cxn modelId="{180A5097-5939-40E6-A30E-775B648FEEED}" type="presOf" srcId="{F50D853B-A9E7-4BF1-A5C9-4929BE5E37FD}" destId="{9FB46BC9-DD23-4B36-8C0C-24A23A01E891}" srcOrd="0" destOrd="0" presId="urn:microsoft.com/office/officeart/2005/8/layout/process5"/>
    <dgm:cxn modelId="{9D37A79B-812E-4A08-ADAF-D3ADB007A097}" type="presOf" srcId="{2DAD2EB6-C97D-4572-884C-B0A380074F8B}" destId="{BC03BCF6-AE61-4B4A-9735-6E4E9AE8D4EC}" srcOrd="0" destOrd="0" presId="urn:microsoft.com/office/officeart/2005/8/layout/process5"/>
    <dgm:cxn modelId="{82C8D9A8-FE20-4B40-AC73-636676CDACB6}" type="presOf" srcId="{F50D853B-A9E7-4BF1-A5C9-4929BE5E37FD}" destId="{71834D05-4A20-4A1E-9ED5-251C0EBA75AF}" srcOrd="1" destOrd="0" presId="urn:microsoft.com/office/officeart/2005/8/layout/process5"/>
    <dgm:cxn modelId="{D39426B0-DE10-4EFB-A28F-EF52A8611652}" type="presOf" srcId="{999F0273-9EA0-434D-AE8C-7502F2815302}" destId="{9E0AFED0-3998-4756-9AB7-CFD383E85019}" srcOrd="0" destOrd="0" presId="urn:microsoft.com/office/officeart/2005/8/layout/process5"/>
    <dgm:cxn modelId="{A4F231B5-7226-4BDD-A175-46BD9E02E192}" type="presOf" srcId="{D6AAC323-8B35-41EE-BA91-330B2197716F}" destId="{061D1428-C77C-4A1E-80A0-B915B3BA72CF}" srcOrd="1" destOrd="0" presId="urn:microsoft.com/office/officeart/2005/8/layout/process5"/>
    <dgm:cxn modelId="{822DA0B9-3A47-4B24-B86B-020BEFE1A1A4}" srcId="{E73929E9-7EE3-46E9-AA17-C203151BB60D}" destId="{52792C00-9F9B-4331-8BCF-5871F0ACD4B6}" srcOrd="2" destOrd="0" parTransId="{D04CA94F-0481-4E88-A259-B4AE6F4692B6}" sibTransId="{D6AAC323-8B35-41EE-BA91-330B2197716F}"/>
    <dgm:cxn modelId="{5FF66DFD-F616-40BB-AEB9-090D7945BE0B}" type="presOf" srcId="{E73929E9-7EE3-46E9-AA17-C203151BB60D}" destId="{AAE10FA3-5EA5-419F-B411-C21D418D08F6}" srcOrd="0" destOrd="0" presId="urn:microsoft.com/office/officeart/2005/8/layout/process5"/>
    <dgm:cxn modelId="{829A5491-6A9B-430E-9F57-7B4B6C4513A1}" type="presParOf" srcId="{AAE10FA3-5EA5-419F-B411-C21D418D08F6}" destId="{BC03BCF6-AE61-4B4A-9735-6E4E9AE8D4EC}" srcOrd="0" destOrd="0" presId="urn:microsoft.com/office/officeart/2005/8/layout/process5"/>
    <dgm:cxn modelId="{8991533A-922E-42A5-A9C3-0AF3E60527CB}" type="presParOf" srcId="{AAE10FA3-5EA5-419F-B411-C21D418D08F6}" destId="{9FB46BC9-DD23-4B36-8C0C-24A23A01E891}" srcOrd="1" destOrd="0" presId="urn:microsoft.com/office/officeart/2005/8/layout/process5"/>
    <dgm:cxn modelId="{0DD408A4-39A3-42B0-A150-3A127B1EA7AD}" type="presParOf" srcId="{9FB46BC9-DD23-4B36-8C0C-24A23A01E891}" destId="{71834D05-4A20-4A1E-9ED5-251C0EBA75AF}" srcOrd="0" destOrd="0" presId="urn:microsoft.com/office/officeart/2005/8/layout/process5"/>
    <dgm:cxn modelId="{5FFE7642-1906-4A74-88DA-7F07FD06D089}" type="presParOf" srcId="{AAE10FA3-5EA5-419F-B411-C21D418D08F6}" destId="{D3F13817-F3F9-4B5C-AB81-CF675B99DACC}" srcOrd="2" destOrd="0" presId="urn:microsoft.com/office/officeart/2005/8/layout/process5"/>
    <dgm:cxn modelId="{6632E55F-BACF-43F6-B9CE-7072267D7FC0}" type="presParOf" srcId="{AAE10FA3-5EA5-419F-B411-C21D418D08F6}" destId="{9E0AFED0-3998-4756-9AB7-CFD383E85019}" srcOrd="3" destOrd="0" presId="urn:microsoft.com/office/officeart/2005/8/layout/process5"/>
    <dgm:cxn modelId="{04C3DD09-0024-47DF-BD38-79EA55E7DD5D}" type="presParOf" srcId="{9E0AFED0-3998-4756-9AB7-CFD383E85019}" destId="{53172C7D-21BB-4923-B4F7-669BC2978E06}" srcOrd="0" destOrd="0" presId="urn:microsoft.com/office/officeart/2005/8/layout/process5"/>
    <dgm:cxn modelId="{0AB90E9D-3FCF-4B75-A6F0-1FB4A83DBAC1}" type="presParOf" srcId="{AAE10FA3-5EA5-419F-B411-C21D418D08F6}" destId="{EB067F2C-6135-4E68-AD0B-FD0DA2ADFE26}" srcOrd="4" destOrd="0" presId="urn:microsoft.com/office/officeart/2005/8/layout/process5"/>
    <dgm:cxn modelId="{ECD143BA-3C84-4260-8701-EEA28393055F}" type="presParOf" srcId="{AAE10FA3-5EA5-419F-B411-C21D418D08F6}" destId="{D640E1F5-B881-4F03-9A19-B59F759A6312}" srcOrd="5" destOrd="0" presId="urn:microsoft.com/office/officeart/2005/8/layout/process5"/>
    <dgm:cxn modelId="{B303E952-6632-4F28-8C15-5B320B8E796F}" type="presParOf" srcId="{D640E1F5-B881-4F03-9A19-B59F759A6312}" destId="{061D1428-C77C-4A1E-80A0-B915B3BA72CF}" srcOrd="0" destOrd="0" presId="urn:microsoft.com/office/officeart/2005/8/layout/process5"/>
    <dgm:cxn modelId="{71F2E4AF-E415-4603-AFA2-E0F6BD4AF5DC}" type="presParOf" srcId="{AAE10FA3-5EA5-419F-B411-C21D418D08F6}" destId="{E3946282-7421-4EEC-BE1A-5C0D5CB5A7CC}" srcOrd="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7387094-7CA2-9643-A9AB-5FEC538AC068}" type="doc">
      <dgm:prSet loTypeId="urn:microsoft.com/office/officeart/2005/8/layout/cycle3" loCatId="" qsTypeId="urn:microsoft.com/office/officeart/2005/8/quickstyle/simple1" qsCatId="simple" csTypeId="urn:microsoft.com/office/officeart/2005/8/colors/colorful5" csCatId="colorful" phldr="1"/>
      <dgm:spPr/>
      <dgm:t>
        <a:bodyPr/>
        <a:lstStyle/>
        <a:p>
          <a:endParaRPr lang="en-US"/>
        </a:p>
      </dgm:t>
    </dgm:pt>
    <dgm:pt modelId="{59A559E0-E20B-E14D-BEF6-A730A04DCD98}">
      <dgm:prSet phldrT="[Text]"/>
      <dgm:spPr/>
      <dgm:t>
        <a:bodyPr/>
        <a:lstStyle/>
        <a:p>
          <a:r>
            <a:rPr lang="en-US"/>
            <a:t>Content</a:t>
          </a:r>
        </a:p>
      </dgm:t>
    </dgm:pt>
    <dgm:pt modelId="{14B59BF4-D5B1-5242-8571-182343E3B642}" type="parTrans" cxnId="{DDB5A858-83AA-1346-AFEE-089A9F58FA40}">
      <dgm:prSet/>
      <dgm:spPr/>
      <dgm:t>
        <a:bodyPr/>
        <a:lstStyle/>
        <a:p>
          <a:endParaRPr lang="en-US"/>
        </a:p>
      </dgm:t>
    </dgm:pt>
    <dgm:pt modelId="{90C4C124-A92F-B248-B516-D9F4F452BCB9}" type="sibTrans" cxnId="{DDB5A858-83AA-1346-AFEE-089A9F58FA40}">
      <dgm:prSet/>
      <dgm:spPr/>
      <dgm:t>
        <a:bodyPr/>
        <a:lstStyle/>
        <a:p>
          <a:endParaRPr lang="en-US"/>
        </a:p>
      </dgm:t>
    </dgm:pt>
    <dgm:pt modelId="{24F7DE85-8D50-6546-8EF8-B7D57EC70F1A}">
      <dgm:prSet phldrT="[Text]"/>
      <dgm:spPr/>
      <dgm:t>
        <a:bodyPr/>
        <a:lstStyle/>
        <a:p>
          <a:r>
            <a:rPr lang="en-US"/>
            <a:t>Stimuli</a:t>
          </a:r>
        </a:p>
      </dgm:t>
    </dgm:pt>
    <dgm:pt modelId="{63D7DB99-6B47-7C4E-A1F6-831880EC6471}" type="parTrans" cxnId="{539FB626-406F-7F4A-A9F4-BCAE380201AC}">
      <dgm:prSet/>
      <dgm:spPr/>
      <dgm:t>
        <a:bodyPr/>
        <a:lstStyle/>
        <a:p>
          <a:endParaRPr lang="en-US"/>
        </a:p>
      </dgm:t>
    </dgm:pt>
    <dgm:pt modelId="{5CF1EDAF-3D53-014B-9187-CA17C82EA4AF}" type="sibTrans" cxnId="{539FB626-406F-7F4A-A9F4-BCAE380201AC}">
      <dgm:prSet/>
      <dgm:spPr/>
      <dgm:t>
        <a:bodyPr/>
        <a:lstStyle/>
        <a:p>
          <a:endParaRPr lang="en-US"/>
        </a:p>
      </dgm:t>
    </dgm:pt>
    <dgm:pt modelId="{DE58F00A-EA55-7240-8690-8E1B79A7817A}">
      <dgm:prSet phldrT="[Text]"/>
      <dgm:spPr/>
      <dgm:t>
        <a:bodyPr/>
        <a:lstStyle/>
        <a:p>
          <a:r>
            <a:rPr lang="en-US"/>
            <a:t>Observation</a:t>
          </a:r>
        </a:p>
      </dgm:t>
    </dgm:pt>
    <dgm:pt modelId="{04451043-3CFF-6F45-9E70-C1A60AE23C06}" type="parTrans" cxnId="{E97463CE-0341-E548-AB52-86AD2583EDA8}">
      <dgm:prSet/>
      <dgm:spPr/>
      <dgm:t>
        <a:bodyPr/>
        <a:lstStyle/>
        <a:p>
          <a:endParaRPr lang="en-US"/>
        </a:p>
      </dgm:t>
    </dgm:pt>
    <dgm:pt modelId="{42077542-07B4-BB4D-804F-E871B2B57F99}" type="sibTrans" cxnId="{E97463CE-0341-E548-AB52-86AD2583EDA8}">
      <dgm:prSet/>
      <dgm:spPr/>
      <dgm:t>
        <a:bodyPr/>
        <a:lstStyle/>
        <a:p>
          <a:endParaRPr lang="en-US"/>
        </a:p>
      </dgm:t>
    </dgm:pt>
    <dgm:pt modelId="{8465DACB-B590-0A48-9845-E5E6B497D2EC}">
      <dgm:prSet phldrT="[Text]"/>
      <dgm:spPr/>
      <dgm:t>
        <a:bodyPr/>
        <a:lstStyle/>
        <a:p>
          <a:r>
            <a:rPr lang="en-US"/>
            <a:t>Application</a:t>
          </a:r>
        </a:p>
      </dgm:t>
    </dgm:pt>
    <dgm:pt modelId="{C90511C7-3636-E747-8A66-3CC36B5D8F0A}" type="parTrans" cxnId="{39F48A6D-F857-9B49-B916-5709FAA1E3D0}">
      <dgm:prSet/>
      <dgm:spPr/>
      <dgm:t>
        <a:bodyPr/>
        <a:lstStyle/>
        <a:p>
          <a:endParaRPr lang="en-US"/>
        </a:p>
      </dgm:t>
    </dgm:pt>
    <dgm:pt modelId="{595EE17D-A26B-2A43-891D-CE09D8E185E4}" type="sibTrans" cxnId="{39F48A6D-F857-9B49-B916-5709FAA1E3D0}">
      <dgm:prSet/>
      <dgm:spPr/>
      <dgm:t>
        <a:bodyPr/>
        <a:lstStyle/>
        <a:p>
          <a:endParaRPr lang="en-US"/>
        </a:p>
      </dgm:t>
    </dgm:pt>
    <dgm:pt modelId="{298805A7-CF34-F245-B809-8968982ECFBD}">
      <dgm:prSet phldrT="[Text]"/>
      <dgm:spPr>
        <a:solidFill>
          <a:schemeClr val="accent4">
            <a:lumMod val="75000"/>
          </a:schemeClr>
        </a:solidFill>
      </dgm:spPr>
      <dgm:t>
        <a:bodyPr/>
        <a:lstStyle/>
        <a:p>
          <a:r>
            <a:rPr lang="en-US"/>
            <a:t>Debriefing</a:t>
          </a:r>
        </a:p>
      </dgm:t>
    </dgm:pt>
    <dgm:pt modelId="{93E58D54-A387-F641-B39E-6B28C005982C}" type="parTrans" cxnId="{154C2BBE-4624-F544-898C-15CE5F7364C0}">
      <dgm:prSet/>
      <dgm:spPr/>
      <dgm:t>
        <a:bodyPr/>
        <a:lstStyle/>
        <a:p>
          <a:endParaRPr lang="en-US"/>
        </a:p>
      </dgm:t>
    </dgm:pt>
    <dgm:pt modelId="{7B0FD9DF-E6EF-0748-8529-0B45B8DFBA4E}" type="sibTrans" cxnId="{154C2BBE-4624-F544-898C-15CE5F7364C0}">
      <dgm:prSet/>
      <dgm:spPr/>
      <dgm:t>
        <a:bodyPr/>
        <a:lstStyle/>
        <a:p>
          <a:endParaRPr lang="en-US"/>
        </a:p>
      </dgm:t>
    </dgm:pt>
    <dgm:pt modelId="{DD530636-9B20-A04F-92D3-9BC220D5AE69}">
      <dgm:prSet phldrT="[Text]"/>
      <dgm:spPr/>
      <dgm:t>
        <a:bodyPr/>
        <a:lstStyle/>
        <a:p>
          <a:r>
            <a:rPr lang="en-US"/>
            <a:t>Reflection</a:t>
          </a:r>
        </a:p>
      </dgm:t>
    </dgm:pt>
    <dgm:pt modelId="{8154FA6E-8ADB-7645-8BE7-93D6E9D29017}" type="parTrans" cxnId="{F372AB4B-DCB1-6044-8F15-BAE355CEB158}">
      <dgm:prSet/>
      <dgm:spPr/>
      <dgm:t>
        <a:bodyPr/>
        <a:lstStyle/>
        <a:p>
          <a:endParaRPr lang="en-US"/>
        </a:p>
      </dgm:t>
    </dgm:pt>
    <dgm:pt modelId="{6E061055-89C8-D647-92FC-18079FF05868}" type="sibTrans" cxnId="{F372AB4B-DCB1-6044-8F15-BAE355CEB158}">
      <dgm:prSet/>
      <dgm:spPr/>
      <dgm:t>
        <a:bodyPr/>
        <a:lstStyle/>
        <a:p>
          <a:endParaRPr lang="en-US"/>
        </a:p>
      </dgm:t>
    </dgm:pt>
    <dgm:pt modelId="{B1EDC4C9-C4A2-1D4E-A7A3-8C50C4931921}" type="pres">
      <dgm:prSet presAssocID="{97387094-7CA2-9643-A9AB-5FEC538AC068}" presName="Name0" presStyleCnt="0">
        <dgm:presLayoutVars>
          <dgm:dir/>
          <dgm:resizeHandles val="exact"/>
        </dgm:presLayoutVars>
      </dgm:prSet>
      <dgm:spPr/>
    </dgm:pt>
    <dgm:pt modelId="{AB1ECC00-3648-D448-A772-09E112BA3769}" type="pres">
      <dgm:prSet presAssocID="{97387094-7CA2-9643-A9AB-5FEC538AC068}" presName="cycle" presStyleCnt="0"/>
      <dgm:spPr/>
    </dgm:pt>
    <dgm:pt modelId="{819E7D15-5B09-C145-AAD8-6D5E53FC1C01}" type="pres">
      <dgm:prSet presAssocID="{59A559E0-E20B-E14D-BEF6-A730A04DCD98}" presName="nodeFirstNode" presStyleLbl="node1" presStyleIdx="0" presStyleCnt="6">
        <dgm:presLayoutVars>
          <dgm:bulletEnabled val="1"/>
        </dgm:presLayoutVars>
      </dgm:prSet>
      <dgm:spPr/>
    </dgm:pt>
    <dgm:pt modelId="{C21AE8AF-0BC2-AF47-8E7E-3748DC7A02C7}" type="pres">
      <dgm:prSet presAssocID="{90C4C124-A92F-B248-B516-D9F4F452BCB9}" presName="sibTransFirstNode" presStyleLbl="bgShp" presStyleIdx="0" presStyleCnt="1"/>
      <dgm:spPr/>
    </dgm:pt>
    <dgm:pt modelId="{97F2F578-3EC0-C545-8CF2-7FF6375879FA}" type="pres">
      <dgm:prSet presAssocID="{24F7DE85-8D50-6546-8EF8-B7D57EC70F1A}" presName="nodeFollowingNodes" presStyleLbl="node1" presStyleIdx="1" presStyleCnt="6">
        <dgm:presLayoutVars>
          <dgm:bulletEnabled val="1"/>
        </dgm:presLayoutVars>
      </dgm:prSet>
      <dgm:spPr/>
    </dgm:pt>
    <dgm:pt modelId="{2A38D3B8-5B74-D946-9217-72511804CEF5}" type="pres">
      <dgm:prSet presAssocID="{DE58F00A-EA55-7240-8690-8E1B79A7817A}" presName="nodeFollowingNodes" presStyleLbl="node1" presStyleIdx="2" presStyleCnt="6">
        <dgm:presLayoutVars>
          <dgm:bulletEnabled val="1"/>
        </dgm:presLayoutVars>
      </dgm:prSet>
      <dgm:spPr/>
    </dgm:pt>
    <dgm:pt modelId="{F647B118-E841-434C-858E-53A0D4861D49}" type="pres">
      <dgm:prSet presAssocID="{8465DACB-B590-0A48-9845-E5E6B497D2EC}" presName="nodeFollowingNodes" presStyleLbl="node1" presStyleIdx="3" presStyleCnt="6">
        <dgm:presLayoutVars>
          <dgm:bulletEnabled val="1"/>
        </dgm:presLayoutVars>
      </dgm:prSet>
      <dgm:spPr/>
    </dgm:pt>
    <dgm:pt modelId="{BE118BE0-4C07-654B-A1D9-B0AFDD7BF9EA}" type="pres">
      <dgm:prSet presAssocID="{298805A7-CF34-F245-B809-8968982ECFBD}" presName="nodeFollowingNodes" presStyleLbl="node1" presStyleIdx="4" presStyleCnt="6">
        <dgm:presLayoutVars>
          <dgm:bulletEnabled val="1"/>
        </dgm:presLayoutVars>
      </dgm:prSet>
      <dgm:spPr/>
    </dgm:pt>
    <dgm:pt modelId="{388AEDC0-9F9B-7C40-A0CE-056DAC8D46AA}" type="pres">
      <dgm:prSet presAssocID="{DD530636-9B20-A04F-92D3-9BC220D5AE69}" presName="nodeFollowingNodes" presStyleLbl="node1" presStyleIdx="5" presStyleCnt="6">
        <dgm:presLayoutVars>
          <dgm:bulletEnabled val="1"/>
        </dgm:presLayoutVars>
      </dgm:prSet>
      <dgm:spPr/>
    </dgm:pt>
  </dgm:ptLst>
  <dgm:cxnLst>
    <dgm:cxn modelId="{0748EE02-46FC-F442-845A-7AD79FA78632}" type="presOf" srcId="{DE58F00A-EA55-7240-8690-8E1B79A7817A}" destId="{2A38D3B8-5B74-D946-9217-72511804CEF5}" srcOrd="0" destOrd="0" presId="urn:microsoft.com/office/officeart/2005/8/layout/cycle3"/>
    <dgm:cxn modelId="{539FB626-406F-7F4A-A9F4-BCAE380201AC}" srcId="{97387094-7CA2-9643-A9AB-5FEC538AC068}" destId="{24F7DE85-8D50-6546-8EF8-B7D57EC70F1A}" srcOrd="1" destOrd="0" parTransId="{63D7DB99-6B47-7C4E-A1F6-831880EC6471}" sibTransId="{5CF1EDAF-3D53-014B-9187-CA17C82EA4AF}"/>
    <dgm:cxn modelId="{B1970A2C-8D40-C448-ADB4-F4D7D663CA17}" type="presOf" srcId="{298805A7-CF34-F245-B809-8968982ECFBD}" destId="{BE118BE0-4C07-654B-A1D9-B0AFDD7BF9EA}" srcOrd="0" destOrd="0" presId="urn:microsoft.com/office/officeart/2005/8/layout/cycle3"/>
    <dgm:cxn modelId="{F372AB4B-DCB1-6044-8F15-BAE355CEB158}" srcId="{97387094-7CA2-9643-A9AB-5FEC538AC068}" destId="{DD530636-9B20-A04F-92D3-9BC220D5AE69}" srcOrd="5" destOrd="0" parTransId="{8154FA6E-8ADB-7645-8BE7-93D6E9D29017}" sibTransId="{6E061055-89C8-D647-92FC-18079FF05868}"/>
    <dgm:cxn modelId="{FBF0FE6C-661F-8F4C-8DB2-A520664AF4A3}" type="presOf" srcId="{DD530636-9B20-A04F-92D3-9BC220D5AE69}" destId="{388AEDC0-9F9B-7C40-A0CE-056DAC8D46AA}" srcOrd="0" destOrd="0" presId="urn:microsoft.com/office/officeart/2005/8/layout/cycle3"/>
    <dgm:cxn modelId="{39F48A6D-F857-9B49-B916-5709FAA1E3D0}" srcId="{97387094-7CA2-9643-A9AB-5FEC538AC068}" destId="{8465DACB-B590-0A48-9845-E5E6B497D2EC}" srcOrd="3" destOrd="0" parTransId="{C90511C7-3636-E747-8A66-3CC36B5D8F0A}" sibTransId="{595EE17D-A26B-2A43-891D-CE09D8E185E4}"/>
    <dgm:cxn modelId="{DDB5A858-83AA-1346-AFEE-089A9F58FA40}" srcId="{97387094-7CA2-9643-A9AB-5FEC538AC068}" destId="{59A559E0-E20B-E14D-BEF6-A730A04DCD98}" srcOrd="0" destOrd="0" parTransId="{14B59BF4-D5B1-5242-8571-182343E3B642}" sibTransId="{90C4C124-A92F-B248-B516-D9F4F452BCB9}"/>
    <dgm:cxn modelId="{44DA8DAA-D019-8648-914C-1F30A52FCCDE}" type="presOf" srcId="{90C4C124-A92F-B248-B516-D9F4F452BCB9}" destId="{C21AE8AF-0BC2-AF47-8E7E-3748DC7A02C7}" srcOrd="0" destOrd="0" presId="urn:microsoft.com/office/officeart/2005/8/layout/cycle3"/>
    <dgm:cxn modelId="{5FA0DDB0-F1F5-1948-96C6-00FB0DF476FE}" type="presOf" srcId="{97387094-7CA2-9643-A9AB-5FEC538AC068}" destId="{B1EDC4C9-C4A2-1D4E-A7A3-8C50C4931921}" srcOrd="0" destOrd="0" presId="urn:microsoft.com/office/officeart/2005/8/layout/cycle3"/>
    <dgm:cxn modelId="{154C2BBE-4624-F544-898C-15CE5F7364C0}" srcId="{97387094-7CA2-9643-A9AB-5FEC538AC068}" destId="{298805A7-CF34-F245-B809-8968982ECFBD}" srcOrd="4" destOrd="0" parTransId="{93E58D54-A387-F641-B39E-6B28C005982C}" sibTransId="{7B0FD9DF-E6EF-0748-8529-0B45B8DFBA4E}"/>
    <dgm:cxn modelId="{F82679C6-89D0-E047-9534-4F5703947592}" type="presOf" srcId="{24F7DE85-8D50-6546-8EF8-B7D57EC70F1A}" destId="{97F2F578-3EC0-C545-8CF2-7FF6375879FA}" srcOrd="0" destOrd="0" presId="urn:microsoft.com/office/officeart/2005/8/layout/cycle3"/>
    <dgm:cxn modelId="{FE8570C7-B7D9-C648-9B4D-C3DEE33B8BD1}" type="presOf" srcId="{59A559E0-E20B-E14D-BEF6-A730A04DCD98}" destId="{819E7D15-5B09-C145-AAD8-6D5E53FC1C01}" srcOrd="0" destOrd="0" presId="urn:microsoft.com/office/officeart/2005/8/layout/cycle3"/>
    <dgm:cxn modelId="{E97463CE-0341-E548-AB52-86AD2583EDA8}" srcId="{97387094-7CA2-9643-A9AB-5FEC538AC068}" destId="{DE58F00A-EA55-7240-8690-8E1B79A7817A}" srcOrd="2" destOrd="0" parTransId="{04451043-3CFF-6F45-9E70-C1A60AE23C06}" sibTransId="{42077542-07B4-BB4D-804F-E871B2B57F99}"/>
    <dgm:cxn modelId="{A60C5AE3-BA55-9847-B101-08A583412ED4}" type="presOf" srcId="{8465DACB-B590-0A48-9845-E5E6B497D2EC}" destId="{F647B118-E841-434C-858E-53A0D4861D49}" srcOrd="0" destOrd="0" presId="urn:microsoft.com/office/officeart/2005/8/layout/cycle3"/>
    <dgm:cxn modelId="{D1A9CD4F-433C-9541-8DA3-522829243A34}" type="presParOf" srcId="{B1EDC4C9-C4A2-1D4E-A7A3-8C50C4931921}" destId="{AB1ECC00-3648-D448-A772-09E112BA3769}" srcOrd="0" destOrd="0" presId="urn:microsoft.com/office/officeart/2005/8/layout/cycle3"/>
    <dgm:cxn modelId="{D06E2A7C-8628-FA4C-ADD5-A37CC7DE2535}" type="presParOf" srcId="{AB1ECC00-3648-D448-A772-09E112BA3769}" destId="{819E7D15-5B09-C145-AAD8-6D5E53FC1C01}" srcOrd="0" destOrd="0" presId="urn:microsoft.com/office/officeart/2005/8/layout/cycle3"/>
    <dgm:cxn modelId="{022A34B1-F97E-9747-99F4-4DCE7311891F}" type="presParOf" srcId="{AB1ECC00-3648-D448-A772-09E112BA3769}" destId="{C21AE8AF-0BC2-AF47-8E7E-3748DC7A02C7}" srcOrd="1" destOrd="0" presId="urn:microsoft.com/office/officeart/2005/8/layout/cycle3"/>
    <dgm:cxn modelId="{66D891FA-85FD-6047-98CD-A01FEF779BFE}" type="presParOf" srcId="{AB1ECC00-3648-D448-A772-09E112BA3769}" destId="{97F2F578-3EC0-C545-8CF2-7FF6375879FA}" srcOrd="2" destOrd="0" presId="urn:microsoft.com/office/officeart/2005/8/layout/cycle3"/>
    <dgm:cxn modelId="{0392BDD9-4775-F34E-A470-AB1E4AB7DB16}" type="presParOf" srcId="{AB1ECC00-3648-D448-A772-09E112BA3769}" destId="{2A38D3B8-5B74-D946-9217-72511804CEF5}" srcOrd="3" destOrd="0" presId="urn:microsoft.com/office/officeart/2005/8/layout/cycle3"/>
    <dgm:cxn modelId="{9D8F979A-1276-094A-9148-A5F3DF758D66}" type="presParOf" srcId="{AB1ECC00-3648-D448-A772-09E112BA3769}" destId="{F647B118-E841-434C-858E-53A0D4861D49}" srcOrd="4" destOrd="0" presId="urn:microsoft.com/office/officeart/2005/8/layout/cycle3"/>
    <dgm:cxn modelId="{9F150B29-5C55-9A42-8832-E956EC75D5D0}" type="presParOf" srcId="{AB1ECC00-3648-D448-A772-09E112BA3769}" destId="{BE118BE0-4C07-654B-A1D9-B0AFDD7BF9EA}" srcOrd="5" destOrd="0" presId="urn:microsoft.com/office/officeart/2005/8/layout/cycle3"/>
    <dgm:cxn modelId="{6D0B8558-E8BB-6245-8815-4FB13343631C}" type="presParOf" srcId="{AB1ECC00-3648-D448-A772-09E112BA3769}" destId="{388AEDC0-9F9B-7C40-A0CE-056DAC8D46AA}"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7387094-7CA2-9643-A9AB-5FEC538AC068}" type="doc">
      <dgm:prSet loTypeId="urn:microsoft.com/office/officeart/2005/8/layout/cycle3" loCatId="" qsTypeId="urn:microsoft.com/office/officeart/2005/8/quickstyle/simple1" qsCatId="simple" csTypeId="urn:microsoft.com/office/officeart/2005/8/colors/colorful5" csCatId="colorful" phldr="1"/>
      <dgm:spPr/>
      <dgm:t>
        <a:bodyPr/>
        <a:lstStyle/>
        <a:p>
          <a:endParaRPr lang="en-US"/>
        </a:p>
      </dgm:t>
    </dgm:pt>
    <dgm:pt modelId="{59A559E0-E20B-E14D-BEF6-A730A04DCD98}">
      <dgm:prSet phldrT="[Text]"/>
      <dgm:spPr/>
      <dgm:t>
        <a:bodyPr/>
        <a:lstStyle/>
        <a:p>
          <a:r>
            <a:rPr lang="en-US"/>
            <a:t>Content</a:t>
          </a:r>
        </a:p>
      </dgm:t>
    </dgm:pt>
    <dgm:pt modelId="{14B59BF4-D5B1-5242-8571-182343E3B642}" type="parTrans" cxnId="{DDB5A858-83AA-1346-AFEE-089A9F58FA40}">
      <dgm:prSet/>
      <dgm:spPr/>
      <dgm:t>
        <a:bodyPr/>
        <a:lstStyle/>
        <a:p>
          <a:endParaRPr lang="en-US"/>
        </a:p>
      </dgm:t>
    </dgm:pt>
    <dgm:pt modelId="{90C4C124-A92F-B248-B516-D9F4F452BCB9}" type="sibTrans" cxnId="{DDB5A858-83AA-1346-AFEE-089A9F58FA40}">
      <dgm:prSet/>
      <dgm:spPr/>
      <dgm:t>
        <a:bodyPr/>
        <a:lstStyle/>
        <a:p>
          <a:endParaRPr lang="en-US"/>
        </a:p>
      </dgm:t>
    </dgm:pt>
    <dgm:pt modelId="{24F7DE85-8D50-6546-8EF8-B7D57EC70F1A}">
      <dgm:prSet phldrT="[Text]"/>
      <dgm:spPr/>
      <dgm:t>
        <a:bodyPr/>
        <a:lstStyle/>
        <a:p>
          <a:r>
            <a:rPr lang="en-US"/>
            <a:t>Stimuli</a:t>
          </a:r>
        </a:p>
      </dgm:t>
    </dgm:pt>
    <dgm:pt modelId="{63D7DB99-6B47-7C4E-A1F6-831880EC6471}" type="parTrans" cxnId="{539FB626-406F-7F4A-A9F4-BCAE380201AC}">
      <dgm:prSet/>
      <dgm:spPr/>
      <dgm:t>
        <a:bodyPr/>
        <a:lstStyle/>
        <a:p>
          <a:endParaRPr lang="en-US"/>
        </a:p>
      </dgm:t>
    </dgm:pt>
    <dgm:pt modelId="{5CF1EDAF-3D53-014B-9187-CA17C82EA4AF}" type="sibTrans" cxnId="{539FB626-406F-7F4A-A9F4-BCAE380201AC}">
      <dgm:prSet/>
      <dgm:spPr/>
      <dgm:t>
        <a:bodyPr/>
        <a:lstStyle/>
        <a:p>
          <a:endParaRPr lang="en-US"/>
        </a:p>
      </dgm:t>
    </dgm:pt>
    <dgm:pt modelId="{DE58F00A-EA55-7240-8690-8E1B79A7817A}">
      <dgm:prSet phldrT="[Text]"/>
      <dgm:spPr/>
      <dgm:t>
        <a:bodyPr/>
        <a:lstStyle/>
        <a:p>
          <a:r>
            <a:rPr lang="en-US"/>
            <a:t>Observation</a:t>
          </a:r>
        </a:p>
      </dgm:t>
    </dgm:pt>
    <dgm:pt modelId="{04451043-3CFF-6F45-9E70-C1A60AE23C06}" type="parTrans" cxnId="{E97463CE-0341-E548-AB52-86AD2583EDA8}">
      <dgm:prSet/>
      <dgm:spPr/>
      <dgm:t>
        <a:bodyPr/>
        <a:lstStyle/>
        <a:p>
          <a:endParaRPr lang="en-US"/>
        </a:p>
      </dgm:t>
    </dgm:pt>
    <dgm:pt modelId="{42077542-07B4-BB4D-804F-E871B2B57F99}" type="sibTrans" cxnId="{E97463CE-0341-E548-AB52-86AD2583EDA8}">
      <dgm:prSet/>
      <dgm:spPr/>
      <dgm:t>
        <a:bodyPr/>
        <a:lstStyle/>
        <a:p>
          <a:endParaRPr lang="en-US"/>
        </a:p>
      </dgm:t>
    </dgm:pt>
    <dgm:pt modelId="{8465DACB-B590-0A48-9845-E5E6B497D2EC}">
      <dgm:prSet phldrT="[Text]"/>
      <dgm:spPr/>
      <dgm:t>
        <a:bodyPr/>
        <a:lstStyle/>
        <a:p>
          <a:r>
            <a:rPr lang="en-US"/>
            <a:t>Application</a:t>
          </a:r>
        </a:p>
      </dgm:t>
    </dgm:pt>
    <dgm:pt modelId="{C90511C7-3636-E747-8A66-3CC36B5D8F0A}" type="parTrans" cxnId="{39F48A6D-F857-9B49-B916-5709FAA1E3D0}">
      <dgm:prSet/>
      <dgm:spPr/>
      <dgm:t>
        <a:bodyPr/>
        <a:lstStyle/>
        <a:p>
          <a:endParaRPr lang="en-US"/>
        </a:p>
      </dgm:t>
    </dgm:pt>
    <dgm:pt modelId="{595EE17D-A26B-2A43-891D-CE09D8E185E4}" type="sibTrans" cxnId="{39F48A6D-F857-9B49-B916-5709FAA1E3D0}">
      <dgm:prSet/>
      <dgm:spPr/>
      <dgm:t>
        <a:bodyPr/>
        <a:lstStyle/>
        <a:p>
          <a:endParaRPr lang="en-US"/>
        </a:p>
      </dgm:t>
    </dgm:pt>
    <dgm:pt modelId="{298805A7-CF34-F245-B809-8968982ECFBD}">
      <dgm:prSet phldrT="[Text]"/>
      <dgm:spPr>
        <a:solidFill>
          <a:schemeClr val="accent4">
            <a:lumMod val="75000"/>
          </a:schemeClr>
        </a:solidFill>
      </dgm:spPr>
      <dgm:t>
        <a:bodyPr/>
        <a:lstStyle/>
        <a:p>
          <a:r>
            <a:rPr lang="en-US"/>
            <a:t>Debriefing</a:t>
          </a:r>
        </a:p>
      </dgm:t>
    </dgm:pt>
    <dgm:pt modelId="{93E58D54-A387-F641-B39E-6B28C005982C}" type="parTrans" cxnId="{154C2BBE-4624-F544-898C-15CE5F7364C0}">
      <dgm:prSet/>
      <dgm:spPr/>
      <dgm:t>
        <a:bodyPr/>
        <a:lstStyle/>
        <a:p>
          <a:endParaRPr lang="en-US"/>
        </a:p>
      </dgm:t>
    </dgm:pt>
    <dgm:pt modelId="{7B0FD9DF-E6EF-0748-8529-0B45B8DFBA4E}" type="sibTrans" cxnId="{154C2BBE-4624-F544-898C-15CE5F7364C0}">
      <dgm:prSet/>
      <dgm:spPr/>
      <dgm:t>
        <a:bodyPr/>
        <a:lstStyle/>
        <a:p>
          <a:endParaRPr lang="en-US"/>
        </a:p>
      </dgm:t>
    </dgm:pt>
    <dgm:pt modelId="{DD530636-9B20-A04F-92D3-9BC220D5AE69}">
      <dgm:prSet phldrT="[Text]"/>
      <dgm:spPr/>
      <dgm:t>
        <a:bodyPr/>
        <a:lstStyle/>
        <a:p>
          <a:r>
            <a:rPr lang="en-US"/>
            <a:t>Reflection</a:t>
          </a:r>
        </a:p>
      </dgm:t>
    </dgm:pt>
    <dgm:pt modelId="{8154FA6E-8ADB-7645-8BE7-93D6E9D29017}" type="parTrans" cxnId="{F372AB4B-DCB1-6044-8F15-BAE355CEB158}">
      <dgm:prSet/>
      <dgm:spPr/>
      <dgm:t>
        <a:bodyPr/>
        <a:lstStyle/>
        <a:p>
          <a:endParaRPr lang="en-US"/>
        </a:p>
      </dgm:t>
    </dgm:pt>
    <dgm:pt modelId="{6E061055-89C8-D647-92FC-18079FF05868}" type="sibTrans" cxnId="{F372AB4B-DCB1-6044-8F15-BAE355CEB158}">
      <dgm:prSet/>
      <dgm:spPr/>
      <dgm:t>
        <a:bodyPr/>
        <a:lstStyle/>
        <a:p>
          <a:endParaRPr lang="en-US"/>
        </a:p>
      </dgm:t>
    </dgm:pt>
    <dgm:pt modelId="{B1EDC4C9-C4A2-1D4E-A7A3-8C50C4931921}" type="pres">
      <dgm:prSet presAssocID="{97387094-7CA2-9643-A9AB-5FEC538AC068}" presName="Name0" presStyleCnt="0">
        <dgm:presLayoutVars>
          <dgm:dir/>
          <dgm:resizeHandles val="exact"/>
        </dgm:presLayoutVars>
      </dgm:prSet>
      <dgm:spPr/>
    </dgm:pt>
    <dgm:pt modelId="{AB1ECC00-3648-D448-A772-09E112BA3769}" type="pres">
      <dgm:prSet presAssocID="{97387094-7CA2-9643-A9AB-5FEC538AC068}" presName="cycle" presStyleCnt="0"/>
      <dgm:spPr/>
    </dgm:pt>
    <dgm:pt modelId="{819E7D15-5B09-C145-AAD8-6D5E53FC1C01}" type="pres">
      <dgm:prSet presAssocID="{59A559E0-E20B-E14D-BEF6-A730A04DCD98}" presName="nodeFirstNode" presStyleLbl="node1" presStyleIdx="0" presStyleCnt="6">
        <dgm:presLayoutVars>
          <dgm:bulletEnabled val="1"/>
        </dgm:presLayoutVars>
      </dgm:prSet>
      <dgm:spPr/>
    </dgm:pt>
    <dgm:pt modelId="{C21AE8AF-0BC2-AF47-8E7E-3748DC7A02C7}" type="pres">
      <dgm:prSet presAssocID="{90C4C124-A92F-B248-B516-D9F4F452BCB9}" presName="sibTransFirstNode" presStyleLbl="bgShp" presStyleIdx="0" presStyleCnt="1"/>
      <dgm:spPr/>
    </dgm:pt>
    <dgm:pt modelId="{97F2F578-3EC0-C545-8CF2-7FF6375879FA}" type="pres">
      <dgm:prSet presAssocID="{24F7DE85-8D50-6546-8EF8-B7D57EC70F1A}" presName="nodeFollowingNodes" presStyleLbl="node1" presStyleIdx="1" presStyleCnt="6">
        <dgm:presLayoutVars>
          <dgm:bulletEnabled val="1"/>
        </dgm:presLayoutVars>
      </dgm:prSet>
      <dgm:spPr/>
    </dgm:pt>
    <dgm:pt modelId="{2A38D3B8-5B74-D946-9217-72511804CEF5}" type="pres">
      <dgm:prSet presAssocID="{DE58F00A-EA55-7240-8690-8E1B79A7817A}" presName="nodeFollowingNodes" presStyleLbl="node1" presStyleIdx="2" presStyleCnt="6">
        <dgm:presLayoutVars>
          <dgm:bulletEnabled val="1"/>
        </dgm:presLayoutVars>
      </dgm:prSet>
      <dgm:spPr/>
    </dgm:pt>
    <dgm:pt modelId="{F647B118-E841-434C-858E-53A0D4861D49}" type="pres">
      <dgm:prSet presAssocID="{8465DACB-B590-0A48-9845-E5E6B497D2EC}" presName="nodeFollowingNodes" presStyleLbl="node1" presStyleIdx="3" presStyleCnt="6">
        <dgm:presLayoutVars>
          <dgm:bulletEnabled val="1"/>
        </dgm:presLayoutVars>
      </dgm:prSet>
      <dgm:spPr/>
    </dgm:pt>
    <dgm:pt modelId="{BE118BE0-4C07-654B-A1D9-B0AFDD7BF9EA}" type="pres">
      <dgm:prSet presAssocID="{298805A7-CF34-F245-B809-8968982ECFBD}" presName="nodeFollowingNodes" presStyleLbl="node1" presStyleIdx="4" presStyleCnt="6">
        <dgm:presLayoutVars>
          <dgm:bulletEnabled val="1"/>
        </dgm:presLayoutVars>
      </dgm:prSet>
      <dgm:spPr/>
    </dgm:pt>
    <dgm:pt modelId="{388AEDC0-9F9B-7C40-A0CE-056DAC8D46AA}" type="pres">
      <dgm:prSet presAssocID="{DD530636-9B20-A04F-92D3-9BC220D5AE69}" presName="nodeFollowingNodes" presStyleLbl="node1" presStyleIdx="5" presStyleCnt="6">
        <dgm:presLayoutVars>
          <dgm:bulletEnabled val="1"/>
        </dgm:presLayoutVars>
      </dgm:prSet>
      <dgm:spPr/>
    </dgm:pt>
  </dgm:ptLst>
  <dgm:cxnLst>
    <dgm:cxn modelId="{0748EE02-46FC-F442-845A-7AD79FA78632}" type="presOf" srcId="{DE58F00A-EA55-7240-8690-8E1B79A7817A}" destId="{2A38D3B8-5B74-D946-9217-72511804CEF5}" srcOrd="0" destOrd="0" presId="urn:microsoft.com/office/officeart/2005/8/layout/cycle3"/>
    <dgm:cxn modelId="{539FB626-406F-7F4A-A9F4-BCAE380201AC}" srcId="{97387094-7CA2-9643-A9AB-5FEC538AC068}" destId="{24F7DE85-8D50-6546-8EF8-B7D57EC70F1A}" srcOrd="1" destOrd="0" parTransId="{63D7DB99-6B47-7C4E-A1F6-831880EC6471}" sibTransId="{5CF1EDAF-3D53-014B-9187-CA17C82EA4AF}"/>
    <dgm:cxn modelId="{B1970A2C-8D40-C448-ADB4-F4D7D663CA17}" type="presOf" srcId="{298805A7-CF34-F245-B809-8968982ECFBD}" destId="{BE118BE0-4C07-654B-A1D9-B0AFDD7BF9EA}" srcOrd="0" destOrd="0" presId="urn:microsoft.com/office/officeart/2005/8/layout/cycle3"/>
    <dgm:cxn modelId="{F372AB4B-DCB1-6044-8F15-BAE355CEB158}" srcId="{97387094-7CA2-9643-A9AB-5FEC538AC068}" destId="{DD530636-9B20-A04F-92D3-9BC220D5AE69}" srcOrd="5" destOrd="0" parTransId="{8154FA6E-8ADB-7645-8BE7-93D6E9D29017}" sibTransId="{6E061055-89C8-D647-92FC-18079FF05868}"/>
    <dgm:cxn modelId="{FBF0FE6C-661F-8F4C-8DB2-A520664AF4A3}" type="presOf" srcId="{DD530636-9B20-A04F-92D3-9BC220D5AE69}" destId="{388AEDC0-9F9B-7C40-A0CE-056DAC8D46AA}" srcOrd="0" destOrd="0" presId="urn:microsoft.com/office/officeart/2005/8/layout/cycle3"/>
    <dgm:cxn modelId="{39F48A6D-F857-9B49-B916-5709FAA1E3D0}" srcId="{97387094-7CA2-9643-A9AB-5FEC538AC068}" destId="{8465DACB-B590-0A48-9845-E5E6B497D2EC}" srcOrd="3" destOrd="0" parTransId="{C90511C7-3636-E747-8A66-3CC36B5D8F0A}" sibTransId="{595EE17D-A26B-2A43-891D-CE09D8E185E4}"/>
    <dgm:cxn modelId="{DDB5A858-83AA-1346-AFEE-089A9F58FA40}" srcId="{97387094-7CA2-9643-A9AB-5FEC538AC068}" destId="{59A559E0-E20B-E14D-BEF6-A730A04DCD98}" srcOrd="0" destOrd="0" parTransId="{14B59BF4-D5B1-5242-8571-182343E3B642}" sibTransId="{90C4C124-A92F-B248-B516-D9F4F452BCB9}"/>
    <dgm:cxn modelId="{44DA8DAA-D019-8648-914C-1F30A52FCCDE}" type="presOf" srcId="{90C4C124-A92F-B248-B516-D9F4F452BCB9}" destId="{C21AE8AF-0BC2-AF47-8E7E-3748DC7A02C7}" srcOrd="0" destOrd="0" presId="urn:microsoft.com/office/officeart/2005/8/layout/cycle3"/>
    <dgm:cxn modelId="{5FA0DDB0-F1F5-1948-96C6-00FB0DF476FE}" type="presOf" srcId="{97387094-7CA2-9643-A9AB-5FEC538AC068}" destId="{B1EDC4C9-C4A2-1D4E-A7A3-8C50C4931921}" srcOrd="0" destOrd="0" presId="urn:microsoft.com/office/officeart/2005/8/layout/cycle3"/>
    <dgm:cxn modelId="{154C2BBE-4624-F544-898C-15CE5F7364C0}" srcId="{97387094-7CA2-9643-A9AB-5FEC538AC068}" destId="{298805A7-CF34-F245-B809-8968982ECFBD}" srcOrd="4" destOrd="0" parTransId="{93E58D54-A387-F641-B39E-6B28C005982C}" sibTransId="{7B0FD9DF-E6EF-0748-8529-0B45B8DFBA4E}"/>
    <dgm:cxn modelId="{F82679C6-89D0-E047-9534-4F5703947592}" type="presOf" srcId="{24F7DE85-8D50-6546-8EF8-B7D57EC70F1A}" destId="{97F2F578-3EC0-C545-8CF2-7FF6375879FA}" srcOrd="0" destOrd="0" presId="urn:microsoft.com/office/officeart/2005/8/layout/cycle3"/>
    <dgm:cxn modelId="{FE8570C7-B7D9-C648-9B4D-C3DEE33B8BD1}" type="presOf" srcId="{59A559E0-E20B-E14D-BEF6-A730A04DCD98}" destId="{819E7D15-5B09-C145-AAD8-6D5E53FC1C01}" srcOrd="0" destOrd="0" presId="urn:microsoft.com/office/officeart/2005/8/layout/cycle3"/>
    <dgm:cxn modelId="{E97463CE-0341-E548-AB52-86AD2583EDA8}" srcId="{97387094-7CA2-9643-A9AB-5FEC538AC068}" destId="{DE58F00A-EA55-7240-8690-8E1B79A7817A}" srcOrd="2" destOrd="0" parTransId="{04451043-3CFF-6F45-9E70-C1A60AE23C06}" sibTransId="{42077542-07B4-BB4D-804F-E871B2B57F99}"/>
    <dgm:cxn modelId="{A60C5AE3-BA55-9847-B101-08A583412ED4}" type="presOf" srcId="{8465DACB-B590-0A48-9845-E5E6B497D2EC}" destId="{F647B118-E841-434C-858E-53A0D4861D49}" srcOrd="0" destOrd="0" presId="urn:microsoft.com/office/officeart/2005/8/layout/cycle3"/>
    <dgm:cxn modelId="{D1A9CD4F-433C-9541-8DA3-522829243A34}" type="presParOf" srcId="{B1EDC4C9-C4A2-1D4E-A7A3-8C50C4931921}" destId="{AB1ECC00-3648-D448-A772-09E112BA3769}" srcOrd="0" destOrd="0" presId="urn:microsoft.com/office/officeart/2005/8/layout/cycle3"/>
    <dgm:cxn modelId="{D06E2A7C-8628-FA4C-ADD5-A37CC7DE2535}" type="presParOf" srcId="{AB1ECC00-3648-D448-A772-09E112BA3769}" destId="{819E7D15-5B09-C145-AAD8-6D5E53FC1C01}" srcOrd="0" destOrd="0" presId="urn:microsoft.com/office/officeart/2005/8/layout/cycle3"/>
    <dgm:cxn modelId="{022A34B1-F97E-9747-99F4-4DCE7311891F}" type="presParOf" srcId="{AB1ECC00-3648-D448-A772-09E112BA3769}" destId="{C21AE8AF-0BC2-AF47-8E7E-3748DC7A02C7}" srcOrd="1" destOrd="0" presId="urn:microsoft.com/office/officeart/2005/8/layout/cycle3"/>
    <dgm:cxn modelId="{66D891FA-85FD-6047-98CD-A01FEF779BFE}" type="presParOf" srcId="{AB1ECC00-3648-D448-A772-09E112BA3769}" destId="{97F2F578-3EC0-C545-8CF2-7FF6375879FA}" srcOrd="2" destOrd="0" presId="urn:microsoft.com/office/officeart/2005/8/layout/cycle3"/>
    <dgm:cxn modelId="{0392BDD9-4775-F34E-A470-AB1E4AB7DB16}" type="presParOf" srcId="{AB1ECC00-3648-D448-A772-09E112BA3769}" destId="{2A38D3B8-5B74-D946-9217-72511804CEF5}" srcOrd="3" destOrd="0" presId="urn:microsoft.com/office/officeart/2005/8/layout/cycle3"/>
    <dgm:cxn modelId="{9D8F979A-1276-094A-9148-A5F3DF758D66}" type="presParOf" srcId="{AB1ECC00-3648-D448-A772-09E112BA3769}" destId="{F647B118-E841-434C-858E-53A0D4861D49}" srcOrd="4" destOrd="0" presId="urn:microsoft.com/office/officeart/2005/8/layout/cycle3"/>
    <dgm:cxn modelId="{9F150B29-5C55-9A42-8832-E956EC75D5D0}" type="presParOf" srcId="{AB1ECC00-3648-D448-A772-09E112BA3769}" destId="{BE118BE0-4C07-654B-A1D9-B0AFDD7BF9EA}" srcOrd="5" destOrd="0" presId="urn:microsoft.com/office/officeart/2005/8/layout/cycle3"/>
    <dgm:cxn modelId="{6D0B8558-E8BB-6245-8815-4FB13343631C}" type="presParOf" srcId="{AB1ECC00-3648-D448-A772-09E112BA3769}" destId="{388AEDC0-9F9B-7C40-A0CE-056DAC8D46AA}"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83A8E1E-01BF-B946-9E95-EBB8C1E02B91}" type="doc">
      <dgm:prSet loTypeId="urn:microsoft.com/office/officeart/2018/2/layout/IconVerticalSolidList" loCatId="icon" qsTypeId="urn:microsoft.com/office/officeart/2005/8/quickstyle/simple1" qsCatId="simple" csTypeId="urn:microsoft.com/office/officeart/2005/8/colors/colorful5" csCatId="colorful" phldr="1"/>
      <dgm:spPr/>
      <dgm:t>
        <a:bodyPr/>
        <a:lstStyle/>
        <a:p>
          <a:endParaRPr lang="en-US"/>
        </a:p>
      </dgm:t>
    </dgm:pt>
    <dgm:pt modelId="{C2F9D5E6-0D09-DC49-B00C-EA73DE40E779}">
      <dgm:prSet phldrT="[Text]" custT="1"/>
      <dgm:spPr/>
      <dgm:t>
        <a:bodyPr/>
        <a:lstStyle/>
        <a:p>
          <a:pPr>
            <a:lnSpc>
              <a:spcPct val="100000"/>
            </a:lnSpc>
          </a:pPr>
          <a:r>
            <a:rPr lang="en-US" sz="3600" b="1"/>
            <a:t>K</a:t>
          </a:r>
          <a:r>
            <a:rPr lang="en-US" sz="2200"/>
            <a:t>nowledge Grows</a:t>
          </a:r>
        </a:p>
      </dgm:t>
    </dgm:pt>
    <dgm:pt modelId="{D003E348-56C9-3F46-A43A-A4FC170D2ACB}" type="parTrans" cxnId="{2711F700-87FD-424B-9E2F-17F09346BAC8}">
      <dgm:prSet/>
      <dgm:spPr/>
      <dgm:t>
        <a:bodyPr/>
        <a:lstStyle/>
        <a:p>
          <a:endParaRPr lang="en-US"/>
        </a:p>
      </dgm:t>
    </dgm:pt>
    <dgm:pt modelId="{4D6BD764-9BEE-8047-A873-7B020B9FA77B}" type="sibTrans" cxnId="{2711F700-87FD-424B-9E2F-17F09346BAC8}">
      <dgm:prSet/>
      <dgm:spPr/>
      <dgm:t>
        <a:bodyPr/>
        <a:lstStyle/>
        <a:p>
          <a:endParaRPr lang="en-US"/>
        </a:p>
      </dgm:t>
    </dgm:pt>
    <dgm:pt modelId="{4C13CDCF-9A8B-164B-94C9-500B0CD5C8F5}">
      <dgm:prSet phldrT="[Text]"/>
      <dgm:spPr/>
      <dgm:t>
        <a:bodyPr/>
        <a:lstStyle/>
        <a:p>
          <a:pPr>
            <a:lnSpc>
              <a:spcPct val="100000"/>
            </a:lnSpc>
          </a:pPr>
          <a:r>
            <a:rPr lang="en-US"/>
            <a:t>I know more about...</a:t>
          </a:r>
        </a:p>
      </dgm:t>
    </dgm:pt>
    <dgm:pt modelId="{E34FC6D5-F12C-2844-B4B9-40794AB8D31E}" type="parTrans" cxnId="{AFAFDC99-4018-DD45-A387-0B9935EF0600}">
      <dgm:prSet/>
      <dgm:spPr/>
      <dgm:t>
        <a:bodyPr/>
        <a:lstStyle/>
        <a:p>
          <a:endParaRPr lang="en-US"/>
        </a:p>
      </dgm:t>
    </dgm:pt>
    <dgm:pt modelId="{EF05A7EF-6E71-0A4B-B37F-164E96D78FBE}" type="sibTrans" cxnId="{AFAFDC99-4018-DD45-A387-0B9935EF0600}">
      <dgm:prSet/>
      <dgm:spPr/>
      <dgm:t>
        <a:bodyPr/>
        <a:lstStyle/>
        <a:p>
          <a:endParaRPr lang="en-US"/>
        </a:p>
      </dgm:t>
    </dgm:pt>
    <dgm:pt modelId="{9DC7C372-8955-774A-B498-B022120EFF15}">
      <dgm:prSet phldrT="[Text]" custT="1"/>
      <dgm:spPr/>
      <dgm:t>
        <a:bodyPr/>
        <a:lstStyle/>
        <a:p>
          <a:pPr>
            <a:lnSpc>
              <a:spcPct val="100000"/>
            </a:lnSpc>
          </a:pPr>
          <a:r>
            <a:rPr lang="en-US" sz="3600" b="1"/>
            <a:t>A</a:t>
          </a:r>
          <a:r>
            <a:rPr lang="en-US" sz="2200"/>
            <a:t>ttitudes Adjust</a:t>
          </a:r>
        </a:p>
      </dgm:t>
    </dgm:pt>
    <dgm:pt modelId="{FDE51F54-FB29-BD4C-971F-B17498FE188A}" type="parTrans" cxnId="{A93B9A62-513C-554E-8559-4326298D798F}">
      <dgm:prSet/>
      <dgm:spPr/>
      <dgm:t>
        <a:bodyPr/>
        <a:lstStyle/>
        <a:p>
          <a:endParaRPr lang="en-US"/>
        </a:p>
      </dgm:t>
    </dgm:pt>
    <dgm:pt modelId="{F7DCC101-B657-A84E-9A79-F3F380D79F50}" type="sibTrans" cxnId="{A93B9A62-513C-554E-8559-4326298D798F}">
      <dgm:prSet/>
      <dgm:spPr/>
      <dgm:t>
        <a:bodyPr/>
        <a:lstStyle/>
        <a:p>
          <a:endParaRPr lang="en-US"/>
        </a:p>
      </dgm:t>
    </dgm:pt>
    <dgm:pt modelId="{B82B488B-BC31-7749-8C5A-24B180F1EC88}">
      <dgm:prSet phldrT="[Text]"/>
      <dgm:spPr/>
      <dgm:t>
        <a:bodyPr/>
        <a:lstStyle/>
        <a:p>
          <a:pPr>
            <a:lnSpc>
              <a:spcPct val="100000"/>
            </a:lnSpc>
          </a:pPr>
          <a:r>
            <a:rPr lang="en-US"/>
            <a:t>I want to explore more about...</a:t>
          </a:r>
        </a:p>
      </dgm:t>
    </dgm:pt>
    <dgm:pt modelId="{CAC42AC2-6939-F542-A4D8-C84601032ABF}" type="parTrans" cxnId="{CF2590D9-DDE2-424F-8AEE-4FD74142D0A4}">
      <dgm:prSet/>
      <dgm:spPr/>
      <dgm:t>
        <a:bodyPr/>
        <a:lstStyle/>
        <a:p>
          <a:endParaRPr lang="en-US"/>
        </a:p>
      </dgm:t>
    </dgm:pt>
    <dgm:pt modelId="{69165F54-9003-DF47-B4FF-EAA739BAEE11}" type="sibTrans" cxnId="{CF2590D9-DDE2-424F-8AEE-4FD74142D0A4}">
      <dgm:prSet/>
      <dgm:spPr/>
      <dgm:t>
        <a:bodyPr/>
        <a:lstStyle/>
        <a:p>
          <a:endParaRPr lang="en-US"/>
        </a:p>
      </dgm:t>
    </dgm:pt>
    <dgm:pt modelId="{BBE5B8BD-D226-5B48-B40D-E6364EB644E6}">
      <dgm:prSet phldrT="[Text]" custT="1"/>
      <dgm:spPr/>
      <dgm:t>
        <a:bodyPr/>
        <a:lstStyle/>
        <a:p>
          <a:pPr>
            <a:lnSpc>
              <a:spcPct val="100000"/>
            </a:lnSpc>
          </a:pPr>
          <a:r>
            <a:rPr lang="en-US" sz="3600" b="1"/>
            <a:t>S</a:t>
          </a:r>
          <a:r>
            <a:rPr lang="en-US" sz="2200"/>
            <a:t>kills Improve</a:t>
          </a:r>
        </a:p>
      </dgm:t>
    </dgm:pt>
    <dgm:pt modelId="{BEA298AE-0812-6C48-B1FC-ACE449827DF9}" type="parTrans" cxnId="{E0CE0807-3DCD-7F4B-A621-349C71C33116}">
      <dgm:prSet/>
      <dgm:spPr/>
      <dgm:t>
        <a:bodyPr/>
        <a:lstStyle/>
        <a:p>
          <a:endParaRPr lang="en-US"/>
        </a:p>
      </dgm:t>
    </dgm:pt>
    <dgm:pt modelId="{41C40F29-8B6C-6E41-922A-B90BB863041C}" type="sibTrans" cxnId="{E0CE0807-3DCD-7F4B-A621-349C71C33116}">
      <dgm:prSet/>
      <dgm:spPr/>
      <dgm:t>
        <a:bodyPr/>
        <a:lstStyle/>
        <a:p>
          <a:endParaRPr lang="en-US"/>
        </a:p>
      </dgm:t>
    </dgm:pt>
    <dgm:pt modelId="{37C47AF4-4025-3D43-824D-99F1B3ECD029}">
      <dgm:prSet phldrT="[Text]" custT="1"/>
      <dgm:spPr/>
      <dgm:t>
        <a:bodyPr/>
        <a:lstStyle/>
        <a:p>
          <a:pPr>
            <a:lnSpc>
              <a:spcPct val="100000"/>
            </a:lnSpc>
          </a:pPr>
          <a:r>
            <a:rPr lang="en-US" sz="3600" b="1"/>
            <a:t>E</a:t>
          </a:r>
          <a:r>
            <a:rPr lang="en-US" sz="2200"/>
            <a:t>ngage Yourself</a:t>
          </a:r>
        </a:p>
      </dgm:t>
    </dgm:pt>
    <dgm:pt modelId="{15DAA66E-726C-FE4F-896D-9F5B6B6A0B42}" type="parTrans" cxnId="{CF45E3ED-3984-0B48-8687-C57778AEAFF2}">
      <dgm:prSet/>
      <dgm:spPr/>
      <dgm:t>
        <a:bodyPr/>
        <a:lstStyle/>
        <a:p>
          <a:endParaRPr lang="en-US"/>
        </a:p>
      </dgm:t>
    </dgm:pt>
    <dgm:pt modelId="{4F4FF438-6C49-B749-91E6-87AD457867DF}" type="sibTrans" cxnId="{CF45E3ED-3984-0B48-8687-C57778AEAFF2}">
      <dgm:prSet/>
      <dgm:spPr/>
      <dgm:t>
        <a:bodyPr/>
        <a:lstStyle/>
        <a:p>
          <a:endParaRPr lang="en-US"/>
        </a:p>
      </dgm:t>
    </dgm:pt>
    <dgm:pt modelId="{FD2D4F79-E7CC-A645-8A16-78B5DD99319D}">
      <dgm:prSet phldrT="[Text]"/>
      <dgm:spPr/>
      <dgm:t>
        <a:bodyPr/>
        <a:lstStyle/>
        <a:p>
          <a:pPr>
            <a:lnSpc>
              <a:spcPct val="100000"/>
            </a:lnSpc>
          </a:pPr>
          <a:r>
            <a:rPr lang="en-US"/>
            <a:t>I adjusted my attitudes about...</a:t>
          </a:r>
        </a:p>
      </dgm:t>
    </dgm:pt>
    <dgm:pt modelId="{8DE443F6-4722-0D4A-8CF1-D91BAFDE7F09}" type="parTrans" cxnId="{62CFCAE7-8FF9-6141-9799-235728959EC0}">
      <dgm:prSet/>
      <dgm:spPr/>
      <dgm:t>
        <a:bodyPr/>
        <a:lstStyle/>
        <a:p>
          <a:endParaRPr lang="en-US"/>
        </a:p>
      </dgm:t>
    </dgm:pt>
    <dgm:pt modelId="{84B0B2EE-D1B8-E146-87FC-B64C202DEDD5}" type="sibTrans" cxnId="{62CFCAE7-8FF9-6141-9799-235728959EC0}">
      <dgm:prSet/>
      <dgm:spPr/>
      <dgm:t>
        <a:bodyPr/>
        <a:lstStyle/>
        <a:p>
          <a:endParaRPr lang="en-US"/>
        </a:p>
      </dgm:t>
    </dgm:pt>
    <dgm:pt modelId="{4BA2D4BE-522E-6B45-877A-194817F7FA3D}">
      <dgm:prSet phldrT="[Text]"/>
      <dgm:spPr/>
      <dgm:t>
        <a:bodyPr/>
        <a:lstStyle/>
        <a:p>
          <a:pPr>
            <a:lnSpc>
              <a:spcPct val="100000"/>
            </a:lnSpc>
          </a:pPr>
          <a:r>
            <a:rPr lang="en-US"/>
            <a:t>I got better at... </a:t>
          </a:r>
          <a:br>
            <a:rPr lang="en-US"/>
          </a:br>
          <a:r>
            <a:rPr lang="en-US"/>
            <a:t>Next time I will… </a:t>
          </a:r>
        </a:p>
      </dgm:t>
    </dgm:pt>
    <dgm:pt modelId="{F074B7BE-7961-1E46-9A14-2C8422D1EE0E}" type="parTrans" cxnId="{D52941B4-5A4D-D949-B4AA-15ED8F8A1262}">
      <dgm:prSet/>
      <dgm:spPr/>
      <dgm:t>
        <a:bodyPr/>
        <a:lstStyle/>
        <a:p>
          <a:endParaRPr lang="en-US"/>
        </a:p>
      </dgm:t>
    </dgm:pt>
    <dgm:pt modelId="{E4839561-2649-E448-BABB-E05EF2EBD804}" type="sibTrans" cxnId="{D52941B4-5A4D-D949-B4AA-15ED8F8A1262}">
      <dgm:prSet/>
      <dgm:spPr/>
      <dgm:t>
        <a:bodyPr/>
        <a:lstStyle/>
        <a:p>
          <a:endParaRPr lang="en-US"/>
        </a:p>
      </dgm:t>
    </dgm:pt>
    <dgm:pt modelId="{11AEA35A-97D2-491B-9879-AD1C9CC3B6F8}" type="pres">
      <dgm:prSet presAssocID="{E83A8E1E-01BF-B946-9E95-EBB8C1E02B91}" presName="root" presStyleCnt="0">
        <dgm:presLayoutVars>
          <dgm:dir/>
          <dgm:resizeHandles val="exact"/>
        </dgm:presLayoutVars>
      </dgm:prSet>
      <dgm:spPr/>
    </dgm:pt>
    <dgm:pt modelId="{5880FFA3-AA2E-4F4A-A814-A60F8A468289}" type="pres">
      <dgm:prSet presAssocID="{C2F9D5E6-0D09-DC49-B00C-EA73DE40E779}" presName="compNode" presStyleCnt="0"/>
      <dgm:spPr/>
    </dgm:pt>
    <dgm:pt modelId="{DDC009B1-BD05-442A-B64B-9C58F043A0A7}" type="pres">
      <dgm:prSet presAssocID="{C2F9D5E6-0D09-DC49-B00C-EA73DE40E779}" presName="bgRect" presStyleLbl="bgShp" presStyleIdx="0" presStyleCnt="4"/>
      <dgm:spPr/>
    </dgm:pt>
    <dgm:pt modelId="{78EF23D2-5A17-4619-B51B-D096DC4C0DA9}" type="pres">
      <dgm:prSet presAssocID="{C2F9D5E6-0D09-DC49-B00C-EA73DE40E77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49F53777-DA77-4B67-8E37-FE1F28709276}" type="pres">
      <dgm:prSet presAssocID="{C2F9D5E6-0D09-DC49-B00C-EA73DE40E779}" presName="spaceRect" presStyleCnt="0"/>
      <dgm:spPr/>
    </dgm:pt>
    <dgm:pt modelId="{0F00BE9C-EBCA-4985-98BD-8CB44315877B}" type="pres">
      <dgm:prSet presAssocID="{C2F9D5E6-0D09-DC49-B00C-EA73DE40E779}" presName="parTx" presStyleLbl="revTx" presStyleIdx="0" presStyleCnt="8">
        <dgm:presLayoutVars>
          <dgm:chMax val="0"/>
          <dgm:chPref val="0"/>
        </dgm:presLayoutVars>
      </dgm:prSet>
      <dgm:spPr/>
    </dgm:pt>
    <dgm:pt modelId="{705AD2F0-FDCB-4139-AEC3-1AA72B2057A9}" type="pres">
      <dgm:prSet presAssocID="{C2F9D5E6-0D09-DC49-B00C-EA73DE40E779}" presName="desTx" presStyleLbl="revTx" presStyleIdx="1" presStyleCnt="8">
        <dgm:presLayoutVars/>
      </dgm:prSet>
      <dgm:spPr/>
    </dgm:pt>
    <dgm:pt modelId="{DC93998D-313B-456E-A0CC-A4707A45D0DA}" type="pres">
      <dgm:prSet presAssocID="{4D6BD764-9BEE-8047-A873-7B020B9FA77B}" presName="sibTrans" presStyleCnt="0"/>
      <dgm:spPr/>
    </dgm:pt>
    <dgm:pt modelId="{44E1FBC7-0F28-4B0B-8B9C-8A1D19D02402}" type="pres">
      <dgm:prSet presAssocID="{9DC7C372-8955-774A-B498-B022120EFF15}" presName="compNode" presStyleCnt="0"/>
      <dgm:spPr/>
    </dgm:pt>
    <dgm:pt modelId="{78697B24-D499-48AA-ABD9-ED08D866CBE2}" type="pres">
      <dgm:prSet presAssocID="{9DC7C372-8955-774A-B498-B022120EFF15}" presName="bgRect" presStyleLbl="bgShp" presStyleIdx="1" presStyleCnt="4"/>
      <dgm:spPr/>
    </dgm:pt>
    <dgm:pt modelId="{25B61849-D364-441F-A831-3F5F8F1122FC}" type="pres">
      <dgm:prSet presAssocID="{9DC7C372-8955-774A-B498-B022120EFF1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hought bubble"/>
        </a:ext>
      </dgm:extLst>
    </dgm:pt>
    <dgm:pt modelId="{260BD6C4-038B-46B1-B784-F68CB6D91742}" type="pres">
      <dgm:prSet presAssocID="{9DC7C372-8955-774A-B498-B022120EFF15}" presName="spaceRect" presStyleCnt="0"/>
      <dgm:spPr/>
    </dgm:pt>
    <dgm:pt modelId="{EDD321CE-ECB0-40A5-A14F-C6BA084B5901}" type="pres">
      <dgm:prSet presAssocID="{9DC7C372-8955-774A-B498-B022120EFF15}" presName="parTx" presStyleLbl="revTx" presStyleIdx="2" presStyleCnt="8">
        <dgm:presLayoutVars>
          <dgm:chMax val="0"/>
          <dgm:chPref val="0"/>
        </dgm:presLayoutVars>
      </dgm:prSet>
      <dgm:spPr/>
    </dgm:pt>
    <dgm:pt modelId="{4A1F3174-CC9B-4E83-9B1F-C821932955F0}" type="pres">
      <dgm:prSet presAssocID="{9DC7C372-8955-774A-B498-B022120EFF15}" presName="desTx" presStyleLbl="revTx" presStyleIdx="3" presStyleCnt="8">
        <dgm:presLayoutVars/>
      </dgm:prSet>
      <dgm:spPr/>
    </dgm:pt>
    <dgm:pt modelId="{19CAF80C-96CC-4158-A7F4-BF27A855DF2E}" type="pres">
      <dgm:prSet presAssocID="{F7DCC101-B657-A84E-9A79-F3F380D79F50}" presName="sibTrans" presStyleCnt="0"/>
      <dgm:spPr/>
    </dgm:pt>
    <dgm:pt modelId="{140FC5A5-33D0-4176-A90A-FF0999E67B8C}" type="pres">
      <dgm:prSet presAssocID="{BBE5B8BD-D226-5B48-B40D-E6364EB644E6}" presName="compNode" presStyleCnt="0"/>
      <dgm:spPr/>
    </dgm:pt>
    <dgm:pt modelId="{3C507163-95BB-4F8F-87EF-BE1053D1912C}" type="pres">
      <dgm:prSet presAssocID="{BBE5B8BD-D226-5B48-B40D-E6364EB644E6}" presName="bgRect" presStyleLbl="bgShp" presStyleIdx="2" presStyleCnt="4"/>
      <dgm:spPr/>
    </dgm:pt>
    <dgm:pt modelId="{18F69017-652F-4AF3-AF87-0D4281DB1755}" type="pres">
      <dgm:prSet presAssocID="{BBE5B8BD-D226-5B48-B40D-E6364EB644E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un"/>
        </a:ext>
      </dgm:extLst>
    </dgm:pt>
    <dgm:pt modelId="{61119AA5-F80D-4686-83D6-6B677459E3B2}" type="pres">
      <dgm:prSet presAssocID="{BBE5B8BD-D226-5B48-B40D-E6364EB644E6}" presName="spaceRect" presStyleCnt="0"/>
      <dgm:spPr/>
    </dgm:pt>
    <dgm:pt modelId="{C0B4235C-E7C3-4A42-B3D8-FED5ED78AFA8}" type="pres">
      <dgm:prSet presAssocID="{BBE5B8BD-D226-5B48-B40D-E6364EB644E6}" presName="parTx" presStyleLbl="revTx" presStyleIdx="4" presStyleCnt="8">
        <dgm:presLayoutVars>
          <dgm:chMax val="0"/>
          <dgm:chPref val="0"/>
        </dgm:presLayoutVars>
      </dgm:prSet>
      <dgm:spPr/>
    </dgm:pt>
    <dgm:pt modelId="{58D2F37B-8990-41B0-B4A2-B648D6C94299}" type="pres">
      <dgm:prSet presAssocID="{BBE5B8BD-D226-5B48-B40D-E6364EB644E6}" presName="desTx" presStyleLbl="revTx" presStyleIdx="5" presStyleCnt="8">
        <dgm:presLayoutVars/>
      </dgm:prSet>
      <dgm:spPr/>
    </dgm:pt>
    <dgm:pt modelId="{C3E75F40-E58E-4529-A030-13BBAB6A49EA}" type="pres">
      <dgm:prSet presAssocID="{41C40F29-8B6C-6E41-922A-B90BB863041C}" presName="sibTrans" presStyleCnt="0"/>
      <dgm:spPr/>
    </dgm:pt>
    <dgm:pt modelId="{8B8E9374-08EB-4955-BE64-E4588C00122A}" type="pres">
      <dgm:prSet presAssocID="{37C47AF4-4025-3D43-824D-99F1B3ECD029}" presName="compNode" presStyleCnt="0"/>
      <dgm:spPr/>
    </dgm:pt>
    <dgm:pt modelId="{B8E19360-8C7A-46F1-B64E-9BA4CA36D1FA}" type="pres">
      <dgm:prSet presAssocID="{37C47AF4-4025-3D43-824D-99F1B3ECD029}" presName="bgRect" presStyleLbl="bgShp" presStyleIdx="3" presStyleCnt="4"/>
      <dgm:spPr/>
    </dgm:pt>
    <dgm:pt modelId="{06670A61-2453-457F-ADBC-EF8B7F9FEC5D}" type="pres">
      <dgm:prSet presAssocID="{37C47AF4-4025-3D43-824D-99F1B3ECD02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agnifying glass"/>
        </a:ext>
      </dgm:extLst>
    </dgm:pt>
    <dgm:pt modelId="{D374D285-407F-4B88-9C3D-7A68CE09B281}" type="pres">
      <dgm:prSet presAssocID="{37C47AF4-4025-3D43-824D-99F1B3ECD029}" presName="spaceRect" presStyleCnt="0"/>
      <dgm:spPr/>
    </dgm:pt>
    <dgm:pt modelId="{DC609A8C-8FB4-461D-9E23-D07254DDCCC3}" type="pres">
      <dgm:prSet presAssocID="{37C47AF4-4025-3D43-824D-99F1B3ECD029}" presName="parTx" presStyleLbl="revTx" presStyleIdx="6" presStyleCnt="8">
        <dgm:presLayoutVars>
          <dgm:chMax val="0"/>
          <dgm:chPref val="0"/>
        </dgm:presLayoutVars>
      </dgm:prSet>
      <dgm:spPr/>
    </dgm:pt>
    <dgm:pt modelId="{3C3952E1-5349-43E9-AFE1-1DA5CD997C5F}" type="pres">
      <dgm:prSet presAssocID="{37C47AF4-4025-3D43-824D-99F1B3ECD029}" presName="desTx" presStyleLbl="revTx" presStyleIdx="7" presStyleCnt="8">
        <dgm:presLayoutVars/>
      </dgm:prSet>
      <dgm:spPr/>
    </dgm:pt>
  </dgm:ptLst>
  <dgm:cxnLst>
    <dgm:cxn modelId="{2711F700-87FD-424B-9E2F-17F09346BAC8}" srcId="{E83A8E1E-01BF-B946-9E95-EBB8C1E02B91}" destId="{C2F9D5E6-0D09-DC49-B00C-EA73DE40E779}" srcOrd="0" destOrd="0" parTransId="{D003E348-56C9-3F46-A43A-A4FC170D2ACB}" sibTransId="{4D6BD764-9BEE-8047-A873-7B020B9FA77B}"/>
    <dgm:cxn modelId="{E0CE0807-3DCD-7F4B-A621-349C71C33116}" srcId="{E83A8E1E-01BF-B946-9E95-EBB8C1E02B91}" destId="{BBE5B8BD-D226-5B48-B40D-E6364EB644E6}" srcOrd="2" destOrd="0" parTransId="{BEA298AE-0812-6C48-B1FC-ACE449827DF9}" sibTransId="{41C40F29-8B6C-6E41-922A-B90BB863041C}"/>
    <dgm:cxn modelId="{26D6C613-794C-B447-B03E-D5F58F881DC0}" type="presOf" srcId="{37C47AF4-4025-3D43-824D-99F1B3ECD029}" destId="{DC609A8C-8FB4-461D-9E23-D07254DDCCC3}" srcOrd="0" destOrd="0" presId="urn:microsoft.com/office/officeart/2018/2/layout/IconVerticalSolidList"/>
    <dgm:cxn modelId="{606EA32C-A19F-7246-9AB8-2A58FB2EDED9}" type="presOf" srcId="{4C13CDCF-9A8B-164B-94C9-500B0CD5C8F5}" destId="{705AD2F0-FDCB-4139-AEC3-1AA72B2057A9}" srcOrd="0" destOrd="0" presId="urn:microsoft.com/office/officeart/2018/2/layout/IconVerticalSolidList"/>
    <dgm:cxn modelId="{3247B23B-24A5-4E49-B3DF-E3B1F4642D44}" type="presOf" srcId="{BBE5B8BD-D226-5B48-B40D-E6364EB644E6}" destId="{C0B4235C-E7C3-4A42-B3D8-FED5ED78AFA8}" srcOrd="0" destOrd="0" presId="urn:microsoft.com/office/officeart/2018/2/layout/IconVerticalSolidList"/>
    <dgm:cxn modelId="{A93B9A62-513C-554E-8559-4326298D798F}" srcId="{E83A8E1E-01BF-B946-9E95-EBB8C1E02B91}" destId="{9DC7C372-8955-774A-B498-B022120EFF15}" srcOrd="1" destOrd="0" parTransId="{FDE51F54-FB29-BD4C-971F-B17498FE188A}" sibTransId="{F7DCC101-B657-A84E-9A79-F3F380D79F50}"/>
    <dgm:cxn modelId="{E563A54F-FB35-DE4C-B8F5-E02D2FA43D1F}" type="presOf" srcId="{C2F9D5E6-0D09-DC49-B00C-EA73DE40E779}" destId="{0F00BE9C-EBCA-4985-98BD-8CB44315877B}" srcOrd="0" destOrd="0" presId="urn:microsoft.com/office/officeart/2018/2/layout/IconVerticalSolidList"/>
    <dgm:cxn modelId="{BF441950-5487-BE40-8942-E3FE08E9759E}" type="presOf" srcId="{B82B488B-BC31-7749-8C5A-24B180F1EC88}" destId="{3C3952E1-5349-43E9-AFE1-1DA5CD997C5F}" srcOrd="0" destOrd="0" presId="urn:microsoft.com/office/officeart/2018/2/layout/IconVerticalSolidList"/>
    <dgm:cxn modelId="{AFAFDC99-4018-DD45-A387-0B9935EF0600}" srcId="{C2F9D5E6-0D09-DC49-B00C-EA73DE40E779}" destId="{4C13CDCF-9A8B-164B-94C9-500B0CD5C8F5}" srcOrd="0" destOrd="0" parTransId="{E34FC6D5-F12C-2844-B4B9-40794AB8D31E}" sibTransId="{EF05A7EF-6E71-0A4B-B37F-164E96D78FBE}"/>
    <dgm:cxn modelId="{D52941B4-5A4D-D949-B4AA-15ED8F8A1262}" srcId="{BBE5B8BD-D226-5B48-B40D-E6364EB644E6}" destId="{4BA2D4BE-522E-6B45-877A-194817F7FA3D}" srcOrd="0" destOrd="0" parTransId="{F074B7BE-7961-1E46-9A14-2C8422D1EE0E}" sibTransId="{E4839561-2649-E448-BABB-E05EF2EBD804}"/>
    <dgm:cxn modelId="{A7B41AC6-9224-994C-BEDF-AEFA8EADAA0D}" type="presOf" srcId="{9DC7C372-8955-774A-B498-B022120EFF15}" destId="{EDD321CE-ECB0-40A5-A14F-C6BA084B5901}" srcOrd="0" destOrd="0" presId="urn:microsoft.com/office/officeart/2018/2/layout/IconVerticalSolidList"/>
    <dgm:cxn modelId="{CF2590D9-DDE2-424F-8AEE-4FD74142D0A4}" srcId="{37C47AF4-4025-3D43-824D-99F1B3ECD029}" destId="{B82B488B-BC31-7749-8C5A-24B180F1EC88}" srcOrd="0" destOrd="0" parTransId="{CAC42AC2-6939-F542-A4D8-C84601032ABF}" sibTransId="{69165F54-9003-DF47-B4FF-EAA739BAEE11}"/>
    <dgm:cxn modelId="{62CFCAE7-8FF9-6141-9799-235728959EC0}" srcId="{9DC7C372-8955-774A-B498-B022120EFF15}" destId="{FD2D4F79-E7CC-A645-8A16-78B5DD99319D}" srcOrd="0" destOrd="0" parTransId="{8DE443F6-4722-0D4A-8CF1-D91BAFDE7F09}" sibTransId="{84B0B2EE-D1B8-E146-87FC-B64C202DEDD5}"/>
    <dgm:cxn modelId="{1F9F4AEB-32B7-9748-9110-4594EF6586C4}" type="presOf" srcId="{FD2D4F79-E7CC-A645-8A16-78B5DD99319D}" destId="{4A1F3174-CC9B-4E83-9B1F-C821932955F0}" srcOrd="0" destOrd="0" presId="urn:microsoft.com/office/officeart/2018/2/layout/IconVerticalSolidList"/>
    <dgm:cxn modelId="{CF45E3ED-3984-0B48-8687-C57778AEAFF2}" srcId="{E83A8E1E-01BF-B946-9E95-EBB8C1E02B91}" destId="{37C47AF4-4025-3D43-824D-99F1B3ECD029}" srcOrd="3" destOrd="0" parTransId="{15DAA66E-726C-FE4F-896D-9F5B6B6A0B42}" sibTransId="{4F4FF438-6C49-B749-91E6-87AD457867DF}"/>
    <dgm:cxn modelId="{59573EFC-9073-E044-8C47-ADFF903A84A4}" type="presOf" srcId="{E83A8E1E-01BF-B946-9E95-EBB8C1E02B91}" destId="{11AEA35A-97D2-491B-9879-AD1C9CC3B6F8}" srcOrd="0" destOrd="0" presId="urn:microsoft.com/office/officeart/2018/2/layout/IconVerticalSolidList"/>
    <dgm:cxn modelId="{242788FF-0255-A343-BE01-5F2D7F2945A7}" type="presOf" srcId="{4BA2D4BE-522E-6B45-877A-194817F7FA3D}" destId="{58D2F37B-8990-41B0-B4A2-B648D6C94299}" srcOrd="0" destOrd="0" presId="urn:microsoft.com/office/officeart/2018/2/layout/IconVerticalSolidList"/>
    <dgm:cxn modelId="{4896C111-E3E8-3349-9CCA-92CF1F4BAE9F}" type="presParOf" srcId="{11AEA35A-97D2-491B-9879-AD1C9CC3B6F8}" destId="{5880FFA3-AA2E-4F4A-A814-A60F8A468289}" srcOrd="0" destOrd="0" presId="urn:microsoft.com/office/officeart/2018/2/layout/IconVerticalSolidList"/>
    <dgm:cxn modelId="{CD6E1FB2-A8B7-3D43-844E-986984597AE1}" type="presParOf" srcId="{5880FFA3-AA2E-4F4A-A814-A60F8A468289}" destId="{DDC009B1-BD05-442A-B64B-9C58F043A0A7}" srcOrd="0" destOrd="0" presId="urn:microsoft.com/office/officeart/2018/2/layout/IconVerticalSolidList"/>
    <dgm:cxn modelId="{A5A58EA8-A281-5942-B32D-5110E1B6DAA9}" type="presParOf" srcId="{5880FFA3-AA2E-4F4A-A814-A60F8A468289}" destId="{78EF23D2-5A17-4619-B51B-D096DC4C0DA9}" srcOrd="1" destOrd="0" presId="urn:microsoft.com/office/officeart/2018/2/layout/IconVerticalSolidList"/>
    <dgm:cxn modelId="{FA818822-D0B4-7B4F-BEA9-8FA33D327302}" type="presParOf" srcId="{5880FFA3-AA2E-4F4A-A814-A60F8A468289}" destId="{49F53777-DA77-4B67-8E37-FE1F28709276}" srcOrd="2" destOrd="0" presId="urn:microsoft.com/office/officeart/2018/2/layout/IconVerticalSolidList"/>
    <dgm:cxn modelId="{B0889E5B-7AF9-4341-85B7-AD73AE0F006B}" type="presParOf" srcId="{5880FFA3-AA2E-4F4A-A814-A60F8A468289}" destId="{0F00BE9C-EBCA-4985-98BD-8CB44315877B}" srcOrd="3" destOrd="0" presId="urn:microsoft.com/office/officeart/2018/2/layout/IconVerticalSolidList"/>
    <dgm:cxn modelId="{42A0FDAD-F535-8647-9A9B-9FCA866C9189}" type="presParOf" srcId="{5880FFA3-AA2E-4F4A-A814-A60F8A468289}" destId="{705AD2F0-FDCB-4139-AEC3-1AA72B2057A9}" srcOrd="4" destOrd="0" presId="urn:microsoft.com/office/officeart/2018/2/layout/IconVerticalSolidList"/>
    <dgm:cxn modelId="{74BA5532-4509-D74B-80E1-54B7183BF2FE}" type="presParOf" srcId="{11AEA35A-97D2-491B-9879-AD1C9CC3B6F8}" destId="{DC93998D-313B-456E-A0CC-A4707A45D0DA}" srcOrd="1" destOrd="0" presId="urn:microsoft.com/office/officeart/2018/2/layout/IconVerticalSolidList"/>
    <dgm:cxn modelId="{28F95A5F-740D-E941-B371-42A76166EE10}" type="presParOf" srcId="{11AEA35A-97D2-491B-9879-AD1C9CC3B6F8}" destId="{44E1FBC7-0F28-4B0B-8B9C-8A1D19D02402}" srcOrd="2" destOrd="0" presId="urn:microsoft.com/office/officeart/2018/2/layout/IconVerticalSolidList"/>
    <dgm:cxn modelId="{D176442E-AF17-7743-ABC3-7AE2494EA57E}" type="presParOf" srcId="{44E1FBC7-0F28-4B0B-8B9C-8A1D19D02402}" destId="{78697B24-D499-48AA-ABD9-ED08D866CBE2}" srcOrd="0" destOrd="0" presId="urn:microsoft.com/office/officeart/2018/2/layout/IconVerticalSolidList"/>
    <dgm:cxn modelId="{3377AD93-EAA5-5849-B673-6AD6937E40EA}" type="presParOf" srcId="{44E1FBC7-0F28-4B0B-8B9C-8A1D19D02402}" destId="{25B61849-D364-441F-A831-3F5F8F1122FC}" srcOrd="1" destOrd="0" presId="urn:microsoft.com/office/officeart/2018/2/layout/IconVerticalSolidList"/>
    <dgm:cxn modelId="{A30A7882-83DB-8048-A63A-96E27BF7AA5F}" type="presParOf" srcId="{44E1FBC7-0F28-4B0B-8B9C-8A1D19D02402}" destId="{260BD6C4-038B-46B1-B784-F68CB6D91742}" srcOrd="2" destOrd="0" presId="urn:microsoft.com/office/officeart/2018/2/layout/IconVerticalSolidList"/>
    <dgm:cxn modelId="{FF1D1BB2-5B97-4E42-A482-63AB7462E147}" type="presParOf" srcId="{44E1FBC7-0F28-4B0B-8B9C-8A1D19D02402}" destId="{EDD321CE-ECB0-40A5-A14F-C6BA084B5901}" srcOrd="3" destOrd="0" presId="urn:microsoft.com/office/officeart/2018/2/layout/IconVerticalSolidList"/>
    <dgm:cxn modelId="{B3EBBFAB-0F1B-CA4F-9797-5DCB337E6F1C}" type="presParOf" srcId="{44E1FBC7-0F28-4B0B-8B9C-8A1D19D02402}" destId="{4A1F3174-CC9B-4E83-9B1F-C821932955F0}" srcOrd="4" destOrd="0" presId="urn:microsoft.com/office/officeart/2018/2/layout/IconVerticalSolidList"/>
    <dgm:cxn modelId="{19B10B04-8787-7841-A7FE-702262BB52F6}" type="presParOf" srcId="{11AEA35A-97D2-491B-9879-AD1C9CC3B6F8}" destId="{19CAF80C-96CC-4158-A7F4-BF27A855DF2E}" srcOrd="3" destOrd="0" presId="urn:microsoft.com/office/officeart/2018/2/layout/IconVerticalSolidList"/>
    <dgm:cxn modelId="{291B207C-82A4-D347-BDD1-342FE847D1B9}" type="presParOf" srcId="{11AEA35A-97D2-491B-9879-AD1C9CC3B6F8}" destId="{140FC5A5-33D0-4176-A90A-FF0999E67B8C}" srcOrd="4" destOrd="0" presId="urn:microsoft.com/office/officeart/2018/2/layout/IconVerticalSolidList"/>
    <dgm:cxn modelId="{17801D60-7A9A-524A-BD8D-F0C51DA6D24C}" type="presParOf" srcId="{140FC5A5-33D0-4176-A90A-FF0999E67B8C}" destId="{3C507163-95BB-4F8F-87EF-BE1053D1912C}" srcOrd="0" destOrd="0" presId="urn:microsoft.com/office/officeart/2018/2/layout/IconVerticalSolidList"/>
    <dgm:cxn modelId="{2D74EB7B-9561-F749-9276-EB70EA352768}" type="presParOf" srcId="{140FC5A5-33D0-4176-A90A-FF0999E67B8C}" destId="{18F69017-652F-4AF3-AF87-0D4281DB1755}" srcOrd="1" destOrd="0" presId="urn:microsoft.com/office/officeart/2018/2/layout/IconVerticalSolidList"/>
    <dgm:cxn modelId="{C3302345-0BF0-C249-8043-C856AD692E9F}" type="presParOf" srcId="{140FC5A5-33D0-4176-A90A-FF0999E67B8C}" destId="{61119AA5-F80D-4686-83D6-6B677459E3B2}" srcOrd="2" destOrd="0" presId="urn:microsoft.com/office/officeart/2018/2/layout/IconVerticalSolidList"/>
    <dgm:cxn modelId="{95466388-68B9-C24C-ACE5-1ECDC4CBB111}" type="presParOf" srcId="{140FC5A5-33D0-4176-A90A-FF0999E67B8C}" destId="{C0B4235C-E7C3-4A42-B3D8-FED5ED78AFA8}" srcOrd="3" destOrd="0" presId="urn:microsoft.com/office/officeart/2018/2/layout/IconVerticalSolidList"/>
    <dgm:cxn modelId="{DE9452CF-3520-4E43-9A47-BECF1B3ADD1C}" type="presParOf" srcId="{140FC5A5-33D0-4176-A90A-FF0999E67B8C}" destId="{58D2F37B-8990-41B0-B4A2-B648D6C94299}" srcOrd="4" destOrd="0" presId="urn:microsoft.com/office/officeart/2018/2/layout/IconVerticalSolidList"/>
    <dgm:cxn modelId="{4CB7CA79-7D2C-F842-8C84-CE023F1FA1C7}" type="presParOf" srcId="{11AEA35A-97D2-491B-9879-AD1C9CC3B6F8}" destId="{C3E75F40-E58E-4529-A030-13BBAB6A49EA}" srcOrd="5" destOrd="0" presId="urn:microsoft.com/office/officeart/2018/2/layout/IconVerticalSolidList"/>
    <dgm:cxn modelId="{C9052A30-EBB4-EC4E-8BB6-50FC7A9E76FE}" type="presParOf" srcId="{11AEA35A-97D2-491B-9879-AD1C9CC3B6F8}" destId="{8B8E9374-08EB-4955-BE64-E4588C00122A}" srcOrd="6" destOrd="0" presId="urn:microsoft.com/office/officeart/2018/2/layout/IconVerticalSolidList"/>
    <dgm:cxn modelId="{C404CA8E-C8B5-1A4C-BD33-E0A6B2728B17}" type="presParOf" srcId="{8B8E9374-08EB-4955-BE64-E4588C00122A}" destId="{B8E19360-8C7A-46F1-B64E-9BA4CA36D1FA}" srcOrd="0" destOrd="0" presId="urn:microsoft.com/office/officeart/2018/2/layout/IconVerticalSolidList"/>
    <dgm:cxn modelId="{6F3C5ACA-BBBF-C047-B3B6-B5BDC42785F4}" type="presParOf" srcId="{8B8E9374-08EB-4955-BE64-E4588C00122A}" destId="{06670A61-2453-457F-ADBC-EF8B7F9FEC5D}" srcOrd="1" destOrd="0" presId="urn:microsoft.com/office/officeart/2018/2/layout/IconVerticalSolidList"/>
    <dgm:cxn modelId="{484602F7-9E04-5C4E-B33D-AB547F8904ED}" type="presParOf" srcId="{8B8E9374-08EB-4955-BE64-E4588C00122A}" destId="{D374D285-407F-4B88-9C3D-7A68CE09B281}" srcOrd="2" destOrd="0" presId="urn:microsoft.com/office/officeart/2018/2/layout/IconVerticalSolidList"/>
    <dgm:cxn modelId="{0D851734-DE4D-7142-9BC6-9BEB25CE69EF}" type="presParOf" srcId="{8B8E9374-08EB-4955-BE64-E4588C00122A}" destId="{DC609A8C-8FB4-461D-9E23-D07254DDCCC3}" srcOrd="3" destOrd="0" presId="urn:microsoft.com/office/officeart/2018/2/layout/IconVerticalSolidList"/>
    <dgm:cxn modelId="{0AC52562-B4D8-954B-B6E4-13CD06D4C6A5}" type="presParOf" srcId="{8B8E9374-08EB-4955-BE64-E4588C00122A}" destId="{3C3952E1-5349-43E9-AFE1-1DA5CD997C5F}"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7387094-7CA2-9643-A9AB-5FEC538AC068}" type="doc">
      <dgm:prSet loTypeId="urn:microsoft.com/office/officeart/2005/8/layout/cycle3" loCatId="" qsTypeId="urn:microsoft.com/office/officeart/2005/8/quickstyle/simple1" qsCatId="simple" csTypeId="urn:microsoft.com/office/officeart/2005/8/colors/colorful5" csCatId="colorful" phldr="1"/>
      <dgm:spPr/>
      <dgm:t>
        <a:bodyPr/>
        <a:lstStyle/>
        <a:p>
          <a:endParaRPr lang="en-US"/>
        </a:p>
      </dgm:t>
    </dgm:pt>
    <dgm:pt modelId="{59A559E0-E20B-E14D-BEF6-A730A04DCD98}">
      <dgm:prSet phldrT="[Text]"/>
      <dgm:spPr/>
      <dgm:t>
        <a:bodyPr/>
        <a:lstStyle/>
        <a:p>
          <a:r>
            <a:rPr lang="en-US"/>
            <a:t>Content</a:t>
          </a:r>
        </a:p>
      </dgm:t>
    </dgm:pt>
    <dgm:pt modelId="{14B59BF4-D5B1-5242-8571-182343E3B642}" type="parTrans" cxnId="{DDB5A858-83AA-1346-AFEE-089A9F58FA40}">
      <dgm:prSet/>
      <dgm:spPr/>
      <dgm:t>
        <a:bodyPr/>
        <a:lstStyle/>
        <a:p>
          <a:endParaRPr lang="en-US"/>
        </a:p>
      </dgm:t>
    </dgm:pt>
    <dgm:pt modelId="{90C4C124-A92F-B248-B516-D9F4F452BCB9}" type="sibTrans" cxnId="{DDB5A858-83AA-1346-AFEE-089A9F58FA40}">
      <dgm:prSet/>
      <dgm:spPr/>
      <dgm:t>
        <a:bodyPr/>
        <a:lstStyle/>
        <a:p>
          <a:endParaRPr lang="en-US"/>
        </a:p>
      </dgm:t>
    </dgm:pt>
    <dgm:pt modelId="{24F7DE85-8D50-6546-8EF8-B7D57EC70F1A}">
      <dgm:prSet phldrT="[Text]"/>
      <dgm:spPr/>
      <dgm:t>
        <a:bodyPr/>
        <a:lstStyle/>
        <a:p>
          <a:r>
            <a:rPr lang="en-US"/>
            <a:t>Stimuli</a:t>
          </a:r>
        </a:p>
      </dgm:t>
    </dgm:pt>
    <dgm:pt modelId="{63D7DB99-6B47-7C4E-A1F6-831880EC6471}" type="parTrans" cxnId="{539FB626-406F-7F4A-A9F4-BCAE380201AC}">
      <dgm:prSet/>
      <dgm:spPr/>
      <dgm:t>
        <a:bodyPr/>
        <a:lstStyle/>
        <a:p>
          <a:endParaRPr lang="en-US"/>
        </a:p>
      </dgm:t>
    </dgm:pt>
    <dgm:pt modelId="{5CF1EDAF-3D53-014B-9187-CA17C82EA4AF}" type="sibTrans" cxnId="{539FB626-406F-7F4A-A9F4-BCAE380201AC}">
      <dgm:prSet/>
      <dgm:spPr/>
      <dgm:t>
        <a:bodyPr/>
        <a:lstStyle/>
        <a:p>
          <a:endParaRPr lang="en-US"/>
        </a:p>
      </dgm:t>
    </dgm:pt>
    <dgm:pt modelId="{DE58F00A-EA55-7240-8690-8E1B79A7817A}">
      <dgm:prSet phldrT="[Text]"/>
      <dgm:spPr/>
      <dgm:t>
        <a:bodyPr/>
        <a:lstStyle/>
        <a:p>
          <a:r>
            <a:rPr lang="en-US"/>
            <a:t>Observation</a:t>
          </a:r>
        </a:p>
      </dgm:t>
    </dgm:pt>
    <dgm:pt modelId="{04451043-3CFF-6F45-9E70-C1A60AE23C06}" type="parTrans" cxnId="{E97463CE-0341-E548-AB52-86AD2583EDA8}">
      <dgm:prSet/>
      <dgm:spPr/>
      <dgm:t>
        <a:bodyPr/>
        <a:lstStyle/>
        <a:p>
          <a:endParaRPr lang="en-US"/>
        </a:p>
      </dgm:t>
    </dgm:pt>
    <dgm:pt modelId="{42077542-07B4-BB4D-804F-E871B2B57F99}" type="sibTrans" cxnId="{E97463CE-0341-E548-AB52-86AD2583EDA8}">
      <dgm:prSet/>
      <dgm:spPr/>
      <dgm:t>
        <a:bodyPr/>
        <a:lstStyle/>
        <a:p>
          <a:endParaRPr lang="en-US"/>
        </a:p>
      </dgm:t>
    </dgm:pt>
    <dgm:pt modelId="{8465DACB-B590-0A48-9845-E5E6B497D2EC}">
      <dgm:prSet phldrT="[Text]"/>
      <dgm:spPr/>
      <dgm:t>
        <a:bodyPr/>
        <a:lstStyle/>
        <a:p>
          <a:r>
            <a:rPr lang="en-US"/>
            <a:t>Application</a:t>
          </a:r>
        </a:p>
      </dgm:t>
    </dgm:pt>
    <dgm:pt modelId="{C90511C7-3636-E747-8A66-3CC36B5D8F0A}" type="parTrans" cxnId="{39F48A6D-F857-9B49-B916-5709FAA1E3D0}">
      <dgm:prSet/>
      <dgm:spPr/>
      <dgm:t>
        <a:bodyPr/>
        <a:lstStyle/>
        <a:p>
          <a:endParaRPr lang="en-US"/>
        </a:p>
      </dgm:t>
    </dgm:pt>
    <dgm:pt modelId="{595EE17D-A26B-2A43-891D-CE09D8E185E4}" type="sibTrans" cxnId="{39F48A6D-F857-9B49-B916-5709FAA1E3D0}">
      <dgm:prSet/>
      <dgm:spPr/>
      <dgm:t>
        <a:bodyPr/>
        <a:lstStyle/>
        <a:p>
          <a:endParaRPr lang="en-US"/>
        </a:p>
      </dgm:t>
    </dgm:pt>
    <dgm:pt modelId="{298805A7-CF34-F245-B809-8968982ECFBD}">
      <dgm:prSet phldrT="[Text]"/>
      <dgm:spPr>
        <a:solidFill>
          <a:schemeClr val="accent4">
            <a:lumMod val="75000"/>
          </a:schemeClr>
        </a:solidFill>
      </dgm:spPr>
      <dgm:t>
        <a:bodyPr/>
        <a:lstStyle/>
        <a:p>
          <a:r>
            <a:rPr lang="en-US"/>
            <a:t>Debriefing</a:t>
          </a:r>
        </a:p>
      </dgm:t>
    </dgm:pt>
    <dgm:pt modelId="{93E58D54-A387-F641-B39E-6B28C005982C}" type="parTrans" cxnId="{154C2BBE-4624-F544-898C-15CE5F7364C0}">
      <dgm:prSet/>
      <dgm:spPr/>
      <dgm:t>
        <a:bodyPr/>
        <a:lstStyle/>
        <a:p>
          <a:endParaRPr lang="en-US"/>
        </a:p>
      </dgm:t>
    </dgm:pt>
    <dgm:pt modelId="{7B0FD9DF-E6EF-0748-8529-0B45B8DFBA4E}" type="sibTrans" cxnId="{154C2BBE-4624-F544-898C-15CE5F7364C0}">
      <dgm:prSet/>
      <dgm:spPr/>
      <dgm:t>
        <a:bodyPr/>
        <a:lstStyle/>
        <a:p>
          <a:endParaRPr lang="en-US"/>
        </a:p>
      </dgm:t>
    </dgm:pt>
    <dgm:pt modelId="{DD530636-9B20-A04F-92D3-9BC220D5AE69}">
      <dgm:prSet phldrT="[Text]"/>
      <dgm:spPr/>
      <dgm:t>
        <a:bodyPr/>
        <a:lstStyle/>
        <a:p>
          <a:r>
            <a:rPr lang="en-US"/>
            <a:t>Reflection</a:t>
          </a:r>
        </a:p>
      </dgm:t>
    </dgm:pt>
    <dgm:pt modelId="{8154FA6E-8ADB-7645-8BE7-93D6E9D29017}" type="parTrans" cxnId="{F372AB4B-DCB1-6044-8F15-BAE355CEB158}">
      <dgm:prSet/>
      <dgm:spPr/>
      <dgm:t>
        <a:bodyPr/>
        <a:lstStyle/>
        <a:p>
          <a:endParaRPr lang="en-US"/>
        </a:p>
      </dgm:t>
    </dgm:pt>
    <dgm:pt modelId="{6E061055-89C8-D647-92FC-18079FF05868}" type="sibTrans" cxnId="{F372AB4B-DCB1-6044-8F15-BAE355CEB158}">
      <dgm:prSet/>
      <dgm:spPr/>
      <dgm:t>
        <a:bodyPr/>
        <a:lstStyle/>
        <a:p>
          <a:endParaRPr lang="en-US"/>
        </a:p>
      </dgm:t>
    </dgm:pt>
    <dgm:pt modelId="{B1EDC4C9-C4A2-1D4E-A7A3-8C50C4931921}" type="pres">
      <dgm:prSet presAssocID="{97387094-7CA2-9643-A9AB-5FEC538AC068}" presName="Name0" presStyleCnt="0">
        <dgm:presLayoutVars>
          <dgm:dir/>
          <dgm:resizeHandles val="exact"/>
        </dgm:presLayoutVars>
      </dgm:prSet>
      <dgm:spPr/>
    </dgm:pt>
    <dgm:pt modelId="{AB1ECC00-3648-D448-A772-09E112BA3769}" type="pres">
      <dgm:prSet presAssocID="{97387094-7CA2-9643-A9AB-5FEC538AC068}" presName="cycle" presStyleCnt="0"/>
      <dgm:spPr/>
    </dgm:pt>
    <dgm:pt modelId="{819E7D15-5B09-C145-AAD8-6D5E53FC1C01}" type="pres">
      <dgm:prSet presAssocID="{59A559E0-E20B-E14D-BEF6-A730A04DCD98}" presName="nodeFirstNode" presStyleLbl="node1" presStyleIdx="0" presStyleCnt="6">
        <dgm:presLayoutVars>
          <dgm:bulletEnabled val="1"/>
        </dgm:presLayoutVars>
      </dgm:prSet>
      <dgm:spPr/>
    </dgm:pt>
    <dgm:pt modelId="{C21AE8AF-0BC2-AF47-8E7E-3748DC7A02C7}" type="pres">
      <dgm:prSet presAssocID="{90C4C124-A92F-B248-B516-D9F4F452BCB9}" presName="sibTransFirstNode" presStyleLbl="bgShp" presStyleIdx="0" presStyleCnt="1"/>
      <dgm:spPr/>
    </dgm:pt>
    <dgm:pt modelId="{97F2F578-3EC0-C545-8CF2-7FF6375879FA}" type="pres">
      <dgm:prSet presAssocID="{24F7DE85-8D50-6546-8EF8-B7D57EC70F1A}" presName="nodeFollowingNodes" presStyleLbl="node1" presStyleIdx="1" presStyleCnt="6">
        <dgm:presLayoutVars>
          <dgm:bulletEnabled val="1"/>
        </dgm:presLayoutVars>
      </dgm:prSet>
      <dgm:spPr/>
    </dgm:pt>
    <dgm:pt modelId="{2A38D3B8-5B74-D946-9217-72511804CEF5}" type="pres">
      <dgm:prSet presAssocID="{DE58F00A-EA55-7240-8690-8E1B79A7817A}" presName="nodeFollowingNodes" presStyleLbl="node1" presStyleIdx="2" presStyleCnt="6">
        <dgm:presLayoutVars>
          <dgm:bulletEnabled val="1"/>
        </dgm:presLayoutVars>
      </dgm:prSet>
      <dgm:spPr/>
    </dgm:pt>
    <dgm:pt modelId="{F647B118-E841-434C-858E-53A0D4861D49}" type="pres">
      <dgm:prSet presAssocID="{8465DACB-B590-0A48-9845-E5E6B497D2EC}" presName="nodeFollowingNodes" presStyleLbl="node1" presStyleIdx="3" presStyleCnt="6">
        <dgm:presLayoutVars>
          <dgm:bulletEnabled val="1"/>
        </dgm:presLayoutVars>
      </dgm:prSet>
      <dgm:spPr/>
    </dgm:pt>
    <dgm:pt modelId="{BE118BE0-4C07-654B-A1D9-B0AFDD7BF9EA}" type="pres">
      <dgm:prSet presAssocID="{298805A7-CF34-F245-B809-8968982ECFBD}" presName="nodeFollowingNodes" presStyleLbl="node1" presStyleIdx="4" presStyleCnt="6">
        <dgm:presLayoutVars>
          <dgm:bulletEnabled val="1"/>
        </dgm:presLayoutVars>
      </dgm:prSet>
      <dgm:spPr/>
    </dgm:pt>
    <dgm:pt modelId="{388AEDC0-9F9B-7C40-A0CE-056DAC8D46AA}" type="pres">
      <dgm:prSet presAssocID="{DD530636-9B20-A04F-92D3-9BC220D5AE69}" presName="nodeFollowingNodes" presStyleLbl="node1" presStyleIdx="5" presStyleCnt="6">
        <dgm:presLayoutVars>
          <dgm:bulletEnabled val="1"/>
        </dgm:presLayoutVars>
      </dgm:prSet>
      <dgm:spPr/>
    </dgm:pt>
  </dgm:ptLst>
  <dgm:cxnLst>
    <dgm:cxn modelId="{0748EE02-46FC-F442-845A-7AD79FA78632}" type="presOf" srcId="{DE58F00A-EA55-7240-8690-8E1B79A7817A}" destId="{2A38D3B8-5B74-D946-9217-72511804CEF5}" srcOrd="0" destOrd="0" presId="urn:microsoft.com/office/officeart/2005/8/layout/cycle3"/>
    <dgm:cxn modelId="{539FB626-406F-7F4A-A9F4-BCAE380201AC}" srcId="{97387094-7CA2-9643-A9AB-5FEC538AC068}" destId="{24F7DE85-8D50-6546-8EF8-B7D57EC70F1A}" srcOrd="1" destOrd="0" parTransId="{63D7DB99-6B47-7C4E-A1F6-831880EC6471}" sibTransId="{5CF1EDAF-3D53-014B-9187-CA17C82EA4AF}"/>
    <dgm:cxn modelId="{B1970A2C-8D40-C448-ADB4-F4D7D663CA17}" type="presOf" srcId="{298805A7-CF34-F245-B809-8968982ECFBD}" destId="{BE118BE0-4C07-654B-A1D9-B0AFDD7BF9EA}" srcOrd="0" destOrd="0" presId="urn:microsoft.com/office/officeart/2005/8/layout/cycle3"/>
    <dgm:cxn modelId="{F372AB4B-DCB1-6044-8F15-BAE355CEB158}" srcId="{97387094-7CA2-9643-A9AB-5FEC538AC068}" destId="{DD530636-9B20-A04F-92D3-9BC220D5AE69}" srcOrd="5" destOrd="0" parTransId="{8154FA6E-8ADB-7645-8BE7-93D6E9D29017}" sibTransId="{6E061055-89C8-D647-92FC-18079FF05868}"/>
    <dgm:cxn modelId="{FBF0FE6C-661F-8F4C-8DB2-A520664AF4A3}" type="presOf" srcId="{DD530636-9B20-A04F-92D3-9BC220D5AE69}" destId="{388AEDC0-9F9B-7C40-A0CE-056DAC8D46AA}" srcOrd="0" destOrd="0" presId="urn:microsoft.com/office/officeart/2005/8/layout/cycle3"/>
    <dgm:cxn modelId="{39F48A6D-F857-9B49-B916-5709FAA1E3D0}" srcId="{97387094-7CA2-9643-A9AB-5FEC538AC068}" destId="{8465DACB-B590-0A48-9845-E5E6B497D2EC}" srcOrd="3" destOrd="0" parTransId="{C90511C7-3636-E747-8A66-3CC36B5D8F0A}" sibTransId="{595EE17D-A26B-2A43-891D-CE09D8E185E4}"/>
    <dgm:cxn modelId="{DDB5A858-83AA-1346-AFEE-089A9F58FA40}" srcId="{97387094-7CA2-9643-A9AB-5FEC538AC068}" destId="{59A559E0-E20B-E14D-BEF6-A730A04DCD98}" srcOrd="0" destOrd="0" parTransId="{14B59BF4-D5B1-5242-8571-182343E3B642}" sibTransId="{90C4C124-A92F-B248-B516-D9F4F452BCB9}"/>
    <dgm:cxn modelId="{44DA8DAA-D019-8648-914C-1F30A52FCCDE}" type="presOf" srcId="{90C4C124-A92F-B248-B516-D9F4F452BCB9}" destId="{C21AE8AF-0BC2-AF47-8E7E-3748DC7A02C7}" srcOrd="0" destOrd="0" presId="urn:microsoft.com/office/officeart/2005/8/layout/cycle3"/>
    <dgm:cxn modelId="{5FA0DDB0-F1F5-1948-96C6-00FB0DF476FE}" type="presOf" srcId="{97387094-7CA2-9643-A9AB-5FEC538AC068}" destId="{B1EDC4C9-C4A2-1D4E-A7A3-8C50C4931921}" srcOrd="0" destOrd="0" presId="urn:microsoft.com/office/officeart/2005/8/layout/cycle3"/>
    <dgm:cxn modelId="{154C2BBE-4624-F544-898C-15CE5F7364C0}" srcId="{97387094-7CA2-9643-A9AB-5FEC538AC068}" destId="{298805A7-CF34-F245-B809-8968982ECFBD}" srcOrd="4" destOrd="0" parTransId="{93E58D54-A387-F641-B39E-6B28C005982C}" sibTransId="{7B0FD9DF-E6EF-0748-8529-0B45B8DFBA4E}"/>
    <dgm:cxn modelId="{F82679C6-89D0-E047-9534-4F5703947592}" type="presOf" srcId="{24F7DE85-8D50-6546-8EF8-B7D57EC70F1A}" destId="{97F2F578-3EC0-C545-8CF2-7FF6375879FA}" srcOrd="0" destOrd="0" presId="urn:microsoft.com/office/officeart/2005/8/layout/cycle3"/>
    <dgm:cxn modelId="{FE8570C7-B7D9-C648-9B4D-C3DEE33B8BD1}" type="presOf" srcId="{59A559E0-E20B-E14D-BEF6-A730A04DCD98}" destId="{819E7D15-5B09-C145-AAD8-6D5E53FC1C01}" srcOrd="0" destOrd="0" presId="urn:microsoft.com/office/officeart/2005/8/layout/cycle3"/>
    <dgm:cxn modelId="{E97463CE-0341-E548-AB52-86AD2583EDA8}" srcId="{97387094-7CA2-9643-A9AB-5FEC538AC068}" destId="{DE58F00A-EA55-7240-8690-8E1B79A7817A}" srcOrd="2" destOrd="0" parTransId="{04451043-3CFF-6F45-9E70-C1A60AE23C06}" sibTransId="{42077542-07B4-BB4D-804F-E871B2B57F99}"/>
    <dgm:cxn modelId="{A60C5AE3-BA55-9847-B101-08A583412ED4}" type="presOf" srcId="{8465DACB-B590-0A48-9845-E5E6B497D2EC}" destId="{F647B118-E841-434C-858E-53A0D4861D49}" srcOrd="0" destOrd="0" presId="urn:microsoft.com/office/officeart/2005/8/layout/cycle3"/>
    <dgm:cxn modelId="{D1A9CD4F-433C-9541-8DA3-522829243A34}" type="presParOf" srcId="{B1EDC4C9-C4A2-1D4E-A7A3-8C50C4931921}" destId="{AB1ECC00-3648-D448-A772-09E112BA3769}" srcOrd="0" destOrd="0" presId="urn:microsoft.com/office/officeart/2005/8/layout/cycle3"/>
    <dgm:cxn modelId="{D06E2A7C-8628-FA4C-ADD5-A37CC7DE2535}" type="presParOf" srcId="{AB1ECC00-3648-D448-A772-09E112BA3769}" destId="{819E7D15-5B09-C145-AAD8-6D5E53FC1C01}" srcOrd="0" destOrd="0" presId="urn:microsoft.com/office/officeart/2005/8/layout/cycle3"/>
    <dgm:cxn modelId="{022A34B1-F97E-9747-99F4-4DCE7311891F}" type="presParOf" srcId="{AB1ECC00-3648-D448-A772-09E112BA3769}" destId="{C21AE8AF-0BC2-AF47-8E7E-3748DC7A02C7}" srcOrd="1" destOrd="0" presId="urn:microsoft.com/office/officeart/2005/8/layout/cycle3"/>
    <dgm:cxn modelId="{66D891FA-85FD-6047-98CD-A01FEF779BFE}" type="presParOf" srcId="{AB1ECC00-3648-D448-A772-09E112BA3769}" destId="{97F2F578-3EC0-C545-8CF2-7FF6375879FA}" srcOrd="2" destOrd="0" presId="urn:microsoft.com/office/officeart/2005/8/layout/cycle3"/>
    <dgm:cxn modelId="{0392BDD9-4775-F34E-A470-AB1E4AB7DB16}" type="presParOf" srcId="{AB1ECC00-3648-D448-A772-09E112BA3769}" destId="{2A38D3B8-5B74-D946-9217-72511804CEF5}" srcOrd="3" destOrd="0" presId="urn:microsoft.com/office/officeart/2005/8/layout/cycle3"/>
    <dgm:cxn modelId="{9D8F979A-1276-094A-9148-A5F3DF758D66}" type="presParOf" srcId="{AB1ECC00-3648-D448-A772-09E112BA3769}" destId="{F647B118-E841-434C-858E-53A0D4861D49}" srcOrd="4" destOrd="0" presId="urn:microsoft.com/office/officeart/2005/8/layout/cycle3"/>
    <dgm:cxn modelId="{9F150B29-5C55-9A42-8832-E956EC75D5D0}" type="presParOf" srcId="{AB1ECC00-3648-D448-A772-09E112BA3769}" destId="{BE118BE0-4C07-654B-A1D9-B0AFDD7BF9EA}" srcOrd="5" destOrd="0" presId="urn:microsoft.com/office/officeart/2005/8/layout/cycle3"/>
    <dgm:cxn modelId="{6D0B8558-E8BB-6245-8815-4FB13343631C}" type="presParOf" srcId="{AB1ECC00-3648-D448-A772-09E112BA3769}" destId="{388AEDC0-9F9B-7C40-A0CE-056DAC8D46AA}"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BE6AC4-5826-4581-865D-F86E55149CAE}" type="doc">
      <dgm:prSet loTypeId="urn:microsoft.com/office/officeart/2005/8/layout/vList5" loCatId="list" qsTypeId="urn:microsoft.com/office/officeart/2005/8/quickstyle/simple4" qsCatId="simple" csTypeId="urn:microsoft.com/office/officeart/2005/8/colors/accent5_3" csCatId="accent5" phldr="1"/>
      <dgm:spPr/>
      <dgm:t>
        <a:bodyPr/>
        <a:lstStyle/>
        <a:p>
          <a:endParaRPr lang="en-US"/>
        </a:p>
      </dgm:t>
    </dgm:pt>
    <dgm:pt modelId="{2D3D7E40-FE82-4085-9239-258AF6809854}">
      <dgm:prSet phldrT="[Text]"/>
      <dgm:spPr/>
      <dgm:t>
        <a:bodyPr/>
        <a:lstStyle/>
        <a:p>
          <a:r>
            <a:rPr lang="en-US" dirty="0"/>
            <a:t>At Home</a:t>
          </a:r>
        </a:p>
      </dgm:t>
    </dgm:pt>
    <dgm:pt modelId="{7E6109EB-A992-4F84-A4DC-5885797BDDCF}" type="parTrans" cxnId="{690E0DC3-C46D-4982-8922-A6DEAD5C5BFB}">
      <dgm:prSet/>
      <dgm:spPr/>
      <dgm:t>
        <a:bodyPr/>
        <a:lstStyle/>
        <a:p>
          <a:endParaRPr lang="en-US"/>
        </a:p>
      </dgm:t>
    </dgm:pt>
    <dgm:pt modelId="{27BC377B-740D-49FF-B38E-B6D81022D494}" type="sibTrans" cxnId="{690E0DC3-C46D-4982-8922-A6DEAD5C5BFB}">
      <dgm:prSet/>
      <dgm:spPr/>
      <dgm:t>
        <a:bodyPr/>
        <a:lstStyle/>
        <a:p>
          <a:endParaRPr lang="en-US"/>
        </a:p>
      </dgm:t>
    </dgm:pt>
    <dgm:pt modelId="{4FD38433-3624-488C-8FAC-3CE57A4791C7}">
      <dgm:prSet/>
      <dgm:spPr/>
      <dgm:t>
        <a:bodyPr/>
        <a:lstStyle/>
        <a:p>
          <a:r>
            <a:rPr lang="en-US" dirty="0"/>
            <a:t>On the Street </a:t>
          </a:r>
        </a:p>
      </dgm:t>
    </dgm:pt>
    <dgm:pt modelId="{2EBE0672-569D-4003-B74F-EE4112DA135F}" type="parTrans" cxnId="{E1D574B3-C54A-4AB0-BEE0-CF89BDCCCE84}">
      <dgm:prSet/>
      <dgm:spPr/>
      <dgm:t>
        <a:bodyPr/>
        <a:lstStyle/>
        <a:p>
          <a:endParaRPr lang="en-US"/>
        </a:p>
      </dgm:t>
    </dgm:pt>
    <dgm:pt modelId="{9E9BB747-D596-427A-9606-25A981951D84}" type="sibTrans" cxnId="{E1D574B3-C54A-4AB0-BEE0-CF89BDCCCE84}">
      <dgm:prSet/>
      <dgm:spPr/>
      <dgm:t>
        <a:bodyPr/>
        <a:lstStyle/>
        <a:p>
          <a:endParaRPr lang="en-US"/>
        </a:p>
      </dgm:t>
    </dgm:pt>
    <dgm:pt modelId="{3A58B143-5E80-4214-87E1-5F7114B700E9}">
      <dgm:prSet/>
      <dgm:spPr/>
      <dgm:t>
        <a:bodyPr/>
        <a:lstStyle/>
        <a:p>
          <a:r>
            <a:rPr lang="en-US" dirty="0"/>
            <a:t>At Cultural Sites</a:t>
          </a:r>
        </a:p>
      </dgm:t>
    </dgm:pt>
    <dgm:pt modelId="{ECA11893-1A92-4D0C-8FF9-A0210FE89F22}" type="parTrans" cxnId="{BC80F0F9-13EB-4F7F-9C79-A305EAEFB634}">
      <dgm:prSet/>
      <dgm:spPr/>
      <dgm:t>
        <a:bodyPr/>
        <a:lstStyle/>
        <a:p>
          <a:endParaRPr lang="en-US"/>
        </a:p>
      </dgm:t>
    </dgm:pt>
    <dgm:pt modelId="{4420EED8-7245-49FF-914A-D77F31684696}" type="sibTrans" cxnId="{BC80F0F9-13EB-4F7F-9C79-A305EAEFB634}">
      <dgm:prSet/>
      <dgm:spPr/>
      <dgm:t>
        <a:bodyPr/>
        <a:lstStyle/>
        <a:p>
          <a:endParaRPr lang="en-US"/>
        </a:p>
      </dgm:t>
    </dgm:pt>
    <dgm:pt modelId="{61A2EF4C-A383-451A-AFFC-0E6F54E62D3D}">
      <dgm:prSet/>
      <dgm:spPr/>
      <dgm:t>
        <a:bodyPr/>
        <a:lstStyle/>
        <a:p>
          <a:r>
            <a:rPr lang="en-US" dirty="0"/>
            <a:t>People You Meet</a:t>
          </a:r>
        </a:p>
      </dgm:t>
    </dgm:pt>
    <dgm:pt modelId="{A7508EB3-BBD0-40CB-8E7D-EAA9EDA2CE11}" type="parTrans" cxnId="{5263E3DD-67BD-4062-A855-5C66A3EE8B5C}">
      <dgm:prSet/>
      <dgm:spPr/>
      <dgm:t>
        <a:bodyPr/>
        <a:lstStyle/>
        <a:p>
          <a:endParaRPr lang="en-US"/>
        </a:p>
      </dgm:t>
    </dgm:pt>
    <dgm:pt modelId="{0139DB0D-A54E-4B55-94C2-9EA108D0F2B4}" type="sibTrans" cxnId="{5263E3DD-67BD-4062-A855-5C66A3EE8B5C}">
      <dgm:prSet/>
      <dgm:spPr/>
      <dgm:t>
        <a:bodyPr/>
        <a:lstStyle/>
        <a:p>
          <a:endParaRPr lang="en-US"/>
        </a:p>
      </dgm:t>
    </dgm:pt>
    <dgm:pt modelId="{F6E6DEAF-A737-4E17-BEFA-272FA8B03B91}">
      <dgm:prSet/>
      <dgm:spPr/>
      <dgm:t>
        <a:bodyPr/>
        <a:lstStyle/>
        <a:p>
          <a:r>
            <a:rPr lang="en-US" dirty="0"/>
            <a:t>In Shops and Restaurants</a:t>
          </a:r>
        </a:p>
      </dgm:t>
    </dgm:pt>
    <dgm:pt modelId="{3C26BAB1-D0B5-45F5-A7AE-4ED6B13A1C53}" type="parTrans" cxnId="{A8F10499-D0AA-4DAD-9C6D-5F9FA390E8F4}">
      <dgm:prSet/>
      <dgm:spPr/>
      <dgm:t>
        <a:bodyPr/>
        <a:lstStyle/>
        <a:p>
          <a:endParaRPr lang="en-US"/>
        </a:p>
      </dgm:t>
    </dgm:pt>
    <dgm:pt modelId="{A85B80F4-7E26-4158-845B-61162BEDCA64}" type="sibTrans" cxnId="{A8F10499-D0AA-4DAD-9C6D-5F9FA390E8F4}">
      <dgm:prSet/>
      <dgm:spPr/>
      <dgm:t>
        <a:bodyPr/>
        <a:lstStyle/>
        <a:p>
          <a:endParaRPr lang="en-US"/>
        </a:p>
      </dgm:t>
    </dgm:pt>
    <dgm:pt modelId="{2CC009F3-6FEE-4E2B-A3A2-214C6EB05598}">
      <dgm:prSet phldrT="[Text]"/>
      <dgm:spPr/>
      <dgm:t>
        <a:bodyPr/>
        <a:lstStyle/>
        <a:p>
          <a:r>
            <a:rPr lang="en-US" b="0" i="0" dirty="0"/>
            <a:t>Think of your home in the US and the home you are staying in during this trip.  What similarities and differences have you noticed between your two homes? Additionally, if you can think of any stories describing interactions with family members that stand out, please provide them. </a:t>
          </a:r>
          <a:endParaRPr lang="en-US" dirty="0"/>
        </a:p>
      </dgm:t>
    </dgm:pt>
    <dgm:pt modelId="{EA88619B-AD9D-4B32-AAAA-6C6FBF75BDDA}" type="parTrans" cxnId="{2310ADCF-6AB6-4070-9683-3F3335C07F80}">
      <dgm:prSet/>
      <dgm:spPr/>
      <dgm:t>
        <a:bodyPr/>
        <a:lstStyle/>
        <a:p>
          <a:endParaRPr lang="en-US"/>
        </a:p>
      </dgm:t>
    </dgm:pt>
    <dgm:pt modelId="{B71EEF4C-4DA2-4046-87E9-E9AD39BCF76F}" type="sibTrans" cxnId="{2310ADCF-6AB6-4070-9683-3F3335C07F80}">
      <dgm:prSet/>
      <dgm:spPr/>
      <dgm:t>
        <a:bodyPr/>
        <a:lstStyle/>
        <a:p>
          <a:endParaRPr lang="en-US"/>
        </a:p>
      </dgm:t>
    </dgm:pt>
    <dgm:pt modelId="{2F51F603-3474-4259-9500-111773950F51}">
      <dgm:prSet/>
      <dgm:spPr/>
      <dgm:t>
        <a:bodyPr/>
        <a:lstStyle/>
        <a:p>
          <a:r>
            <a:rPr lang="en-US" b="0" i="0"/>
            <a:t>What similarities and differences have you noticed about things like your commute, how people get around town, the behavior of people in common areas like public transportation and as you’re walking down the street, and how you navigate your way around Salamanca?</a:t>
          </a:r>
          <a:endParaRPr lang="en-US" dirty="0"/>
        </a:p>
      </dgm:t>
    </dgm:pt>
    <dgm:pt modelId="{3D0F518E-6713-4C2A-859A-4A8DAC4DEC41}" type="parTrans" cxnId="{C3A2B293-D1E8-484E-8C55-B9AD5C32EA9E}">
      <dgm:prSet/>
      <dgm:spPr/>
      <dgm:t>
        <a:bodyPr/>
        <a:lstStyle/>
        <a:p>
          <a:endParaRPr lang="en-US"/>
        </a:p>
      </dgm:t>
    </dgm:pt>
    <dgm:pt modelId="{C9E4E929-BE8D-47CB-8182-B75585605037}" type="sibTrans" cxnId="{C3A2B293-D1E8-484E-8C55-B9AD5C32EA9E}">
      <dgm:prSet/>
      <dgm:spPr/>
      <dgm:t>
        <a:bodyPr/>
        <a:lstStyle/>
        <a:p>
          <a:endParaRPr lang="en-US"/>
        </a:p>
      </dgm:t>
    </dgm:pt>
    <dgm:pt modelId="{157684C4-9226-4A3D-A76D-688472F78C27}">
      <dgm:prSet/>
      <dgm:spPr/>
      <dgm:t>
        <a:bodyPr/>
        <a:lstStyle/>
        <a:p>
          <a:r>
            <a:rPr lang="en-US" b="0" i="0" dirty="0"/>
            <a:t>What topics, people, and events are being celebrated at these monuments and locations? Did you notice any similarities or differences between what Americans value in their historical sites and history vs what Spaniards value?</a:t>
          </a:r>
          <a:endParaRPr lang="en-US" dirty="0"/>
        </a:p>
      </dgm:t>
    </dgm:pt>
    <dgm:pt modelId="{7E843F76-6593-4458-8C45-718E111B162D}" type="parTrans" cxnId="{C9EC3FD8-4E33-493F-B5D2-436172A4BC43}">
      <dgm:prSet/>
      <dgm:spPr/>
      <dgm:t>
        <a:bodyPr/>
        <a:lstStyle/>
        <a:p>
          <a:endParaRPr lang="en-US"/>
        </a:p>
      </dgm:t>
    </dgm:pt>
    <dgm:pt modelId="{1974E2C1-6A6E-47C6-843B-D71D1A721B0B}" type="sibTrans" cxnId="{C9EC3FD8-4E33-493F-B5D2-436172A4BC43}">
      <dgm:prSet/>
      <dgm:spPr/>
      <dgm:t>
        <a:bodyPr/>
        <a:lstStyle/>
        <a:p>
          <a:endParaRPr lang="en-US"/>
        </a:p>
      </dgm:t>
    </dgm:pt>
    <dgm:pt modelId="{B3412CC1-3B31-479D-BD10-195B021083AF}">
      <dgm:prSet/>
      <dgm:spPr/>
      <dgm:t>
        <a:bodyPr/>
        <a:lstStyle/>
        <a:p>
          <a:r>
            <a:rPr lang="en-US" b="0" i="0" dirty="0"/>
            <a:t>Think about all the people you’ve met. Shop owners, cashiers, attendants, your Spanish family, your teachers and more.  What have your interactions been like with these people? Have you noticed things being similar or different to how they are in the US? Has anyone said or done anything that may have shocked you due to it being different from how people behave in the US? </a:t>
          </a:r>
          <a:endParaRPr lang="en-US" dirty="0"/>
        </a:p>
      </dgm:t>
    </dgm:pt>
    <dgm:pt modelId="{CF214766-C117-4C89-B1A8-D1C08085D5FB}" type="parTrans" cxnId="{522DBC8B-3920-4DC1-A3BC-9713954AA03A}">
      <dgm:prSet/>
      <dgm:spPr/>
      <dgm:t>
        <a:bodyPr/>
        <a:lstStyle/>
        <a:p>
          <a:endParaRPr lang="en-US"/>
        </a:p>
      </dgm:t>
    </dgm:pt>
    <dgm:pt modelId="{ED5DBC1E-6677-4DA1-B008-B799A319251D}" type="sibTrans" cxnId="{522DBC8B-3920-4DC1-A3BC-9713954AA03A}">
      <dgm:prSet/>
      <dgm:spPr/>
      <dgm:t>
        <a:bodyPr/>
        <a:lstStyle/>
        <a:p>
          <a:endParaRPr lang="en-US"/>
        </a:p>
      </dgm:t>
    </dgm:pt>
    <dgm:pt modelId="{69F11529-E405-4362-B7C4-300D5947CB24}">
      <dgm:prSet/>
      <dgm:spPr/>
      <dgm:t>
        <a:bodyPr/>
        <a:lstStyle/>
        <a:p>
          <a:r>
            <a:rPr lang="en-US" b="0" i="0"/>
            <a:t>In Spain we have been out and about to different shops, cafes and restaurants.  During these times, what have you noticed about being in each of the 3 locations? Provide examples of differences and similarities between how business is conducted in each place. </a:t>
          </a:r>
          <a:endParaRPr lang="en-US" dirty="0"/>
        </a:p>
      </dgm:t>
    </dgm:pt>
    <dgm:pt modelId="{7A2A9678-EA0D-44EA-8791-5BE80BDD9FCB}" type="parTrans" cxnId="{6BCC9DC3-808E-44A3-A8FF-B556DB545024}">
      <dgm:prSet/>
      <dgm:spPr/>
      <dgm:t>
        <a:bodyPr/>
        <a:lstStyle/>
        <a:p>
          <a:endParaRPr lang="en-US"/>
        </a:p>
      </dgm:t>
    </dgm:pt>
    <dgm:pt modelId="{893DC1E0-96C2-4B95-8361-779AC6F6EB49}" type="sibTrans" cxnId="{6BCC9DC3-808E-44A3-A8FF-B556DB545024}">
      <dgm:prSet/>
      <dgm:spPr/>
      <dgm:t>
        <a:bodyPr/>
        <a:lstStyle/>
        <a:p>
          <a:endParaRPr lang="en-US"/>
        </a:p>
      </dgm:t>
    </dgm:pt>
    <dgm:pt modelId="{60121D72-F119-4ABB-9550-7A556CD2E1B9}" type="pres">
      <dgm:prSet presAssocID="{38BE6AC4-5826-4581-865D-F86E55149CAE}" presName="Name0" presStyleCnt="0">
        <dgm:presLayoutVars>
          <dgm:dir/>
          <dgm:animLvl val="lvl"/>
          <dgm:resizeHandles val="exact"/>
        </dgm:presLayoutVars>
      </dgm:prSet>
      <dgm:spPr/>
    </dgm:pt>
    <dgm:pt modelId="{CED0F959-6543-4984-B68A-6385FF17F5C1}" type="pres">
      <dgm:prSet presAssocID="{2D3D7E40-FE82-4085-9239-258AF6809854}" presName="linNode" presStyleCnt="0"/>
      <dgm:spPr/>
    </dgm:pt>
    <dgm:pt modelId="{CEE24776-89CA-4CC5-8C5A-8708B3179DD5}" type="pres">
      <dgm:prSet presAssocID="{2D3D7E40-FE82-4085-9239-258AF6809854}" presName="parentText" presStyleLbl="node1" presStyleIdx="0" presStyleCnt="5" custScaleX="79974">
        <dgm:presLayoutVars>
          <dgm:chMax val="1"/>
          <dgm:bulletEnabled val="1"/>
        </dgm:presLayoutVars>
      </dgm:prSet>
      <dgm:spPr/>
    </dgm:pt>
    <dgm:pt modelId="{DFEE87D7-8C47-48B1-8987-79CC8DD42807}" type="pres">
      <dgm:prSet presAssocID="{2D3D7E40-FE82-4085-9239-258AF6809854}" presName="descendantText" presStyleLbl="alignAccFollowNode1" presStyleIdx="0" presStyleCnt="5">
        <dgm:presLayoutVars>
          <dgm:bulletEnabled val="1"/>
        </dgm:presLayoutVars>
      </dgm:prSet>
      <dgm:spPr/>
    </dgm:pt>
    <dgm:pt modelId="{7F325CEC-9B81-49CE-A9D6-17C1DCB3B40C}" type="pres">
      <dgm:prSet presAssocID="{27BC377B-740D-49FF-B38E-B6D81022D494}" presName="sp" presStyleCnt="0"/>
      <dgm:spPr/>
    </dgm:pt>
    <dgm:pt modelId="{E5E4B691-4B2B-44E3-94D4-DC6EE0D7B840}" type="pres">
      <dgm:prSet presAssocID="{4FD38433-3624-488C-8FAC-3CE57A4791C7}" presName="linNode" presStyleCnt="0"/>
      <dgm:spPr/>
    </dgm:pt>
    <dgm:pt modelId="{89804134-E95A-43E6-83DB-86DA9EAB4881}" type="pres">
      <dgm:prSet presAssocID="{4FD38433-3624-488C-8FAC-3CE57A4791C7}" presName="parentText" presStyleLbl="node1" presStyleIdx="1" presStyleCnt="5" custScaleX="79974">
        <dgm:presLayoutVars>
          <dgm:chMax val="1"/>
          <dgm:bulletEnabled val="1"/>
        </dgm:presLayoutVars>
      </dgm:prSet>
      <dgm:spPr/>
    </dgm:pt>
    <dgm:pt modelId="{382F8D80-5BAB-487F-8535-7B0DF8AB8D5B}" type="pres">
      <dgm:prSet presAssocID="{4FD38433-3624-488C-8FAC-3CE57A4791C7}" presName="descendantText" presStyleLbl="alignAccFollowNode1" presStyleIdx="1" presStyleCnt="5">
        <dgm:presLayoutVars>
          <dgm:bulletEnabled val="1"/>
        </dgm:presLayoutVars>
      </dgm:prSet>
      <dgm:spPr/>
    </dgm:pt>
    <dgm:pt modelId="{7AD4DA7D-69F4-41A1-B9A3-10516D7CE8C9}" type="pres">
      <dgm:prSet presAssocID="{9E9BB747-D596-427A-9606-25A981951D84}" presName="sp" presStyleCnt="0"/>
      <dgm:spPr/>
    </dgm:pt>
    <dgm:pt modelId="{1931780E-B808-4540-BE86-A05FDCBE3BF0}" type="pres">
      <dgm:prSet presAssocID="{3A58B143-5E80-4214-87E1-5F7114B700E9}" presName="linNode" presStyleCnt="0"/>
      <dgm:spPr/>
    </dgm:pt>
    <dgm:pt modelId="{7E77E49E-6EFF-4D10-B0B2-374FB69774C8}" type="pres">
      <dgm:prSet presAssocID="{3A58B143-5E80-4214-87E1-5F7114B700E9}" presName="parentText" presStyleLbl="node1" presStyleIdx="2" presStyleCnt="5" custScaleX="79974">
        <dgm:presLayoutVars>
          <dgm:chMax val="1"/>
          <dgm:bulletEnabled val="1"/>
        </dgm:presLayoutVars>
      </dgm:prSet>
      <dgm:spPr/>
    </dgm:pt>
    <dgm:pt modelId="{57157915-0CD8-4DF8-AF84-014D15408CFF}" type="pres">
      <dgm:prSet presAssocID="{3A58B143-5E80-4214-87E1-5F7114B700E9}" presName="descendantText" presStyleLbl="alignAccFollowNode1" presStyleIdx="2" presStyleCnt="5">
        <dgm:presLayoutVars>
          <dgm:bulletEnabled val="1"/>
        </dgm:presLayoutVars>
      </dgm:prSet>
      <dgm:spPr/>
    </dgm:pt>
    <dgm:pt modelId="{DBE31320-CFD6-43F0-99A7-26A524A56B34}" type="pres">
      <dgm:prSet presAssocID="{4420EED8-7245-49FF-914A-D77F31684696}" presName="sp" presStyleCnt="0"/>
      <dgm:spPr/>
    </dgm:pt>
    <dgm:pt modelId="{710C6356-C373-4E34-A731-F9FB4D368FAA}" type="pres">
      <dgm:prSet presAssocID="{61A2EF4C-A383-451A-AFFC-0E6F54E62D3D}" presName="linNode" presStyleCnt="0"/>
      <dgm:spPr/>
    </dgm:pt>
    <dgm:pt modelId="{33360EE3-84C6-443D-B151-4032BFF02A15}" type="pres">
      <dgm:prSet presAssocID="{61A2EF4C-A383-451A-AFFC-0E6F54E62D3D}" presName="parentText" presStyleLbl="node1" presStyleIdx="3" presStyleCnt="5" custScaleX="79974">
        <dgm:presLayoutVars>
          <dgm:chMax val="1"/>
          <dgm:bulletEnabled val="1"/>
        </dgm:presLayoutVars>
      </dgm:prSet>
      <dgm:spPr/>
    </dgm:pt>
    <dgm:pt modelId="{739AEB86-7D22-4887-B839-62387E08A0E6}" type="pres">
      <dgm:prSet presAssocID="{61A2EF4C-A383-451A-AFFC-0E6F54E62D3D}" presName="descendantText" presStyleLbl="alignAccFollowNode1" presStyleIdx="3" presStyleCnt="5">
        <dgm:presLayoutVars>
          <dgm:bulletEnabled val="1"/>
        </dgm:presLayoutVars>
      </dgm:prSet>
      <dgm:spPr/>
    </dgm:pt>
    <dgm:pt modelId="{88BDEBC7-8C41-414E-861B-8902C894F278}" type="pres">
      <dgm:prSet presAssocID="{0139DB0D-A54E-4B55-94C2-9EA108D0F2B4}" presName="sp" presStyleCnt="0"/>
      <dgm:spPr/>
    </dgm:pt>
    <dgm:pt modelId="{D6235A34-E6F4-4A07-9C02-6F16C55B13AF}" type="pres">
      <dgm:prSet presAssocID="{F6E6DEAF-A737-4E17-BEFA-272FA8B03B91}" presName="linNode" presStyleCnt="0"/>
      <dgm:spPr/>
    </dgm:pt>
    <dgm:pt modelId="{454B8F49-834B-447D-916E-27E6236A723E}" type="pres">
      <dgm:prSet presAssocID="{F6E6DEAF-A737-4E17-BEFA-272FA8B03B91}" presName="parentText" presStyleLbl="node1" presStyleIdx="4" presStyleCnt="5" custScaleX="79974">
        <dgm:presLayoutVars>
          <dgm:chMax val="1"/>
          <dgm:bulletEnabled val="1"/>
        </dgm:presLayoutVars>
      </dgm:prSet>
      <dgm:spPr/>
    </dgm:pt>
    <dgm:pt modelId="{2D21061A-D1F2-4F55-B2FF-3532696E5843}" type="pres">
      <dgm:prSet presAssocID="{F6E6DEAF-A737-4E17-BEFA-272FA8B03B91}" presName="descendantText" presStyleLbl="alignAccFollowNode1" presStyleIdx="4" presStyleCnt="5">
        <dgm:presLayoutVars>
          <dgm:bulletEnabled val="1"/>
        </dgm:presLayoutVars>
      </dgm:prSet>
      <dgm:spPr/>
    </dgm:pt>
  </dgm:ptLst>
  <dgm:cxnLst>
    <dgm:cxn modelId="{8CD5F609-B8CB-4F58-9848-FD3F693F47D4}" type="presOf" srcId="{69F11529-E405-4362-B7C4-300D5947CB24}" destId="{2D21061A-D1F2-4F55-B2FF-3532696E5843}" srcOrd="0" destOrd="0" presId="urn:microsoft.com/office/officeart/2005/8/layout/vList5"/>
    <dgm:cxn modelId="{CDBC3A14-1528-4901-886C-7D17A580CC6C}" type="presOf" srcId="{2D3D7E40-FE82-4085-9239-258AF6809854}" destId="{CEE24776-89CA-4CC5-8C5A-8708B3179DD5}" srcOrd="0" destOrd="0" presId="urn:microsoft.com/office/officeart/2005/8/layout/vList5"/>
    <dgm:cxn modelId="{2CC65A17-B60A-438B-B7DB-D640A73040B5}" type="presOf" srcId="{38BE6AC4-5826-4581-865D-F86E55149CAE}" destId="{60121D72-F119-4ABB-9550-7A556CD2E1B9}" srcOrd="0" destOrd="0" presId="urn:microsoft.com/office/officeart/2005/8/layout/vList5"/>
    <dgm:cxn modelId="{28642947-71A2-4F60-AF80-B26AD280CA16}" type="presOf" srcId="{4FD38433-3624-488C-8FAC-3CE57A4791C7}" destId="{89804134-E95A-43E6-83DB-86DA9EAB4881}" srcOrd="0" destOrd="0" presId="urn:microsoft.com/office/officeart/2005/8/layout/vList5"/>
    <dgm:cxn modelId="{6093A14E-C950-4E8B-88A0-EFAAC1D774FC}" type="presOf" srcId="{3A58B143-5E80-4214-87E1-5F7114B700E9}" destId="{7E77E49E-6EFF-4D10-B0B2-374FB69774C8}" srcOrd="0" destOrd="0" presId="urn:microsoft.com/office/officeart/2005/8/layout/vList5"/>
    <dgm:cxn modelId="{6FE4837B-CF27-400D-B72E-AE9492BEB737}" type="presOf" srcId="{61A2EF4C-A383-451A-AFFC-0E6F54E62D3D}" destId="{33360EE3-84C6-443D-B151-4032BFF02A15}" srcOrd="0" destOrd="0" presId="urn:microsoft.com/office/officeart/2005/8/layout/vList5"/>
    <dgm:cxn modelId="{522DBC8B-3920-4DC1-A3BC-9713954AA03A}" srcId="{61A2EF4C-A383-451A-AFFC-0E6F54E62D3D}" destId="{B3412CC1-3B31-479D-BD10-195B021083AF}" srcOrd="0" destOrd="0" parTransId="{CF214766-C117-4C89-B1A8-D1C08085D5FB}" sibTransId="{ED5DBC1E-6677-4DA1-B008-B799A319251D}"/>
    <dgm:cxn modelId="{C3A2B293-D1E8-484E-8C55-B9AD5C32EA9E}" srcId="{4FD38433-3624-488C-8FAC-3CE57A4791C7}" destId="{2F51F603-3474-4259-9500-111773950F51}" srcOrd="0" destOrd="0" parTransId="{3D0F518E-6713-4C2A-859A-4A8DAC4DEC41}" sibTransId="{C9E4E929-BE8D-47CB-8182-B75585605037}"/>
    <dgm:cxn modelId="{A8F10499-D0AA-4DAD-9C6D-5F9FA390E8F4}" srcId="{38BE6AC4-5826-4581-865D-F86E55149CAE}" destId="{F6E6DEAF-A737-4E17-BEFA-272FA8B03B91}" srcOrd="4" destOrd="0" parTransId="{3C26BAB1-D0B5-45F5-A7AE-4ED6B13A1C53}" sibTransId="{A85B80F4-7E26-4158-845B-61162BEDCA64}"/>
    <dgm:cxn modelId="{1858EF9F-60EF-455E-9592-E6944BC29C80}" type="presOf" srcId="{F6E6DEAF-A737-4E17-BEFA-272FA8B03B91}" destId="{454B8F49-834B-447D-916E-27E6236A723E}" srcOrd="0" destOrd="0" presId="urn:microsoft.com/office/officeart/2005/8/layout/vList5"/>
    <dgm:cxn modelId="{791848B3-45A8-4EFA-A011-5691E6FB2862}" type="presOf" srcId="{B3412CC1-3B31-479D-BD10-195B021083AF}" destId="{739AEB86-7D22-4887-B839-62387E08A0E6}" srcOrd="0" destOrd="0" presId="urn:microsoft.com/office/officeart/2005/8/layout/vList5"/>
    <dgm:cxn modelId="{E1D574B3-C54A-4AB0-BEE0-CF89BDCCCE84}" srcId="{38BE6AC4-5826-4581-865D-F86E55149CAE}" destId="{4FD38433-3624-488C-8FAC-3CE57A4791C7}" srcOrd="1" destOrd="0" parTransId="{2EBE0672-569D-4003-B74F-EE4112DA135F}" sibTransId="{9E9BB747-D596-427A-9606-25A981951D84}"/>
    <dgm:cxn modelId="{690E0DC3-C46D-4982-8922-A6DEAD5C5BFB}" srcId="{38BE6AC4-5826-4581-865D-F86E55149CAE}" destId="{2D3D7E40-FE82-4085-9239-258AF6809854}" srcOrd="0" destOrd="0" parTransId="{7E6109EB-A992-4F84-A4DC-5885797BDDCF}" sibTransId="{27BC377B-740D-49FF-B38E-B6D81022D494}"/>
    <dgm:cxn modelId="{6BCC9DC3-808E-44A3-A8FF-B556DB545024}" srcId="{F6E6DEAF-A737-4E17-BEFA-272FA8B03B91}" destId="{69F11529-E405-4362-B7C4-300D5947CB24}" srcOrd="0" destOrd="0" parTransId="{7A2A9678-EA0D-44EA-8791-5BE80BDD9FCB}" sibTransId="{893DC1E0-96C2-4B95-8361-779AC6F6EB49}"/>
    <dgm:cxn modelId="{2D6F96CB-45A2-4FB8-8867-98FE1AD5DD64}" type="presOf" srcId="{2F51F603-3474-4259-9500-111773950F51}" destId="{382F8D80-5BAB-487F-8535-7B0DF8AB8D5B}" srcOrd="0" destOrd="0" presId="urn:microsoft.com/office/officeart/2005/8/layout/vList5"/>
    <dgm:cxn modelId="{D610DFCB-EEA4-47AE-A19C-9BBACC15F089}" type="presOf" srcId="{157684C4-9226-4A3D-A76D-688472F78C27}" destId="{57157915-0CD8-4DF8-AF84-014D15408CFF}" srcOrd="0" destOrd="0" presId="urn:microsoft.com/office/officeart/2005/8/layout/vList5"/>
    <dgm:cxn modelId="{2310ADCF-6AB6-4070-9683-3F3335C07F80}" srcId="{2D3D7E40-FE82-4085-9239-258AF6809854}" destId="{2CC009F3-6FEE-4E2B-A3A2-214C6EB05598}" srcOrd="0" destOrd="0" parTransId="{EA88619B-AD9D-4B32-AAAA-6C6FBF75BDDA}" sibTransId="{B71EEF4C-4DA2-4046-87E9-E9AD39BCF76F}"/>
    <dgm:cxn modelId="{C9EC3FD8-4E33-493F-B5D2-436172A4BC43}" srcId="{3A58B143-5E80-4214-87E1-5F7114B700E9}" destId="{157684C4-9226-4A3D-A76D-688472F78C27}" srcOrd="0" destOrd="0" parTransId="{7E843F76-6593-4458-8C45-718E111B162D}" sibTransId="{1974E2C1-6A6E-47C6-843B-D71D1A721B0B}"/>
    <dgm:cxn modelId="{5263E3DD-67BD-4062-A855-5C66A3EE8B5C}" srcId="{38BE6AC4-5826-4581-865D-F86E55149CAE}" destId="{61A2EF4C-A383-451A-AFFC-0E6F54E62D3D}" srcOrd="3" destOrd="0" parTransId="{A7508EB3-BBD0-40CB-8E7D-EAA9EDA2CE11}" sibTransId="{0139DB0D-A54E-4B55-94C2-9EA108D0F2B4}"/>
    <dgm:cxn modelId="{BC80F0F9-13EB-4F7F-9C79-A305EAEFB634}" srcId="{38BE6AC4-5826-4581-865D-F86E55149CAE}" destId="{3A58B143-5E80-4214-87E1-5F7114B700E9}" srcOrd="2" destOrd="0" parTransId="{ECA11893-1A92-4D0C-8FF9-A0210FE89F22}" sibTransId="{4420EED8-7245-49FF-914A-D77F31684696}"/>
    <dgm:cxn modelId="{C128ECFC-E13D-47A7-8F5C-E4837C7F8833}" type="presOf" srcId="{2CC009F3-6FEE-4E2B-A3A2-214C6EB05598}" destId="{DFEE87D7-8C47-48B1-8987-79CC8DD42807}" srcOrd="0" destOrd="0" presId="urn:microsoft.com/office/officeart/2005/8/layout/vList5"/>
    <dgm:cxn modelId="{2A9F112E-CE43-43B0-8662-BAF0312F1C12}" type="presParOf" srcId="{60121D72-F119-4ABB-9550-7A556CD2E1B9}" destId="{CED0F959-6543-4984-B68A-6385FF17F5C1}" srcOrd="0" destOrd="0" presId="urn:microsoft.com/office/officeart/2005/8/layout/vList5"/>
    <dgm:cxn modelId="{A9F16E8B-B3D7-41A1-8082-AE4A9EDCC26B}" type="presParOf" srcId="{CED0F959-6543-4984-B68A-6385FF17F5C1}" destId="{CEE24776-89CA-4CC5-8C5A-8708B3179DD5}" srcOrd="0" destOrd="0" presId="urn:microsoft.com/office/officeart/2005/8/layout/vList5"/>
    <dgm:cxn modelId="{12827976-D47D-4D55-BB3D-FC7DF5B4DBB2}" type="presParOf" srcId="{CED0F959-6543-4984-B68A-6385FF17F5C1}" destId="{DFEE87D7-8C47-48B1-8987-79CC8DD42807}" srcOrd="1" destOrd="0" presId="urn:microsoft.com/office/officeart/2005/8/layout/vList5"/>
    <dgm:cxn modelId="{38655B6D-A186-4CF2-910E-C28F2BD7B89D}" type="presParOf" srcId="{60121D72-F119-4ABB-9550-7A556CD2E1B9}" destId="{7F325CEC-9B81-49CE-A9D6-17C1DCB3B40C}" srcOrd="1" destOrd="0" presId="urn:microsoft.com/office/officeart/2005/8/layout/vList5"/>
    <dgm:cxn modelId="{CF6C9232-FEF5-4F64-B872-361AE741DD4D}" type="presParOf" srcId="{60121D72-F119-4ABB-9550-7A556CD2E1B9}" destId="{E5E4B691-4B2B-44E3-94D4-DC6EE0D7B840}" srcOrd="2" destOrd="0" presId="urn:microsoft.com/office/officeart/2005/8/layout/vList5"/>
    <dgm:cxn modelId="{0FC672BD-9D7F-47CA-B8C0-9B27D7A3A5E7}" type="presParOf" srcId="{E5E4B691-4B2B-44E3-94D4-DC6EE0D7B840}" destId="{89804134-E95A-43E6-83DB-86DA9EAB4881}" srcOrd="0" destOrd="0" presId="urn:microsoft.com/office/officeart/2005/8/layout/vList5"/>
    <dgm:cxn modelId="{2E91A113-0477-4A5E-8BFC-AC446C587AF0}" type="presParOf" srcId="{E5E4B691-4B2B-44E3-94D4-DC6EE0D7B840}" destId="{382F8D80-5BAB-487F-8535-7B0DF8AB8D5B}" srcOrd="1" destOrd="0" presId="urn:microsoft.com/office/officeart/2005/8/layout/vList5"/>
    <dgm:cxn modelId="{4F472CEA-3790-4EB7-B3CE-91659A28A79C}" type="presParOf" srcId="{60121D72-F119-4ABB-9550-7A556CD2E1B9}" destId="{7AD4DA7D-69F4-41A1-B9A3-10516D7CE8C9}" srcOrd="3" destOrd="0" presId="urn:microsoft.com/office/officeart/2005/8/layout/vList5"/>
    <dgm:cxn modelId="{58FA526B-FC79-42A1-9AF6-5D79E5E3D204}" type="presParOf" srcId="{60121D72-F119-4ABB-9550-7A556CD2E1B9}" destId="{1931780E-B808-4540-BE86-A05FDCBE3BF0}" srcOrd="4" destOrd="0" presId="urn:microsoft.com/office/officeart/2005/8/layout/vList5"/>
    <dgm:cxn modelId="{D196DF15-2781-466C-B042-A63754871544}" type="presParOf" srcId="{1931780E-B808-4540-BE86-A05FDCBE3BF0}" destId="{7E77E49E-6EFF-4D10-B0B2-374FB69774C8}" srcOrd="0" destOrd="0" presId="urn:microsoft.com/office/officeart/2005/8/layout/vList5"/>
    <dgm:cxn modelId="{B81FC09D-9DA6-4010-A055-48D56DB24975}" type="presParOf" srcId="{1931780E-B808-4540-BE86-A05FDCBE3BF0}" destId="{57157915-0CD8-4DF8-AF84-014D15408CFF}" srcOrd="1" destOrd="0" presId="urn:microsoft.com/office/officeart/2005/8/layout/vList5"/>
    <dgm:cxn modelId="{D438AD44-8AAE-49E9-992E-0491A9ACBFDD}" type="presParOf" srcId="{60121D72-F119-4ABB-9550-7A556CD2E1B9}" destId="{DBE31320-CFD6-43F0-99A7-26A524A56B34}" srcOrd="5" destOrd="0" presId="urn:microsoft.com/office/officeart/2005/8/layout/vList5"/>
    <dgm:cxn modelId="{9B2213BD-F8EC-4194-8E5A-4E75DB4C322A}" type="presParOf" srcId="{60121D72-F119-4ABB-9550-7A556CD2E1B9}" destId="{710C6356-C373-4E34-A731-F9FB4D368FAA}" srcOrd="6" destOrd="0" presId="urn:microsoft.com/office/officeart/2005/8/layout/vList5"/>
    <dgm:cxn modelId="{EAA7A9AE-EF7C-49C5-A20A-F35260FA0611}" type="presParOf" srcId="{710C6356-C373-4E34-A731-F9FB4D368FAA}" destId="{33360EE3-84C6-443D-B151-4032BFF02A15}" srcOrd="0" destOrd="0" presId="urn:microsoft.com/office/officeart/2005/8/layout/vList5"/>
    <dgm:cxn modelId="{BC2B3058-EFCB-4AC2-A6B9-9F0C86F83912}" type="presParOf" srcId="{710C6356-C373-4E34-A731-F9FB4D368FAA}" destId="{739AEB86-7D22-4887-B839-62387E08A0E6}" srcOrd="1" destOrd="0" presId="urn:microsoft.com/office/officeart/2005/8/layout/vList5"/>
    <dgm:cxn modelId="{A0DE3DC2-329B-4DAA-82DB-76BC915B50A5}" type="presParOf" srcId="{60121D72-F119-4ABB-9550-7A556CD2E1B9}" destId="{88BDEBC7-8C41-414E-861B-8902C894F278}" srcOrd="7" destOrd="0" presId="urn:microsoft.com/office/officeart/2005/8/layout/vList5"/>
    <dgm:cxn modelId="{AACB3886-F2FA-421C-BA20-8C8B282CB740}" type="presParOf" srcId="{60121D72-F119-4ABB-9550-7A556CD2E1B9}" destId="{D6235A34-E6F4-4A07-9C02-6F16C55B13AF}" srcOrd="8" destOrd="0" presId="urn:microsoft.com/office/officeart/2005/8/layout/vList5"/>
    <dgm:cxn modelId="{CA653324-EA30-4E81-891B-2ABC169B1E7E}" type="presParOf" srcId="{D6235A34-E6F4-4A07-9C02-6F16C55B13AF}" destId="{454B8F49-834B-447D-916E-27E6236A723E}" srcOrd="0" destOrd="0" presId="urn:microsoft.com/office/officeart/2005/8/layout/vList5"/>
    <dgm:cxn modelId="{3E821470-AB32-4BF2-835F-9099C94F6D56}" type="presParOf" srcId="{D6235A34-E6F4-4A07-9C02-6F16C55B13AF}" destId="{2D21061A-D1F2-4F55-B2FF-3532696E584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673E4E-2EA3-42B0-8B36-FFD87EC7C1B8}" type="doc">
      <dgm:prSet loTypeId="urn:microsoft.com/office/officeart/2008/layout/LinedList" loCatId="list" qsTypeId="urn:microsoft.com/office/officeart/2005/8/quickstyle/simple1" qsCatId="simple" csTypeId="urn:microsoft.com/office/officeart/2005/8/colors/accent3_1" csCatId="accent3" phldr="1"/>
      <dgm:spPr/>
      <dgm:t>
        <a:bodyPr/>
        <a:lstStyle/>
        <a:p>
          <a:endParaRPr lang="en-US"/>
        </a:p>
      </dgm:t>
    </dgm:pt>
    <dgm:pt modelId="{F765B47E-CF1A-4547-B64E-929D71AE3742}">
      <dgm:prSet phldrT="[Text]"/>
      <dgm:spPr/>
      <dgm:t>
        <a:bodyPr/>
        <a:lstStyle/>
        <a:p>
          <a:r>
            <a:rPr lang="en-US"/>
            <a:t>ACTFL</a:t>
          </a:r>
        </a:p>
      </dgm:t>
    </dgm:pt>
    <dgm:pt modelId="{0EE632BD-529A-4983-A410-B967A7DDB7AA}" type="parTrans" cxnId="{2B4E1D28-3CAD-46EE-91C1-72D51E7B32DC}">
      <dgm:prSet/>
      <dgm:spPr/>
      <dgm:t>
        <a:bodyPr/>
        <a:lstStyle/>
        <a:p>
          <a:endParaRPr lang="en-US"/>
        </a:p>
      </dgm:t>
    </dgm:pt>
    <dgm:pt modelId="{93C49D50-8F6E-409A-BFE2-F5ADA0D2AFF6}" type="sibTrans" cxnId="{2B4E1D28-3CAD-46EE-91C1-72D51E7B32DC}">
      <dgm:prSet/>
      <dgm:spPr/>
      <dgm:t>
        <a:bodyPr/>
        <a:lstStyle/>
        <a:p>
          <a:endParaRPr lang="en-US"/>
        </a:p>
      </dgm:t>
    </dgm:pt>
    <dgm:pt modelId="{D65F28F7-2327-4CA6-B1FB-6A432B0821AB}">
      <dgm:prSet phldrT="[Text]"/>
      <dgm:spPr/>
      <dgm:t>
        <a:bodyPr/>
        <a:lstStyle/>
        <a:p>
          <a:r>
            <a:rPr lang="en-US"/>
            <a:t>Global Standards (5 C’s)</a:t>
          </a:r>
        </a:p>
      </dgm:t>
    </dgm:pt>
    <dgm:pt modelId="{2AB958DD-B8DB-4362-B0A6-56496113266D}" type="parTrans" cxnId="{28F25FA3-2D20-48CC-A00A-CF46857EE63D}">
      <dgm:prSet/>
      <dgm:spPr/>
      <dgm:t>
        <a:bodyPr/>
        <a:lstStyle/>
        <a:p>
          <a:endParaRPr lang="en-US"/>
        </a:p>
      </dgm:t>
    </dgm:pt>
    <dgm:pt modelId="{84038EF8-62CA-49C0-B896-2AF67D4BCF27}" type="sibTrans" cxnId="{28F25FA3-2D20-48CC-A00A-CF46857EE63D}">
      <dgm:prSet/>
      <dgm:spPr/>
      <dgm:t>
        <a:bodyPr/>
        <a:lstStyle/>
        <a:p>
          <a:endParaRPr lang="en-US"/>
        </a:p>
      </dgm:t>
    </dgm:pt>
    <dgm:pt modelId="{4E39304F-C312-41A6-AC7A-8776D6B971FE}">
      <dgm:prSet phldrT="[Text]"/>
      <dgm:spPr/>
      <dgm:t>
        <a:bodyPr/>
        <a:lstStyle/>
        <a:p>
          <a:r>
            <a:rPr lang="en-US"/>
            <a:t>Proficiency Guidelines</a:t>
          </a:r>
        </a:p>
      </dgm:t>
    </dgm:pt>
    <dgm:pt modelId="{BB4520B1-4DFE-408F-AF85-BA015E6979ED}" type="parTrans" cxnId="{EE7A24F0-DA42-4CFB-BFA8-BB519FAA2BBB}">
      <dgm:prSet/>
      <dgm:spPr/>
      <dgm:t>
        <a:bodyPr/>
        <a:lstStyle/>
        <a:p>
          <a:endParaRPr lang="en-US"/>
        </a:p>
      </dgm:t>
    </dgm:pt>
    <dgm:pt modelId="{5085B3AF-0D95-4720-8909-F198B836A3A9}" type="sibTrans" cxnId="{EE7A24F0-DA42-4CFB-BFA8-BB519FAA2BBB}">
      <dgm:prSet/>
      <dgm:spPr/>
      <dgm:t>
        <a:bodyPr/>
        <a:lstStyle/>
        <a:p>
          <a:endParaRPr lang="en-US"/>
        </a:p>
      </dgm:t>
    </dgm:pt>
    <dgm:pt modelId="{987DAEF1-860E-4562-821C-8B857F90B624}">
      <dgm:prSet phldrT="[Text]"/>
      <dgm:spPr/>
      <dgm:t>
        <a:bodyPr/>
        <a:lstStyle/>
        <a:p>
          <a:r>
            <a:rPr lang="en-US"/>
            <a:t>Performance Descriptors</a:t>
          </a:r>
        </a:p>
      </dgm:t>
    </dgm:pt>
    <dgm:pt modelId="{FE451849-C759-4F34-B318-37296E226976}" type="parTrans" cxnId="{EC7E83C6-2F6C-4BD9-9301-64D198D31FAA}">
      <dgm:prSet/>
      <dgm:spPr/>
      <dgm:t>
        <a:bodyPr/>
        <a:lstStyle/>
        <a:p>
          <a:endParaRPr lang="en-US"/>
        </a:p>
      </dgm:t>
    </dgm:pt>
    <dgm:pt modelId="{E0CCC1A3-A33E-433F-A2B6-94D734E06BFC}" type="sibTrans" cxnId="{EC7E83C6-2F6C-4BD9-9301-64D198D31FAA}">
      <dgm:prSet/>
      <dgm:spPr/>
      <dgm:t>
        <a:bodyPr/>
        <a:lstStyle/>
        <a:p>
          <a:endParaRPr lang="en-US"/>
        </a:p>
      </dgm:t>
    </dgm:pt>
    <dgm:pt modelId="{3E337E40-0132-423B-8DD1-B36D70A3EFDA}">
      <dgm:prSet phldrT="[Text]"/>
      <dgm:spPr/>
      <dgm:t>
        <a:bodyPr/>
        <a:lstStyle/>
        <a:p>
          <a:r>
            <a:rPr lang="en-US"/>
            <a:t>Can-Do Statements</a:t>
          </a:r>
        </a:p>
      </dgm:t>
    </dgm:pt>
    <dgm:pt modelId="{6E01B951-186A-4118-A87E-2249BDCE0B69}" type="parTrans" cxnId="{45FA2096-974C-4AED-A191-25E586385DD8}">
      <dgm:prSet/>
      <dgm:spPr/>
      <dgm:t>
        <a:bodyPr/>
        <a:lstStyle/>
        <a:p>
          <a:endParaRPr lang="en-US"/>
        </a:p>
      </dgm:t>
    </dgm:pt>
    <dgm:pt modelId="{484B5772-BBCD-4F7D-9792-60A1455CFE17}" type="sibTrans" cxnId="{45FA2096-974C-4AED-A191-25E586385DD8}">
      <dgm:prSet/>
      <dgm:spPr/>
      <dgm:t>
        <a:bodyPr/>
        <a:lstStyle/>
        <a:p>
          <a:endParaRPr lang="en-US"/>
        </a:p>
      </dgm:t>
    </dgm:pt>
    <dgm:pt modelId="{16DC60E9-600B-48AF-B36E-A23FD92E0FCD}" type="pres">
      <dgm:prSet presAssocID="{3F673E4E-2EA3-42B0-8B36-FFD87EC7C1B8}" presName="vert0" presStyleCnt="0">
        <dgm:presLayoutVars>
          <dgm:dir/>
          <dgm:animOne val="branch"/>
          <dgm:animLvl val="lvl"/>
        </dgm:presLayoutVars>
      </dgm:prSet>
      <dgm:spPr/>
    </dgm:pt>
    <dgm:pt modelId="{07E1A008-5993-4456-AF42-81AACB098B94}" type="pres">
      <dgm:prSet presAssocID="{F765B47E-CF1A-4547-B64E-929D71AE3742}" presName="thickLine" presStyleLbl="alignNode1" presStyleIdx="0" presStyleCnt="1" custLinFactNeighborX="48" custLinFactNeighborY="-6050"/>
      <dgm:spPr/>
    </dgm:pt>
    <dgm:pt modelId="{E8938F5A-B8D0-4EF6-9B1B-25A0A4142D33}" type="pres">
      <dgm:prSet presAssocID="{F765B47E-CF1A-4547-B64E-929D71AE3742}" presName="horz1" presStyleCnt="0"/>
      <dgm:spPr/>
    </dgm:pt>
    <dgm:pt modelId="{8021BB3F-8396-4A87-98A2-3280353C2B34}" type="pres">
      <dgm:prSet presAssocID="{F765B47E-CF1A-4547-B64E-929D71AE3742}" presName="tx1" presStyleLbl="revTx" presStyleIdx="0" presStyleCnt="5"/>
      <dgm:spPr/>
    </dgm:pt>
    <dgm:pt modelId="{E30F382C-523E-4B12-80E9-B13D9A352E12}" type="pres">
      <dgm:prSet presAssocID="{F765B47E-CF1A-4547-B64E-929D71AE3742}" presName="vert1" presStyleCnt="0"/>
      <dgm:spPr/>
    </dgm:pt>
    <dgm:pt modelId="{7D68675E-083A-4995-9778-7866429349C5}" type="pres">
      <dgm:prSet presAssocID="{D65F28F7-2327-4CA6-B1FB-6A432B0821AB}" presName="vertSpace2a" presStyleCnt="0"/>
      <dgm:spPr/>
    </dgm:pt>
    <dgm:pt modelId="{E2DA16C6-532B-4352-8747-58641278EFCA}" type="pres">
      <dgm:prSet presAssocID="{D65F28F7-2327-4CA6-B1FB-6A432B0821AB}" presName="horz2" presStyleCnt="0"/>
      <dgm:spPr/>
    </dgm:pt>
    <dgm:pt modelId="{5958D4F9-9214-49F2-883D-C149B6C7F1FC}" type="pres">
      <dgm:prSet presAssocID="{D65F28F7-2327-4CA6-B1FB-6A432B0821AB}" presName="horzSpace2" presStyleCnt="0"/>
      <dgm:spPr/>
    </dgm:pt>
    <dgm:pt modelId="{BF90ABDD-D479-45D0-815C-F7CE59E5957F}" type="pres">
      <dgm:prSet presAssocID="{D65F28F7-2327-4CA6-B1FB-6A432B0821AB}" presName="tx2" presStyleLbl="revTx" presStyleIdx="1" presStyleCnt="5"/>
      <dgm:spPr/>
    </dgm:pt>
    <dgm:pt modelId="{3AE1ECDF-791A-4D8B-A72A-854137F9E1F9}" type="pres">
      <dgm:prSet presAssocID="{D65F28F7-2327-4CA6-B1FB-6A432B0821AB}" presName="vert2" presStyleCnt="0"/>
      <dgm:spPr/>
    </dgm:pt>
    <dgm:pt modelId="{28985AD3-FD7F-4DD1-90F5-5DF0C488CB6D}" type="pres">
      <dgm:prSet presAssocID="{D65F28F7-2327-4CA6-B1FB-6A432B0821AB}" presName="thinLine2b" presStyleLbl="callout" presStyleIdx="0" presStyleCnt="4"/>
      <dgm:spPr/>
    </dgm:pt>
    <dgm:pt modelId="{CA460FA6-288A-4D75-A44F-21D299028F67}" type="pres">
      <dgm:prSet presAssocID="{D65F28F7-2327-4CA6-B1FB-6A432B0821AB}" presName="vertSpace2b" presStyleCnt="0"/>
      <dgm:spPr/>
    </dgm:pt>
    <dgm:pt modelId="{E3CA2665-2EE9-4EEE-9093-E4EC4756A849}" type="pres">
      <dgm:prSet presAssocID="{4E39304F-C312-41A6-AC7A-8776D6B971FE}" presName="horz2" presStyleCnt="0"/>
      <dgm:spPr/>
    </dgm:pt>
    <dgm:pt modelId="{8F0E0EFC-BFB8-48E4-9147-B041FAEEB2E0}" type="pres">
      <dgm:prSet presAssocID="{4E39304F-C312-41A6-AC7A-8776D6B971FE}" presName="horzSpace2" presStyleCnt="0"/>
      <dgm:spPr/>
    </dgm:pt>
    <dgm:pt modelId="{5D062910-A83E-4B53-8894-3FD880004C05}" type="pres">
      <dgm:prSet presAssocID="{4E39304F-C312-41A6-AC7A-8776D6B971FE}" presName="tx2" presStyleLbl="revTx" presStyleIdx="2" presStyleCnt="5"/>
      <dgm:spPr/>
    </dgm:pt>
    <dgm:pt modelId="{E2191548-62FE-4C05-B85E-55C0404285F6}" type="pres">
      <dgm:prSet presAssocID="{4E39304F-C312-41A6-AC7A-8776D6B971FE}" presName="vert2" presStyleCnt="0"/>
      <dgm:spPr/>
    </dgm:pt>
    <dgm:pt modelId="{076DAB10-567B-472F-8DE5-4FD25B478C8C}" type="pres">
      <dgm:prSet presAssocID="{4E39304F-C312-41A6-AC7A-8776D6B971FE}" presName="thinLine2b" presStyleLbl="callout" presStyleIdx="1" presStyleCnt="4"/>
      <dgm:spPr/>
    </dgm:pt>
    <dgm:pt modelId="{2CE9F487-4D0C-485B-892A-4C5D2DEB1525}" type="pres">
      <dgm:prSet presAssocID="{4E39304F-C312-41A6-AC7A-8776D6B971FE}" presName="vertSpace2b" presStyleCnt="0"/>
      <dgm:spPr/>
    </dgm:pt>
    <dgm:pt modelId="{35B75DFF-10B3-4C02-B56C-4DCA13F97D9D}" type="pres">
      <dgm:prSet presAssocID="{987DAEF1-860E-4562-821C-8B857F90B624}" presName="horz2" presStyleCnt="0"/>
      <dgm:spPr/>
    </dgm:pt>
    <dgm:pt modelId="{718BC04F-6303-4639-9A6C-617DCFBDFDE1}" type="pres">
      <dgm:prSet presAssocID="{987DAEF1-860E-4562-821C-8B857F90B624}" presName="horzSpace2" presStyleCnt="0"/>
      <dgm:spPr/>
    </dgm:pt>
    <dgm:pt modelId="{B38D8056-7482-4480-8450-20B5ED4A74D3}" type="pres">
      <dgm:prSet presAssocID="{987DAEF1-860E-4562-821C-8B857F90B624}" presName="tx2" presStyleLbl="revTx" presStyleIdx="3" presStyleCnt="5"/>
      <dgm:spPr/>
    </dgm:pt>
    <dgm:pt modelId="{BDEF55EA-7F9F-4B81-986E-2907E1B5669C}" type="pres">
      <dgm:prSet presAssocID="{987DAEF1-860E-4562-821C-8B857F90B624}" presName="vert2" presStyleCnt="0"/>
      <dgm:spPr/>
    </dgm:pt>
    <dgm:pt modelId="{41C1CEB3-52AE-49A4-9087-0F8571BAC84A}" type="pres">
      <dgm:prSet presAssocID="{987DAEF1-860E-4562-821C-8B857F90B624}" presName="thinLine2b" presStyleLbl="callout" presStyleIdx="2" presStyleCnt="4"/>
      <dgm:spPr/>
    </dgm:pt>
    <dgm:pt modelId="{9757320E-D4C9-4A21-BAE8-33013F5AA771}" type="pres">
      <dgm:prSet presAssocID="{987DAEF1-860E-4562-821C-8B857F90B624}" presName="vertSpace2b" presStyleCnt="0"/>
      <dgm:spPr/>
    </dgm:pt>
    <dgm:pt modelId="{701F6108-9E46-4127-9FCA-70C9B7BA899A}" type="pres">
      <dgm:prSet presAssocID="{3E337E40-0132-423B-8DD1-B36D70A3EFDA}" presName="horz2" presStyleCnt="0"/>
      <dgm:spPr/>
    </dgm:pt>
    <dgm:pt modelId="{24265F88-5C1B-424A-A973-3C908E30E1D6}" type="pres">
      <dgm:prSet presAssocID="{3E337E40-0132-423B-8DD1-B36D70A3EFDA}" presName="horzSpace2" presStyleCnt="0"/>
      <dgm:spPr/>
    </dgm:pt>
    <dgm:pt modelId="{030C1840-A060-424D-B919-3199C5FDAB18}" type="pres">
      <dgm:prSet presAssocID="{3E337E40-0132-423B-8DD1-B36D70A3EFDA}" presName="tx2" presStyleLbl="revTx" presStyleIdx="4" presStyleCnt="5"/>
      <dgm:spPr/>
    </dgm:pt>
    <dgm:pt modelId="{2763458E-FB21-4D2F-A3AF-3AB5D8A5158B}" type="pres">
      <dgm:prSet presAssocID="{3E337E40-0132-423B-8DD1-B36D70A3EFDA}" presName="vert2" presStyleCnt="0"/>
      <dgm:spPr/>
    </dgm:pt>
    <dgm:pt modelId="{32B7734E-D739-49BD-B075-246A34E080E6}" type="pres">
      <dgm:prSet presAssocID="{3E337E40-0132-423B-8DD1-B36D70A3EFDA}" presName="thinLine2b" presStyleLbl="callout" presStyleIdx="3" presStyleCnt="4"/>
      <dgm:spPr/>
    </dgm:pt>
    <dgm:pt modelId="{D76AD81F-C826-4D42-B95A-FDAFB06F42F1}" type="pres">
      <dgm:prSet presAssocID="{3E337E40-0132-423B-8DD1-B36D70A3EFDA}" presName="vertSpace2b" presStyleCnt="0"/>
      <dgm:spPr/>
    </dgm:pt>
  </dgm:ptLst>
  <dgm:cxnLst>
    <dgm:cxn modelId="{2B4E1D28-3CAD-46EE-91C1-72D51E7B32DC}" srcId="{3F673E4E-2EA3-42B0-8B36-FFD87EC7C1B8}" destId="{F765B47E-CF1A-4547-B64E-929D71AE3742}" srcOrd="0" destOrd="0" parTransId="{0EE632BD-529A-4983-A410-B967A7DDB7AA}" sibTransId="{93C49D50-8F6E-409A-BFE2-F5ADA0D2AFF6}"/>
    <dgm:cxn modelId="{FE9BCF2D-FF8D-4B3B-B974-71F313D8A6C9}" type="presOf" srcId="{D65F28F7-2327-4CA6-B1FB-6A432B0821AB}" destId="{BF90ABDD-D479-45D0-815C-F7CE59E5957F}" srcOrd="0" destOrd="0" presId="urn:microsoft.com/office/officeart/2008/layout/LinedList"/>
    <dgm:cxn modelId="{FDED9177-CF19-43B1-B4EA-1F68227C8C72}" type="presOf" srcId="{3F673E4E-2EA3-42B0-8B36-FFD87EC7C1B8}" destId="{16DC60E9-600B-48AF-B36E-A23FD92E0FCD}" srcOrd="0" destOrd="0" presId="urn:microsoft.com/office/officeart/2008/layout/LinedList"/>
    <dgm:cxn modelId="{45FA2096-974C-4AED-A191-25E586385DD8}" srcId="{F765B47E-CF1A-4547-B64E-929D71AE3742}" destId="{3E337E40-0132-423B-8DD1-B36D70A3EFDA}" srcOrd="3" destOrd="0" parTransId="{6E01B951-186A-4118-A87E-2249BDCE0B69}" sibTransId="{484B5772-BBCD-4F7D-9792-60A1455CFE17}"/>
    <dgm:cxn modelId="{28F25FA3-2D20-48CC-A00A-CF46857EE63D}" srcId="{F765B47E-CF1A-4547-B64E-929D71AE3742}" destId="{D65F28F7-2327-4CA6-B1FB-6A432B0821AB}" srcOrd="0" destOrd="0" parTransId="{2AB958DD-B8DB-4362-B0A6-56496113266D}" sibTransId="{84038EF8-62CA-49C0-B896-2AF67D4BCF27}"/>
    <dgm:cxn modelId="{5C240BC0-D06C-4113-B674-9714112F19CE}" type="presOf" srcId="{F765B47E-CF1A-4547-B64E-929D71AE3742}" destId="{8021BB3F-8396-4A87-98A2-3280353C2B34}" srcOrd="0" destOrd="0" presId="urn:microsoft.com/office/officeart/2008/layout/LinedList"/>
    <dgm:cxn modelId="{C9AC3EC3-58D7-41F4-9DC0-F2498A575B91}" type="presOf" srcId="{3E337E40-0132-423B-8DD1-B36D70A3EFDA}" destId="{030C1840-A060-424D-B919-3199C5FDAB18}" srcOrd="0" destOrd="0" presId="urn:microsoft.com/office/officeart/2008/layout/LinedList"/>
    <dgm:cxn modelId="{EC7E83C6-2F6C-4BD9-9301-64D198D31FAA}" srcId="{F765B47E-CF1A-4547-B64E-929D71AE3742}" destId="{987DAEF1-860E-4562-821C-8B857F90B624}" srcOrd="2" destOrd="0" parTransId="{FE451849-C759-4F34-B318-37296E226976}" sibTransId="{E0CCC1A3-A33E-433F-A2B6-94D734E06BFC}"/>
    <dgm:cxn modelId="{A7121CE0-6130-4941-8975-2DCAE2880D15}" type="presOf" srcId="{987DAEF1-860E-4562-821C-8B857F90B624}" destId="{B38D8056-7482-4480-8450-20B5ED4A74D3}" srcOrd="0" destOrd="0" presId="urn:microsoft.com/office/officeart/2008/layout/LinedList"/>
    <dgm:cxn modelId="{EE7A24F0-DA42-4CFB-BFA8-BB519FAA2BBB}" srcId="{F765B47E-CF1A-4547-B64E-929D71AE3742}" destId="{4E39304F-C312-41A6-AC7A-8776D6B971FE}" srcOrd="1" destOrd="0" parTransId="{BB4520B1-4DFE-408F-AF85-BA015E6979ED}" sibTransId="{5085B3AF-0D95-4720-8909-F198B836A3A9}"/>
    <dgm:cxn modelId="{1D7211FD-778D-47BA-A1EE-1DBE95615C4E}" type="presOf" srcId="{4E39304F-C312-41A6-AC7A-8776D6B971FE}" destId="{5D062910-A83E-4B53-8894-3FD880004C05}" srcOrd="0" destOrd="0" presId="urn:microsoft.com/office/officeart/2008/layout/LinedList"/>
    <dgm:cxn modelId="{A5B10346-55C7-4F00-B14D-E8FDDEA91945}" type="presParOf" srcId="{16DC60E9-600B-48AF-B36E-A23FD92E0FCD}" destId="{07E1A008-5993-4456-AF42-81AACB098B94}" srcOrd="0" destOrd="0" presId="urn:microsoft.com/office/officeart/2008/layout/LinedList"/>
    <dgm:cxn modelId="{43D2F20A-0200-499A-BF7B-BA10241036F9}" type="presParOf" srcId="{16DC60E9-600B-48AF-B36E-A23FD92E0FCD}" destId="{E8938F5A-B8D0-4EF6-9B1B-25A0A4142D33}" srcOrd="1" destOrd="0" presId="urn:microsoft.com/office/officeart/2008/layout/LinedList"/>
    <dgm:cxn modelId="{CE1E3906-1F7F-4D2E-9E6D-E2BE523D522C}" type="presParOf" srcId="{E8938F5A-B8D0-4EF6-9B1B-25A0A4142D33}" destId="{8021BB3F-8396-4A87-98A2-3280353C2B34}" srcOrd="0" destOrd="0" presId="urn:microsoft.com/office/officeart/2008/layout/LinedList"/>
    <dgm:cxn modelId="{90964FFF-7227-4FD7-8C41-0392F1EFBB78}" type="presParOf" srcId="{E8938F5A-B8D0-4EF6-9B1B-25A0A4142D33}" destId="{E30F382C-523E-4B12-80E9-B13D9A352E12}" srcOrd="1" destOrd="0" presId="urn:microsoft.com/office/officeart/2008/layout/LinedList"/>
    <dgm:cxn modelId="{CF0D2A8A-DD3E-474E-86C6-0E11E61F9BC0}" type="presParOf" srcId="{E30F382C-523E-4B12-80E9-B13D9A352E12}" destId="{7D68675E-083A-4995-9778-7866429349C5}" srcOrd="0" destOrd="0" presId="urn:microsoft.com/office/officeart/2008/layout/LinedList"/>
    <dgm:cxn modelId="{DF31D7A3-37D8-4947-9D81-1CC8FE9C3DF9}" type="presParOf" srcId="{E30F382C-523E-4B12-80E9-B13D9A352E12}" destId="{E2DA16C6-532B-4352-8747-58641278EFCA}" srcOrd="1" destOrd="0" presId="urn:microsoft.com/office/officeart/2008/layout/LinedList"/>
    <dgm:cxn modelId="{CBE72F78-4CED-4A19-81B6-B9F9244832F1}" type="presParOf" srcId="{E2DA16C6-532B-4352-8747-58641278EFCA}" destId="{5958D4F9-9214-49F2-883D-C149B6C7F1FC}" srcOrd="0" destOrd="0" presId="urn:microsoft.com/office/officeart/2008/layout/LinedList"/>
    <dgm:cxn modelId="{F7A93406-169C-44D9-8E20-7116EC4B3504}" type="presParOf" srcId="{E2DA16C6-532B-4352-8747-58641278EFCA}" destId="{BF90ABDD-D479-45D0-815C-F7CE59E5957F}" srcOrd="1" destOrd="0" presId="urn:microsoft.com/office/officeart/2008/layout/LinedList"/>
    <dgm:cxn modelId="{CE56D994-C430-491A-A7CD-53B589761F06}" type="presParOf" srcId="{E2DA16C6-532B-4352-8747-58641278EFCA}" destId="{3AE1ECDF-791A-4D8B-A72A-854137F9E1F9}" srcOrd="2" destOrd="0" presId="urn:microsoft.com/office/officeart/2008/layout/LinedList"/>
    <dgm:cxn modelId="{1280FF5A-64AF-49B3-8326-336A1331C7A2}" type="presParOf" srcId="{E30F382C-523E-4B12-80E9-B13D9A352E12}" destId="{28985AD3-FD7F-4DD1-90F5-5DF0C488CB6D}" srcOrd="2" destOrd="0" presId="urn:microsoft.com/office/officeart/2008/layout/LinedList"/>
    <dgm:cxn modelId="{C43DBA40-70BE-42CF-85D3-8C0AC08614B4}" type="presParOf" srcId="{E30F382C-523E-4B12-80E9-B13D9A352E12}" destId="{CA460FA6-288A-4D75-A44F-21D299028F67}" srcOrd="3" destOrd="0" presId="urn:microsoft.com/office/officeart/2008/layout/LinedList"/>
    <dgm:cxn modelId="{8638F2BF-17CF-4414-BECF-A2328BD3E4F2}" type="presParOf" srcId="{E30F382C-523E-4B12-80E9-B13D9A352E12}" destId="{E3CA2665-2EE9-4EEE-9093-E4EC4756A849}" srcOrd="4" destOrd="0" presId="urn:microsoft.com/office/officeart/2008/layout/LinedList"/>
    <dgm:cxn modelId="{E65C35B3-3CE7-401C-8314-79309F8C024A}" type="presParOf" srcId="{E3CA2665-2EE9-4EEE-9093-E4EC4756A849}" destId="{8F0E0EFC-BFB8-48E4-9147-B041FAEEB2E0}" srcOrd="0" destOrd="0" presId="urn:microsoft.com/office/officeart/2008/layout/LinedList"/>
    <dgm:cxn modelId="{92975864-13B6-4C87-AD33-8A232005A3C4}" type="presParOf" srcId="{E3CA2665-2EE9-4EEE-9093-E4EC4756A849}" destId="{5D062910-A83E-4B53-8894-3FD880004C05}" srcOrd="1" destOrd="0" presId="urn:microsoft.com/office/officeart/2008/layout/LinedList"/>
    <dgm:cxn modelId="{B0167E34-A5CC-45CA-9753-68961531287E}" type="presParOf" srcId="{E3CA2665-2EE9-4EEE-9093-E4EC4756A849}" destId="{E2191548-62FE-4C05-B85E-55C0404285F6}" srcOrd="2" destOrd="0" presId="urn:microsoft.com/office/officeart/2008/layout/LinedList"/>
    <dgm:cxn modelId="{692E76F1-CB62-48F0-8F4B-877113D7AA46}" type="presParOf" srcId="{E30F382C-523E-4B12-80E9-B13D9A352E12}" destId="{076DAB10-567B-472F-8DE5-4FD25B478C8C}" srcOrd="5" destOrd="0" presId="urn:microsoft.com/office/officeart/2008/layout/LinedList"/>
    <dgm:cxn modelId="{143466CE-92EA-4BE4-9BA9-EC696C733F03}" type="presParOf" srcId="{E30F382C-523E-4B12-80E9-B13D9A352E12}" destId="{2CE9F487-4D0C-485B-892A-4C5D2DEB1525}" srcOrd="6" destOrd="0" presId="urn:microsoft.com/office/officeart/2008/layout/LinedList"/>
    <dgm:cxn modelId="{DD10D313-96A5-4AB9-90F6-22C457DC8B69}" type="presParOf" srcId="{E30F382C-523E-4B12-80E9-B13D9A352E12}" destId="{35B75DFF-10B3-4C02-B56C-4DCA13F97D9D}" srcOrd="7" destOrd="0" presId="urn:microsoft.com/office/officeart/2008/layout/LinedList"/>
    <dgm:cxn modelId="{E29A0197-AC08-45AF-9DB4-C4495C78ED51}" type="presParOf" srcId="{35B75DFF-10B3-4C02-B56C-4DCA13F97D9D}" destId="{718BC04F-6303-4639-9A6C-617DCFBDFDE1}" srcOrd="0" destOrd="0" presId="urn:microsoft.com/office/officeart/2008/layout/LinedList"/>
    <dgm:cxn modelId="{FBF8E879-3860-4E50-88D2-180E5DF0D860}" type="presParOf" srcId="{35B75DFF-10B3-4C02-B56C-4DCA13F97D9D}" destId="{B38D8056-7482-4480-8450-20B5ED4A74D3}" srcOrd="1" destOrd="0" presId="urn:microsoft.com/office/officeart/2008/layout/LinedList"/>
    <dgm:cxn modelId="{AB84E15C-33A3-4AF0-8E56-CAAB3AFFFC91}" type="presParOf" srcId="{35B75DFF-10B3-4C02-B56C-4DCA13F97D9D}" destId="{BDEF55EA-7F9F-4B81-986E-2907E1B5669C}" srcOrd="2" destOrd="0" presId="urn:microsoft.com/office/officeart/2008/layout/LinedList"/>
    <dgm:cxn modelId="{E7D779FE-D50E-4C26-85DA-948AC3D38DE8}" type="presParOf" srcId="{E30F382C-523E-4B12-80E9-B13D9A352E12}" destId="{41C1CEB3-52AE-49A4-9087-0F8571BAC84A}" srcOrd="8" destOrd="0" presId="urn:microsoft.com/office/officeart/2008/layout/LinedList"/>
    <dgm:cxn modelId="{979346DC-F19C-45AA-9A46-50189FAD7CCC}" type="presParOf" srcId="{E30F382C-523E-4B12-80E9-B13D9A352E12}" destId="{9757320E-D4C9-4A21-BAE8-33013F5AA771}" srcOrd="9" destOrd="0" presId="urn:microsoft.com/office/officeart/2008/layout/LinedList"/>
    <dgm:cxn modelId="{51CC65BC-B244-4A63-A6AB-ED871A0516A7}" type="presParOf" srcId="{E30F382C-523E-4B12-80E9-B13D9A352E12}" destId="{701F6108-9E46-4127-9FCA-70C9B7BA899A}" srcOrd="10" destOrd="0" presId="urn:microsoft.com/office/officeart/2008/layout/LinedList"/>
    <dgm:cxn modelId="{9458E8DC-0909-4C3E-A224-C515DDD46B41}" type="presParOf" srcId="{701F6108-9E46-4127-9FCA-70C9B7BA899A}" destId="{24265F88-5C1B-424A-A973-3C908E30E1D6}" srcOrd="0" destOrd="0" presId="urn:microsoft.com/office/officeart/2008/layout/LinedList"/>
    <dgm:cxn modelId="{21C9CF07-C22C-4A8E-A199-49DA386F31B6}" type="presParOf" srcId="{701F6108-9E46-4127-9FCA-70C9B7BA899A}" destId="{030C1840-A060-424D-B919-3199C5FDAB18}" srcOrd="1" destOrd="0" presId="urn:microsoft.com/office/officeart/2008/layout/LinedList"/>
    <dgm:cxn modelId="{9E9F0B1C-6576-4847-8E35-E8C95FA7F210}" type="presParOf" srcId="{701F6108-9E46-4127-9FCA-70C9B7BA899A}" destId="{2763458E-FB21-4D2F-A3AF-3AB5D8A5158B}" srcOrd="2" destOrd="0" presId="urn:microsoft.com/office/officeart/2008/layout/LinedList"/>
    <dgm:cxn modelId="{FC0032CB-F930-48F5-AC26-3CCD824A8D96}" type="presParOf" srcId="{E30F382C-523E-4B12-80E9-B13D9A352E12}" destId="{32B7734E-D739-49BD-B075-246A34E080E6}" srcOrd="11" destOrd="0" presId="urn:microsoft.com/office/officeart/2008/layout/LinedList"/>
    <dgm:cxn modelId="{369BF6AD-8644-4E9B-B820-3440D8A42C92}" type="presParOf" srcId="{E30F382C-523E-4B12-80E9-B13D9A352E12}" destId="{D76AD81F-C826-4D42-B95A-FDAFB06F42F1}"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84E531-FFE5-4164-A3C2-060E12D3FF28}"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D6FB242F-5A22-4465-904C-1708516225E8}">
      <dgm:prSet phldrT="[Text]" custT="1"/>
      <dgm:spPr/>
      <dgm:t>
        <a:bodyPr/>
        <a:lstStyle/>
        <a:p>
          <a:r>
            <a:rPr lang="en-US" sz="2000" b="1"/>
            <a:t>ACTFL</a:t>
          </a:r>
          <a:endParaRPr lang="en-US" sz="1700" b="1"/>
        </a:p>
      </dgm:t>
    </dgm:pt>
    <dgm:pt modelId="{37FEBCC5-34D8-4CB2-9171-20DDED5C5D88}" type="parTrans" cxnId="{65274768-DB3E-4CAA-AD98-05C4B2D33D39}">
      <dgm:prSet/>
      <dgm:spPr/>
      <dgm:t>
        <a:bodyPr/>
        <a:lstStyle/>
        <a:p>
          <a:endParaRPr lang="en-US"/>
        </a:p>
      </dgm:t>
    </dgm:pt>
    <dgm:pt modelId="{70206841-9985-4FA4-B6CE-567A57DFCF74}" type="sibTrans" cxnId="{65274768-DB3E-4CAA-AD98-05C4B2D33D39}">
      <dgm:prSet/>
      <dgm:spPr/>
      <dgm:t>
        <a:bodyPr/>
        <a:lstStyle/>
        <a:p>
          <a:endParaRPr lang="en-US"/>
        </a:p>
      </dgm:t>
    </dgm:pt>
    <dgm:pt modelId="{A490B3F9-4D2E-4B42-998F-65A9DBE88FB4}">
      <dgm:prSet phldrT="[Text]" custT="1"/>
      <dgm:spPr/>
      <dgm:t>
        <a:bodyPr/>
        <a:lstStyle/>
        <a:p>
          <a:r>
            <a:rPr lang="en-US" sz="2400"/>
            <a:t>American Council on the Teaching of FLs</a:t>
          </a:r>
        </a:p>
      </dgm:t>
    </dgm:pt>
    <dgm:pt modelId="{D468B2F6-C9D9-4CB9-8401-4A0F3538CBD8}" type="parTrans" cxnId="{E86CE66B-039E-4363-8250-A827B060E4D1}">
      <dgm:prSet/>
      <dgm:spPr/>
      <dgm:t>
        <a:bodyPr/>
        <a:lstStyle/>
        <a:p>
          <a:endParaRPr lang="en-US"/>
        </a:p>
      </dgm:t>
    </dgm:pt>
    <dgm:pt modelId="{B980A7B3-565E-4858-A749-356B513468EF}" type="sibTrans" cxnId="{E86CE66B-039E-4363-8250-A827B060E4D1}">
      <dgm:prSet/>
      <dgm:spPr/>
      <dgm:t>
        <a:bodyPr/>
        <a:lstStyle/>
        <a:p>
          <a:endParaRPr lang="en-US"/>
        </a:p>
      </dgm:t>
    </dgm:pt>
    <dgm:pt modelId="{3963F007-D210-4932-88C7-F8D24AD01AF7}">
      <dgm:prSet phldrT="[Text]" custT="1"/>
      <dgm:spPr/>
      <dgm:t>
        <a:bodyPr/>
        <a:lstStyle/>
        <a:p>
          <a:r>
            <a:rPr lang="en-US" sz="2000" b="1"/>
            <a:t>ILR</a:t>
          </a:r>
          <a:endParaRPr lang="en-US" sz="1700" b="1"/>
        </a:p>
      </dgm:t>
    </dgm:pt>
    <dgm:pt modelId="{DD41730C-CF44-4CAF-820B-00C1E7B1FD37}" type="parTrans" cxnId="{BFA2E3AD-202C-48BA-94CA-2662E9BE962E}">
      <dgm:prSet/>
      <dgm:spPr/>
      <dgm:t>
        <a:bodyPr/>
        <a:lstStyle/>
        <a:p>
          <a:endParaRPr lang="en-US"/>
        </a:p>
      </dgm:t>
    </dgm:pt>
    <dgm:pt modelId="{ED82AEAA-E418-4DA2-8C95-2E936B3AECC1}" type="sibTrans" cxnId="{BFA2E3AD-202C-48BA-94CA-2662E9BE962E}">
      <dgm:prSet/>
      <dgm:spPr/>
      <dgm:t>
        <a:bodyPr/>
        <a:lstStyle/>
        <a:p>
          <a:endParaRPr lang="en-US"/>
        </a:p>
      </dgm:t>
    </dgm:pt>
    <dgm:pt modelId="{F3F7024F-B668-476F-A42C-1BEA4C6F107C}">
      <dgm:prSet phldrT="[Text]" custT="1"/>
      <dgm:spPr/>
      <dgm:t>
        <a:bodyPr/>
        <a:lstStyle/>
        <a:p>
          <a:r>
            <a:rPr lang="en-US" sz="2400"/>
            <a:t>Interagency Language Roundtable </a:t>
          </a:r>
          <a:r>
            <a:rPr lang="en-US" sz="2000"/>
            <a:t>(mostly U.S. </a:t>
          </a:r>
          <a:r>
            <a:rPr lang="en-US" sz="2000" err="1"/>
            <a:t>gov</a:t>
          </a:r>
          <a:r>
            <a:rPr lang="en-US" sz="2000"/>
            <a:t> jobs)</a:t>
          </a:r>
          <a:endParaRPr lang="en-US" sz="2400"/>
        </a:p>
      </dgm:t>
    </dgm:pt>
    <dgm:pt modelId="{81C7823F-799A-47F2-B5AD-CCD89D822DFA}" type="parTrans" cxnId="{A62D6CCF-4071-4A92-A628-BD8CC8393A09}">
      <dgm:prSet/>
      <dgm:spPr/>
      <dgm:t>
        <a:bodyPr/>
        <a:lstStyle/>
        <a:p>
          <a:endParaRPr lang="en-US"/>
        </a:p>
      </dgm:t>
    </dgm:pt>
    <dgm:pt modelId="{5A1E7005-87CA-4C03-8D40-506E7FEF6D6E}" type="sibTrans" cxnId="{A62D6CCF-4071-4A92-A628-BD8CC8393A09}">
      <dgm:prSet/>
      <dgm:spPr/>
      <dgm:t>
        <a:bodyPr/>
        <a:lstStyle/>
        <a:p>
          <a:endParaRPr lang="en-US"/>
        </a:p>
      </dgm:t>
    </dgm:pt>
    <dgm:pt modelId="{9042477B-4149-481D-913C-8DC8BE2D96A7}">
      <dgm:prSet phldrT="[Text]" custT="1"/>
      <dgm:spPr/>
      <dgm:t>
        <a:bodyPr/>
        <a:lstStyle/>
        <a:p>
          <a:r>
            <a:rPr lang="en-US" sz="2000" b="1"/>
            <a:t>CEFR</a:t>
          </a:r>
          <a:endParaRPr lang="en-US" sz="1700" b="1"/>
        </a:p>
      </dgm:t>
    </dgm:pt>
    <dgm:pt modelId="{396C62B5-5A56-4B2A-8AB2-1F50AB8FD9BE}" type="parTrans" cxnId="{1B328745-CD6C-41E9-A27B-44C7E7F8517C}">
      <dgm:prSet/>
      <dgm:spPr/>
      <dgm:t>
        <a:bodyPr/>
        <a:lstStyle/>
        <a:p>
          <a:endParaRPr lang="en-US"/>
        </a:p>
      </dgm:t>
    </dgm:pt>
    <dgm:pt modelId="{2E2ADA64-A090-4171-8AA9-F034FE5D0D28}" type="sibTrans" cxnId="{1B328745-CD6C-41E9-A27B-44C7E7F8517C}">
      <dgm:prSet/>
      <dgm:spPr/>
      <dgm:t>
        <a:bodyPr/>
        <a:lstStyle/>
        <a:p>
          <a:endParaRPr lang="en-US"/>
        </a:p>
      </dgm:t>
    </dgm:pt>
    <dgm:pt modelId="{6A0724F4-7A90-4565-9079-05467F4F06D6}">
      <dgm:prSet phldrT="[Text]" custT="1"/>
      <dgm:spPr/>
      <dgm:t>
        <a:bodyPr/>
        <a:lstStyle/>
        <a:p>
          <a:r>
            <a:rPr lang="en-US" sz="2400"/>
            <a:t>Common European Framework of Reference </a:t>
          </a:r>
          <a:r>
            <a:rPr lang="en-US" sz="2000"/>
            <a:t>(Council of Europe)</a:t>
          </a:r>
          <a:endParaRPr lang="en-US" sz="2400"/>
        </a:p>
      </dgm:t>
    </dgm:pt>
    <dgm:pt modelId="{0215C74D-3918-40B0-A2DE-5CF995EF5F2F}" type="parTrans" cxnId="{41455035-ADC2-45F5-BF14-6D3856FDAE14}">
      <dgm:prSet/>
      <dgm:spPr/>
      <dgm:t>
        <a:bodyPr/>
        <a:lstStyle/>
        <a:p>
          <a:endParaRPr lang="en-US"/>
        </a:p>
      </dgm:t>
    </dgm:pt>
    <dgm:pt modelId="{DBFB8014-6D56-4521-A046-89FFFAE0A8E5}" type="sibTrans" cxnId="{41455035-ADC2-45F5-BF14-6D3856FDAE14}">
      <dgm:prSet/>
      <dgm:spPr/>
      <dgm:t>
        <a:bodyPr/>
        <a:lstStyle/>
        <a:p>
          <a:endParaRPr lang="en-US"/>
        </a:p>
      </dgm:t>
    </dgm:pt>
    <dgm:pt modelId="{C98E6F9E-8953-4233-A9DA-516D246E1809}">
      <dgm:prSet phldrT="[Text]"/>
      <dgm:spPr/>
      <dgm:t>
        <a:bodyPr/>
        <a:lstStyle/>
        <a:p>
          <a:r>
            <a:rPr lang="en-US" b="1"/>
            <a:t>School</a:t>
          </a:r>
          <a:r>
            <a:rPr lang="en-US"/>
            <a:t> </a:t>
          </a:r>
          <a:r>
            <a:rPr lang="en-US" b="1"/>
            <a:t>Systems</a:t>
          </a:r>
        </a:p>
      </dgm:t>
    </dgm:pt>
    <dgm:pt modelId="{801E72C3-5639-4DEF-A016-72806CBB2BE9}" type="parTrans" cxnId="{8D77ECF8-9DF6-4140-8ECD-B227B79AACA7}">
      <dgm:prSet/>
      <dgm:spPr/>
      <dgm:t>
        <a:bodyPr/>
        <a:lstStyle/>
        <a:p>
          <a:endParaRPr lang="en-US"/>
        </a:p>
      </dgm:t>
    </dgm:pt>
    <dgm:pt modelId="{190B71B7-8BEE-4124-9DA1-AC139CEDE69B}" type="sibTrans" cxnId="{8D77ECF8-9DF6-4140-8ECD-B227B79AACA7}">
      <dgm:prSet/>
      <dgm:spPr/>
      <dgm:t>
        <a:bodyPr/>
        <a:lstStyle/>
        <a:p>
          <a:endParaRPr lang="en-US"/>
        </a:p>
      </dgm:t>
    </dgm:pt>
    <dgm:pt modelId="{990B50FE-C5B6-49E7-8811-EF36DC7FF54E}">
      <dgm:prSet phldrT="[Text]"/>
      <dgm:spPr/>
      <dgm:t>
        <a:bodyPr/>
        <a:lstStyle/>
        <a:p>
          <a:r>
            <a:rPr lang="en-US"/>
            <a:t>National level</a:t>
          </a:r>
        </a:p>
      </dgm:t>
    </dgm:pt>
    <dgm:pt modelId="{488CC138-D7AF-4FCD-9BA9-9D51A7AAF320}" type="parTrans" cxnId="{6EA3A31A-9A38-46B1-8B67-30C9013C7F25}">
      <dgm:prSet/>
      <dgm:spPr/>
      <dgm:t>
        <a:bodyPr/>
        <a:lstStyle/>
        <a:p>
          <a:endParaRPr lang="en-US"/>
        </a:p>
      </dgm:t>
    </dgm:pt>
    <dgm:pt modelId="{1DF3F2A2-26D3-487E-885E-FB188C93E5F7}" type="sibTrans" cxnId="{6EA3A31A-9A38-46B1-8B67-30C9013C7F25}">
      <dgm:prSet/>
      <dgm:spPr/>
      <dgm:t>
        <a:bodyPr/>
        <a:lstStyle/>
        <a:p>
          <a:endParaRPr lang="en-US"/>
        </a:p>
      </dgm:t>
    </dgm:pt>
    <dgm:pt modelId="{4BCBE350-EBC1-4EB8-858C-9DCCA4200CB5}">
      <dgm:prSet phldrT="[Text]"/>
      <dgm:spPr/>
      <dgm:t>
        <a:bodyPr/>
        <a:lstStyle/>
        <a:p>
          <a:r>
            <a:rPr lang="en-US"/>
            <a:t>State and local level</a:t>
          </a:r>
        </a:p>
      </dgm:t>
    </dgm:pt>
    <dgm:pt modelId="{6CD8CFBE-42B0-401D-906B-747136C7766A}" type="parTrans" cxnId="{C9ED5D50-9BDA-416E-9EE9-30ED4D29B5B0}">
      <dgm:prSet/>
      <dgm:spPr/>
      <dgm:t>
        <a:bodyPr/>
        <a:lstStyle/>
        <a:p>
          <a:endParaRPr lang="en-US"/>
        </a:p>
      </dgm:t>
    </dgm:pt>
    <dgm:pt modelId="{E888595B-5C37-4B9A-BA15-97837C91C1D0}" type="sibTrans" cxnId="{C9ED5D50-9BDA-416E-9EE9-30ED4D29B5B0}">
      <dgm:prSet/>
      <dgm:spPr/>
      <dgm:t>
        <a:bodyPr/>
        <a:lstStyle/>
        <a:p>
          <a:endParaRPr lang="en-US"/>
        </a:p>
      </dgm:t>
    </dgm:pt>
    <dgm:pt modelId="{9D422529-4BC9-43FC-9751-E7566507CE0F}" type="pres">
      <dgm:prSet presAssocID="{E884E531-FFE5-4164-A3C2-060E12D3FF28}" presName="Name0" presStyleCnt="0">
        <dgm:presLayoutVars>
          <dgm:dir/>
          <dgm:animLvl val="lvl"/>
          <dgm:resizeHandles val="exact"/>
        </dgm:presLayoutVars>
      </dgm:prSet>
      <dgm:spPr/>
    </dgm:pt>
    <dgm:pt modelId="{48E5E234-F763-4CF4-A7E6-56567DFE21F4}" type="pres">
      <dgm:prSet presAssocID="{D6FB242F-5A22-4465-904C-1708516225E8}" presName="composite" presStyleCnt="0"/>
      <dgm:spPr/>
    </dgm:pt>
    <dgm:pt modelId="{5DD2A216-9C3D-4E80-8E2B-382F85645018}" type="pres">
      <dgm:prSet presAssocID="{D6FB242F-5A22-4465-904C-1708516225E8}" presName="parTx" presStyleLbl="alignNode1" presStyleIdx="0" presStyleCnt="4">
        <dgm:presLayoutVars>
          <dgm:chMax val="0"/>
          <dgm:chPref val="0"/>
          <dgm:bulletEnabled val="1"/>
        </dgm:presLayoutVars>
      </dgm:prSet>
      <dgm:spPr/>
    </dgm:pt>
    <dgm:pt modelId="{8A82848C-2BC3-4324-BF30-3D3D6929D3C1}" type="pres">
      <dgm:prSet presAssocID="{D6FB242F-5A22-4465-904C-1708516225E8}" presName="desTx" presStyleLbl="alignAccFollowNode1" presStyleIdx="0" presStyleCnt="4">
        <dgm:presLayoutVars>
          <dgm:bulletEnabled val="1"/>
        </dgm:presLayoutVars>
      </dgm:prSet>
      <dgm:spPr/>
    </dgm:pt>
    <dgm:pt modelId="{F10E2B68-C308-40C6-BC36-DA282FA3AE7A}" type="pres">
      <dgm:prSet presAssocID="{70206841-9985-4FA4-B6CE-567A57DFCF74}" presName="space" presStyleCnt="0"/>
      <dgm:spPr/>
    </dgm:pt>
    <dgm:pt modelId="{9406E725-C2F9-4F76-9F5C-D4406671D7FB}" type="pres">
      <dgm:prSet presAssocID="{3963F007-D210-4932-88C7-F8D24AD01AF7}" presName="composite" presStyleCnt="0"/>
      <dgm:spPr/>
    </dgm:pt>
    <dgm:pt modelId="{827E7AE3-0968-4032-817A-FE8922F0FB65}" type="pres">
      <dgm:prSet presAssocID="{3963F007-D210-4932-88C7-F8D24AD01AF7}" presName="parTx" presStyleLbl="alignNode1" presStyleIdx="1" presStyleCnt="4">
        <dgm:presLayoutVars>
          <dgm:chMax val="0"/>
          <dgm:chPref val="0"/>
          <dgm:bulletEnabled val="1"/>
        </dgm:presLayoutVars>
      </dgm:prSet>
      <dgm:spPr/>
    </dgm:pt>
    <dgm:pt modelId="{44AA555F-4CD2-46A8-B4B7-68FA75829B29}" type="pres">
      <dgm:prSet presAssocID="{3963F007-D210-4932-88C7-F8D24AD01AF7}" presName="desTx" presStyleLbl="alignAccFollowNode1" presStyleIdx="1" presStyleCnt="4">
        <dgm:presLayoutVars>
          <dgm:bulletEnabled val="1"/>
        </dgm:presLayoutVars>
      </dgm:prSet>
      <dgm:spPr/>
    </dgm:pt>
    <dgm:pt modelId="{B791E5F7-034C-4B97-8496-9D8A6B2EB63C}" type="pres">
      <dgm:prSet presAssocID="{ED82AEAA-E418-4DA2-8C95-2E936B3AECC1}" presName="space" presStyleCnt="0"/>
      <dgm:spPr/>
    </dgm:pt>
    <dgm:pt modelId="{A30A4210-D5E0-4F3D-BBC2-F9172A63332E}" type="pres">
      <dgm:prSet presAssocID="{9042477B-4149-481D-913C-8DC8BE2D96A7}" presName="composite" presStyleCnt="0"/>
      <dgm:spPr/>
    </dgm:pt>
    <dgm:pt modelId="{56CBCF5A-B545-4573-99E9-FBE94F3B511E}" type="pres">
      <dgm:prSet presAssocID="{9042477B-4149-481D-913C-8DC8BE2D96A7}" presName="parTx" presStyleLbl="alignNode1" presStyleIdx="2" presStyleCnt="4">
        <dgm:presLayoutVars>
          <dgm:chMax val="0"/>
          <dgm:chPref val="0"/>
          <dgm:bulletEnabled val="1"/>
        </dgm:presLayoutVars>
      </dgm:prSet>
      <dgm:spPr/>
    </dgm:pt>
    <dgm:pt modelId="{6B3CB0F0-AC3B-4744-A72F-B126B58FEF3F}" type="pres">
      <dgm:prSet presAssocID="{9042477B-4149-481D-913C-8DC8BE2D96A7}" presName="desTx" presStyleLbl="alignAccFollowNode1" presStyleIdx="2" presStyleCnt="4">
        <dgm:presLayoutVars>
          <dgm:bulletEnabled val="1"/>
        </dgm:presLayoutVars>
      </dgm:prSet>
      <dgm:spPr/>
    </dgm:pt>
    <dgm:pt modelId="{9A5AAD7D-2C5A-41B9-AFCC-5CA4A7FE8352}" type="pres">
      <dgm:prSet presAssocID="{2E2ADA64-A090-4171-8AA9-F034FE5D0D28}" presName="space" presStyleCnt="0"/>
      <dgm:spPr/>
    </dgm:pt>
    <dgm:pt modelId="{90475CF4-6DEE-4B7B-80D3-B0440A4FC53B}" type="pres">
      <dgm:prSet presAssocID="{C98E6F9E-8953-4233-A9DA-516D246E1809}" presName="composite" presStyleCnt="0"/>
      <dgm:spPr/>
    </dgm:pt>
    <dgm:pt modelId="{80B16220-F3BD-4B13-86CA-203FE448F431}" type="pres">
      <dgm:prSet presAssocID="{C98E6F9E-8953-4233-A9DA-516D246E1809}" presName="parTx" presStyleLbl="alignNode1" presStyleIdx="3" presStyleCnt="4">
        <dgm:presLayoutVars>
          <dgm:chMax val="0"/>
          <dgm:chPref val="0"/>
          <dgm:bulletEnabled val="1"/>
        </dgm:presLayoutVars>
      </dgm:prSet>
      <dgm:spPr/>
    </dgm:pt>
    <dgm:pt modelId="{16DBA50C-B157-4579-840A-085A620F02BA}" type="pres">
      <dgm:prSet presAssocID="{C98E6F9E-8953-4233-A9DA-516D246E1809}" presName="desTx" presStyleLbl="alignAccFollowNode1" presStyleIdx="3" presStyleCnt="4">
        <dgm:presLayoutVars>
          <dgm:bulletEnabled val="1"/>
        </dgm:presLayoutVars>
      </dgm:prSet>
      <dgm:spPr/>
    </dgm:pt>
  </dgm:ptLst>
  <dgm:cxnLst>
    <dgm:cxn modelId="{195CEB01-DE18-40CF-A692-0E55F23238B2}" type="presOf" srcId="{F3F7024F-B668-476F-A42C-1BEA4C6F107C}" destId="{44AA555F-4CD2-46A8-B4B7-68FA75829B29}" srcOrd="0" destOrd="0" presId="urn:microsoft.com/office/officeart/2005/8/layout/hList1"/>
    <dgm:cxn modelId="{6EA3A31A-9A38-46B1-8B67-30C9013C7F25}" srcId="{C98E6F9E-8953-4233-A9DA-516D246E1809}" destId="{990B50FE-C5B6-49E7-8811-EF36DC7FF54E}" srcOrd="0" destOrd="0" parTransId="{488CC138-D7AF-4FCD-9BA9-9D51A7AAF320}" sibTransId="{1DF3F2A2-26D3-487E-885E-FB188C93E5F7}"/>
    <dgm:cxn modelId="{41455035-ADC2-45F5-BF14-6D3856FDAE14}" srcId="{9042477B-4149-481D-913C-8DC8BE2D96A7}" destId="{6A0724F4-7A90-4565-9079-05467F4F06D6}" srcOrd="0" destOrd="0" parTransId="{0215C74D-3918-40B0-A2DE-5CF995EF5F2F}" sibTransId="{DBFB8014-6D56-4521-A046-89FFFAE0A8E5}"/>
    <dgm:cxn modelId="{00EA0339-532E-4445-B41A-2ADD3131A1F8}" type="presOf" srcId="{9042477B-4149-481D-913C-8DC8BE2D96A7}" destId="{56CBCF5A-B545-4573-99E9-FBE94F3B511E}" srcOrd="0" destOrd="0" presId="urn:microsoft.com/office/officeart/2005/8/layout/hList1"/>
    <dgm:cxn modelId="{D347745D-22F7-4701-9B1E-592AEE2E30CD}" type="presOf" srcId="{D6FB242F-5A22-4465-904C-1708516225E8}" destId="{5DD2A216-9C3D-4E80-8E2B-382F85645018}" srcOrd="0" destOrd="0" presId="urn:microsoft.com/office/officeart/2005/8/layout/hList1"/>
    <dgm:cxn modelId="{1B328745-CD6C-41E9-A27B-44C7E7F8517C}" srcId="{E884E531-FFE5-4164-A3C2-060E12D3FF28}" destId="{9042477B-4149-481D-913C-8DC8BE2D96A7}" srcOrd="2" destOrd="0" parTransId="{396C62B5-5A56-4B2A-8AB2-1F50AB8FD9BE}" sibTransId="{2E2ADA64-A090-4171-8AA9-F034FE5D0D28}"/>
    <dgm:cxn modelId="{65274768-DB3E-4CAA-AD98-05C4B2D33D39}" srcId="{E884E531-FFE5-4164-A3C2-060E12D3FF28}" destId="{D6FB242F-5A22-4465-904C-1708516225E8}" srcOrd="0" destOrd="0" parTransId="{37FEBCC5-34D8-4CB2-9171-20DDED5C5D88}" sibTransId="{70206841-9985-4FA4-B6CE-567A57DFCF74}"/>
    <dgm:cxn modelId="{E86CE66B-039E-4363-8250-A827B060E4D1}" srcId="{D6FB242F-5A22-4465-904C-1708516225E8}" destId="{A490B3F9-4D2E-4B42-998F-65A9DBE88FB4}" srcOrd="0" destOrd="0" parTransId="{D468B2F6-C9D9-4CB9-8401-4A0F3538CBD8}" sibTransId="{B980A7B3-565E-4858-A749-356B513468EF}"/>
    <dgm:cxn modelId="{7F80EA4C-2D17-4E51-8AA3-75E72C70F619}" type="presOf" srcId="{6A0724F4-7A90-4565-9079-05467F4F06D6}" destId="{6B3CB0F0-AC3B-4744-A72F-B126B58FEF3F}" srcOrd="0" destOrd="0" presId="urn:microsoft.com/office/officeart/2005/8/layout/hList1"/>
    <dgm:cxn modelId="{C9ED5D50-9BDA-416E-9EE9-30ED4D29B5B0}" srcId="{C98E6F9E-8953-4233-A9DA-516D246E1809}" destId="{4BCBE350-EBC1-4EB8-858C-9DCCA4200CB5}" srcOrd="1" destOrd="0" parTransId="{6CD8CFBE-42B0-401D-906B-747136C7766A}" sibTransId="{E888595B-5C37-4B9A-BA15-97837C91C1D0}"/>
    <dgm:cxn modelId="{32213C53-7A3C-4DDC-918D-A76560DE1273}" type="presOf" srcId="{A490B3F9-4D2E-4B42-998F-65A9DBE88FB4}" destId="{8A82848C-2BC3-4324-BF30-3D3D6929D3C1}" srcOrd="0" destOrd="0" presId="urn:microsoft.com/office/officeart/2005/8/layout/hList1"/>
    <dgm:cxn modelId="{6B3C677F-2724-4422-A274-A79A97360337}" type="presOf" srcId="{C98E6F9E-8953-4233-A9DA-516D246E1809}" destId="{80B16220-F3BD-4B13-86CA-203FE448F431}" srcOrd="0" destOrd="0" presId="urn:microsoft.com/office/officeart/2005/8/layout/hList1"/>
    <dgm:cxn modelId="{231DF58E-858B-43D2-8401-3683E6B997DD}" type="presOf" srcId="{4BCBE350-EBC1-4EB8-858C-9DCCA4200CB5}" destId="{16DBA50C-B157-4579-840A-085A620F02BA}" srcOrd="0" destOrd="1" presId="urn:microsoft.com/office/officeart/2005/8/layout/hList1"/>
    <dgm:cxn modelId="{05C65D9E-2B69-44CB-8ADC-4FAC5620B343}" type="presOf" srcId="{3963F007-D210-4932-88C7-F8D24AD01AF7}" destId="{827E7AE3-0968-4032-817A-FE8922F0FB65}" srcOrd="0" destOrd="0" presId="urn:microsoft.com/office/officeart/2005/8/layout/hList1"/>
    <dgm:cxn modelId="{BFA2E3AD-202C-48BA-94CA-2662E9BE962E}" srcId="{E884E531-FFE5-4164-A3C2-060E12D3FF28}" destId="{3963F007-D210-4932-88C7-F8D24AD01AF7}" srcOrd="1" destOrd="0" parTransId="{DD41730C-CF44-4CAF-820B-00C1E7B1FD37}" sibTransId="{ED82AEAA-E418-4DA2-8C95-2E936B3AECC1}"/>
    <dgm:cxn modelId="{7FB0A0CB-ADFE-4CC5-A09F-DDE46AAC36F7}" type="presOf" srcId="{E884E531-FFE5-4164-A3C2-060E12D3FF28}" destId="{9D422529-4BC9-43FC-9751-E7566507CE0F}" srcOrd="0" destOrd="0" presId="urn:microsoft.com/office/officeart/2005/8/layout/hList1"/>
    <dgm:cxn modelId="{A62D6CCF-4071-4A92-A628-BD8CC8393A09}" srcId="{3963F007-D210-4932-88C7-F8D24AD01AF7}" destId="{F3F7024F-B668-476F-A42C-1BEA4C6F107C}" srcOrd="0" destOrd="0" parTransId="{81C7823F-799A-47F2-B5AD-CCD89D822DFA}" sibTransId="{5A1E7005-87CA-4C03-8D40-506E7FEF6D6E}"/>
    <dgm:cxn modelId="{DC20CBF7-0AA2-47EB-8F3F-67932ADF4CE7}" type="presOf" srcId="{990B50FE-C5B6-49E7-8811-EF36DC7FF54E}" destId="{16DBA50C-B157-4579-840A-085A620F02BA}" srcOrd="0" destOrd="0" presId="urn:microsoft.com/office/officeart/2005/8/layout/hList1"/>
    <dgm:cxn modelId="{8D77ECF8-9DF6-4140-8ECD-B227B79AACA7}" srcId="{E884E531-FFE5-4164-A3C2-060E12D3FF28}" destId="{C98E6F9E-8953-4233-A9DA-516D246E1809}" srcOrd="3" destOrd="0" parTransId="{801E72C3-5639-4DEF-A016-72806CBB2BE9}" sibTransId="{190B71B7-8BEE-4124-9DA1-AC139CEDE69B}"/>
    <dgm:cxn modelId="{D73FE87E-A3E0-4954-98A9-4D392C4916E5}" type="presParOf" srcId="{9D422529-4BC9-43FC-9751-E7566507CE0F}" destId="{48E5E234-F763-4CF4-A7E6-56567DFE21F4}" srcOrd="0" destOrd="0" presId="urn:microsoft.com/office/officeart/2005/8/layout/hList1"/>
    <dgm:cxn modelId="{87F336E2-ACEC-45E9-B720-DFC70C832258}" type="presParOf" srcId="{48E5E234-F763-4CF4-A7E6-56567DFE21F4}" destId="{5DD2A216-9C3D-4E80-8E2B-382F85645018}" srcOrd="0" destOrd="0" presId="urn:microsoft.com/office/officeart/2005/8/layout/hList1"/>
    <dgm:cxn modelId="{629FBA4E-2483-4052-B19E-637F9984438C}" type="presParOf" srcId="{48E5E234-F763-4CF4-A7E6-56567DFE21F4}" destId="{8A82848C-2BC3-4324-BF30-3D3D6929D3C1}" srcOrd="1" destOrd="0" presId="urn:microsoft.com/office/officeart/2005/8/layout/hList1"/>
    <dgm:cxn modelId="{2B00D34A-B02C-4B4C-97AB-5611DE9AD957}" type="presParOf" srcId="{9D422529-4BC9-43FC-9751-E7566507CE0F}" destId="{F10E2B68-C308-40C6-BC36-DA282FA3AE7A}" srcOrd="1" destOrd="0" presId="urn:microsoft.com/office/officeart/2005/8/layout/hList1"/>
    <dgm:cxn modelId="{1254BD84-16DB-4854-AAA8-EE829176EC09}" type="presParOf" srcId="{9D422529-4BC9-43FC-9751-E7566507CE0F}" destId="{9406E725-C2F9-4F76-9F5C-D4406671D7FB}" srcOrd="2" destOrd="0" presId="urn:microsoft.com/office/officeart/2005/8/layout/hList1"/>
    <dgm:cxn modelId="{D41256D9-253C-426F-B5F7-40E70A72B1B2}" type="presParOf" srcId="{9406E725-C2F9-4F76-9F5C-D4406671D7FB}" destId="{827E7AE3-0968-4032-817A-FE8922F0FB65}" srcOrd="0" destOrd="0" presId="urn:microsoft.com/office/officeart/2005/8/layout/hList1"/>
    <dgm:cxn modelId="{BBF5BF0C-875A-4E4E-A404-6D2B5CA628B3}" type="presParOf" srcId="{9406E725-C2F9-4F76-9F5C-D4406671D7FB}" destId="{44AA555F-4CD2-46A8-B4B7-68FA75829B29}" srcOrd="1" destOrd="0" presId="urn:microsoft.com/office/officeart/2005/8/layout/hList1"/>
    <dgm:cxn modelId="{D0B02E69-207A-484C-9E1B-0DE3CEB5042F}" type="presParOf" srcId="{9D422529-4BC9-43FC-9751-E7566507CE0F}" destId="{B791E5F7-034C-4B97-8496-9D8A6B2EB63C}" srcOrd="3" destOrd="0" presId="urn:microsoft.com/office/officeart/2005/8/layout/hList1"/>
    <dgm:cxn modelId="{73463290-3F1A-4FF4-8EE4-AF6856DDD6EE}" type="presParOf" srcId="{9D422529-4BC9-43FC-9751-E7566507CE0F}" destId="{A30A4210-D5E0-4F3D-BBC2-F9172A63332E}" srcOrd="4" destOrd="0" presId="urn:microsoft.com/office/officeart/2005/8/layout/hList1"/>
    <dgm:cxn modelId="{CD9C219E-C7AC-4149-A53A-A08E6434AFC5}" type="presParOf" srcId="{A30A4210-D5E0-4F3D-BBC2-F9172A63332E}" destId="{56CBCF5A-B545-4573-99E9-FBE94F3B511E}" srcOrd="0" destOrd="0" presId="urn:microsoft.com/office/officeart/2005/8/layout/hList1"/>
    <dgm:cxn modelId="{0D9A8707-4CAC-4523-A56E-836CE87CA56A}" type="presParOf" srcId="{A30A4210-D5E0-4F3D-BBC2-F9172A63332E}" destId="{6B3CB0F0-AC3B-4744-A72F-B126B58FEF3F}" srcOrd="1" destOrd="0" presId="urn:microsoft.com/office/officeart/2005/8/layout/hList1"/>
    <dgm:cxn modelId="{33774019-4C95-492A-966F-9E5B8669C263}" type="presParOf" srcId="{9D422529-4BC9-43FC-9751-E7566507CE0F}" destId="{9A5AAD7D-2C5A-41B9-AFCC-5CA4A7FE8352}" srcOrd="5" destOrd="0" presId="urn:microsoft.com/office/officeart/2005/8/layout/hList1"/>
    <dgm:cxn modelId="{E60060F1-254B-4897-8795-11BC5189C0EF}" type="presParOf" srcId="{9D422529-4BC9-43FC-9751-E7566507CE0F}" destId="{90475CF4-6DEE-4B7B-80D3-B0440A4FC53B}" srcOrd="6" destOrd="0" presId="urn:microsoft.com/office/officeart/2005/8/layout/hList1"/>
    <dgm:cxn modelId="{A24E008E-EF4B-4C87-889E-380AEF771A6F}" type="presParOf" srcId="{90475CF4-6DEE-4B7B-80D3-B0440A4FC53B}" destId="{80B16220-F3BD-4B13-86CA-203FE448F431}" srcOrd="0" destOrd="0" presId="urn:microsoft.com/office/officeart/2005/8/layout/hList1"/>
    <dgm:cxn modelId="{0073B5E8-C1AB-4D4A-9FA0-E20FC8B06043}" type="presParOf" srcId="{90475CF4-6DEE-4B7B-80D3-B0440A4FC53B}" destId="{16DBA50C-B157-4579-840A-085A620F02B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45A006-49B7-4951-AE98-B91D4713F7C8}" type="doc">
      <dgm:prSet loTypeId="urn:microsoft.com/office/officeart/2008/layout/AscendingPictureAccentProcess" loCatId="process" qsTypeId="urn:microsoft.com/office/officeart/2005/8/quickstyle/simple1" qsCatId="simple" csTypeId="urn:microsoft.com/office/officeart/2005/8/colors/colorful1" csCatId="colorful" phldr="1"/>
      <dgm:spPr/>
      <dgm:t>
        <a:bodyPr/>
        <a:lstStyle/>
        <a:p>
          <a:endParaRPr lang="en-US"/>
        </a:p>
      </dgm:t>
    </dgm:pt>
    <dgm:pt modelId="{8EE40D17-741B-437A-A56B-A64159F699CF}">
      <dgm:prSet phldrT="[Text]"/>
      <dgm:spPr/>
      <dgm:t>
        <a:bodyPr/>
        <a:lstStyle/>
        <a:p>
          <a:r>
            <a:rPr lang="en-US"/>
            <a:t>CULTURAL KNOWLEDGE</a:t>
          </a:r>
        </a:p>
      </dgm:t>
    </dgm:pt>
    <dgm:pt modelId="{FB4EEB3F-A6DA-4A50-B8A0-18CD688D995D}" type="parTrans" cxnId="{7A525ABC-5EC8-44A3-ADEA-038C05C5F715}">
      <dgm:prSet/>
      <dgm:spPr/>
      <dgm:t>
        <a:bodyPr/>
        <a:lstStyle/>
        <a:p>
          <a:endParaRPr lang="en-US"/>
        </a:p>
      </dgm:t>
    </dgm:pt>
    <dgm:pt modelId="{FE555006-A77D-41CF-8962-7980A9D08F99}" type="sibTrans" cxnId="{7A525ABC-5EC8-44A3-ADEA-038C05C5F715}">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DFFF7D44-8C93-489D-8EA5-254E3ACF7064}">
      <dgm:prSet phldrT="[Text]"/>
      <dgm:spPr/>
      <dgm:t>
        <a:bodyPr/>
        <a:lstStyle/>
        <a:p>
          <a:r>
            <a:rPr lang="en-US"/>
            <a:t>CROSS-CULTURAL EXPERIENCE</a:t>
          </a:r>
        </a:p>
      </dgm:t>
    </dgm:pt>
    <dgm:pt modelId="{430C0C1D-7167-4B57-8DB1-3A8C20D2F3FD}" type="parTrans" cxnId="{899D86D9-1341-439E-AE56-9C0FD3E3703C}">
      <dgm:prSet/>
      <dgm:spPr/>
      <dgm:t>
        <a:bodyPr/>
        <a:lstStyle/>
        <a:p>
          <a:endParaRPr lang="en-US"/>
        </a:p>
      </dgm:t>
    </dgm:pt>
    <dgm:pt modelId="{2CC84F4D-0573-4E0F-81E7-FCED59504F4F}" type="sibTrans" cxnId="{899D86D9-1341-439E-AE56-9C0FD3E3703C}">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3A74B3FB-473D-4DD9-B688-0266C1D608B5}">
      <dgm:prSet phldrT="[Text]"/>
      <dgm:spPr>
        <a:solidFill>
          <a:schemeClr val="accent5"/>
        </a:solidFill>
      </dgm:spPr>
      <dgm:t>
        <a:bodyPr/>
        <a:lstStyle/>
        <a:p>
          <a:r>
            <a:rPr lang="en-US"/>
            <a:t>INTERCULTURAL SKILLS</a:t>
          </a:r>
        </a:p>
      </dgm:t>
    </dgm:pt>
    <dgm:pt modelId="{296745AE-5F5D-44CE-BFF9-B6A3DC90005C}" type="parTrans" cxnId="{AC34E858-CB69-4413-838C-AC1653182C78}">
      <dgm:prSet/>
      <dgm:spPr/>
      <dgm:t>
        <a:bodyPr/>
        <a:lstStyle/>
        <a:p>
          <a:endParaRPr lang="en-US"/>
        </a:p>
      </dgm:t>
    </dgm:pt>
    <dgm:pt modelId="{845ACA73-8C3D-4273-9B90-7C99A459D8FE}" type="sibTrans" cxnId="{AC34E858-CB69-4413-838C-AC1653182C78}">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dgm:spPr>
      <dgm:t>
        <a:bodyPr/>
        <a:lstStyle/>
        <a:p>
          <a:endParaRPr lang="en-US"/>
        </a:p>
      </dgm:t>
    </dgm:pt>
    <dgm:pt modelId="{403D0D45-E7E2-465C-B55E-B48EE4843180}" type="pres">
      <dgm:prSet presAssocID="{AF45A006-49B7-4951-AE98-B91D4713F7C8}" presName="Name0" presStyleCnt="0">
        <dgm:presLayoutVars>
          <dgm:chMax val="7"/>
          <dgm:chPref val="7"/>
          <dgm:dir/>
        </dgm:presLayoutVars>
      </dgm:prSet>
      <dgm:spPr/>
    </dgm:pt>
    <dgm:pt modelId="{3A0A23D8-CC4A-4E2A-8938-05F7E753896B}" type="pres">
      <dgm:prSet presAssocID="{AF45A006-49B7-4951-AE98-B91D4713F7C8}" presName="dot1" presStyleLbl="alignNode1" presStyleIdx="0" presStyleCnt="12"/>
      <dgm:spPr/>
    </dgm:pt>
    <dgm:pt modelId="{A8ECCE8E-6D99-4A31-B227-6B73D486B5E6}" type="pres">
      <dgm:prSet presAssocID="{AF45A006-49B7-4951-AE98-B91D4713F7C8}" presName="dot2" presStyleLbl="alignNode1" presStyleIdx="1" presStyleCnt="12"/>
      <dgm:spPr/>
    </dgm:pt>
    <dgm:pt modelId="{28EE6D32-D51A-492C-8013-85E6F04C3421}" type="pres">
      <dgm:prSet presAssocID="{AF45A006-49B7-4951-AE98-B91D4713F7C8}" presName="dot3" presStyleLbl="alignNode1" presStyleIdx="2" presStyleCnt="12"/>
      <dgm:spPr/>
    </dgm:pt>
    <dgm:pt modelId="{B68B45E7-B91D-4F70-B187-E4FAFE36193C}" type="pres">
      <dgm:prSet presAssocID="{AF45A006-49B7-4951-AE98-B91D4713F7C8}" presName="dot4" presStyleLbl="alignNode1" presStyleIdx="3" presStyleCnt="12"/>
      <dgm:spPr/>
    </dgm:pt>
    <dgm:pt modelId="{A303E32E-A707-45A9-ADD2-C92731E05D4B}" type="pres">
      <dgm:prSet presAssocID="{AF45A006-49B7-4951-AE98-B91D4713F7C8}" presName="dot5" presStyleLbl="alignNode1" presStyleIdx="4" presStyleCnt="12"/>
      <dgm:spPr/>
    </dgm:pt>
    <dgm:pt modelId="{8A53A730-F0C8-49B5-B516-C3030021D0CC}" type="pres">
      <dgm:prSet presAssocID="{AF45A006-49B7-4951-AE98-B91D4713F7C8}" presName="dotArrow1" presStyleLbl="alignNode1" presStyleIdx="5" presStyleCnt="12"/>
      <dgm:spPr/>
    </dgm:pt>
    <dgm:pt modelId="{F4736C8A-8FE7-495D-9FE0-873E7C42F7E3}" type="pres">
      <dgm:prSet presAssocID="{AF45A006-49B7-4951-AE98-B91D4713F7C8}" presName="dotArrow2" presStyleLbl="alignNode1" presStyleIdx="6" presStyleCnt="12"/>
      <dgm:spPr/>
    </dgm:pt>
    <dgm:pt modelId="{9187D673-97BD-4890-B920-B63BE1A5DC7B}" type="pres">
      <dgm:prSet presAssocID="{AF45A006-49B7-4951-AE98-B91D4713F7C8}" presName="dotArrow3" presStyleLbl="alignNode1" presStyleIdx="7" presStyleCnt="12"/>
      <dgm:spPr/>
    </dgm:pt>
    <dgm:pt modelId="{C3804915-FE8C-43BE-A751-923027F506A7}" type="pres">
      <dgm:prSet presAssocID="{AF45A006-49B7-4951-AE98-B91D4713F7C8}" presName="dotArrow4" presStyleLbl="alignNode1" presStyleIdx="8" presStyleCnt="12"/>
      <dgm:spPr/>
    </dgm:pt>
    <dgm:pt modelId="{A21D6789-656E-4ADB-8D3F-CC56FC38B815}" type="pres">
      <dgm:prSet presAssocID="{AF45A006-49B7-4951-AE98-B91D4713F7C8}" presName="dotArrow5" presStyleLbl="alignNode1" presStyleIdx="9" presStyleCnt="12"/>
      <dgm:spPr/>
    </dgm:pt>
    <dgm:pt modelId="{003DBC50-E525-42DB-B155-4DB6D5C95F08}" type="pres">
      <dgm:prSet presAssocID="{AF45A006-49B7-4951-AE98-B91D4713F7C8}" presName="dotArrow6" presStyleLbl="alignNode1" presStyleIdx="10" presStyleCnt="12"/>
      <dgm:spPr/>
    </dgm:pt>
    <dgm:pt modelId="{EE8152D7-9540-4B5C-9564-3C697BF295BB}" type="pres">
      <dgm:prSet presAssocID="{AF45A006-49B7-4951-AE98-B91D4713F7C8}" presName="dotArrow7" presStyleLbl="alignNode1" presStyleIdx="11" presStyleCnt="12"/>
      <dgm:spPr/>
    </dgm:pt>
    <dgm:pt modelId="{807E035B-8749-439A-A246-2A0C776D5839}" type="pres">
      <dgm:prSet presAssocID="{8EE40D17-741B-437A-A56B-A64159F699CF}" presName="parTx1" presStyleLbl="node1" presStyleIdx="0" presStyleCnt="3"/>
      <dgm:spPr/>
    </dgm:pt>
    <dgm:pt modelId="{1F4CD577-B7AD-438B-8BA3-C3AFDC2BDF82}" type="pres">
      <dgm:prSet presAssocID="{FE555006-A77D-41CF-8962-7980A9D08F99}" presName="picture1" presStyleCnt="0"/>
      <dgm:spPr/>
    </dgm:pt>
    <dgm:pt modelId="{FB317992-A2B5-409E-A11A-8DB6FC5DF3FA}" type="pres">
      <dgm:prSet presAssocID="{FE555006-A77D-41CF-8962-7980A9D08F99}" presName="imageRepeatNode" presStyleLbl="fgImgPlace1" presStyleIdx="0" presStyleCnt="3"/>
      <dgm:spPr/>
    </dgm:pt>
    <dgm:pt modelId="{1D4BA904-E30D-42BD-BDB4-94FF76A51D82}" type="pres">
      <dgm:prSet presAssocID="{DFFF7D44-8C93-489D-8EA5-254E3ACF7064}" presName="parTx2" presStyleLbl="node1" presStyleIdx="1" presStyleCnt="3"/>
      <dgm:spPr/>
    </dgm:pt>
    <dgm:pt modelId="{5E069DB0-4C73-468B-8AC6-37C0B6FE58A2}" type="pres">
      <dgm:prSet presAssocID="{2CC84F4D-0573-4E0F-81E7-FCED59504F4F}" presName="picture2" presStyleCnt="0"/>
      <dgm:spPr/>
    </dgm:pt>
    <dgm:pt modelId="{7B1C1A8E-9BD0-4A48-A7C0-3A806B56D915}" type="pres">
      <dgm:prSet presAssocID="{2CC84F4D-0573-4E0F-81E7-FCED59504F4F}" presName="imageRepeatNode" presStyleLbl="fgImgPlace1" presStyleIdx="1" presStyleCnt="3"/>
      <dgm:spPr/>
    </dgm:pt>
    <dgm:pt modelId="{9D58A8D4-B25D-4613-BA70-8B82B7B98AA5}" type="pres">
      <dgm:prSet presAssocID="{3A74B3FB-473D-4DD9-B688-0266C1D608B5}" presName="parTx3" presStyleLbl="node1" presStyleIdx="2" presStyleCnt="3"/>
      <dgm:spPr/>
    </dgm:pt>
    <dgm:pt modelId="{7820A3E7-5761-491C-B08A-C200E093C4B5}" type="pres">
      <dgm:prSet presAssocID="{845ACA73-8C3D-4273-9B90-7C99A459D8FE}" presName="picture3" presStyleCnt="0"/>
      <dgm:spPr/>
    </dgm:pt>
    <dgm:pt modelId="{4B942A82-444E-4AAB-99CE-07824737CFD1}" type="pres">
      <dgm:prSet presAssocID="{845ACA73-8C3D-4273-9B90-7C99A459D8FE}" presName="imageRepeatNode" presStyleLbl="fgImgPlace1" presStyleIdx="2" presStyleCnt="3"/>
      <dgm:spPr/>
    </dgm:pt>
  </dgm:ptLst>
  <dgm:cxnLst>
    <dgm:cxn modelId="{9FF6403F-E1EA-4F64-97B3-106D09AA2B84}" type="presOf" srcId="{FE555006-A77D-41CF-8962-7980A9D08F99}" destId="{FB317992-A2B5-409E-A11A-8DB6FC5DF3FA}" srcOrd="0" destOrd="0" presId="urn:microsoft.com/office/officeart/2008/layout/AscendingPictureAccentProcess"/>
    <dgm:cxn modelId="{26D9E751-36E2-4F7B-9653-04B0F500C324}" type="presOf" srcId="{3A74B3FB-473D-4DD9-B688-0266C1D608B5}" destId="{9D58A8D4-B25D-4613-BA70-8B82B7B98AA5}" srcOrd="0" destOrd="0" presId="urn:microsoft.com/office/officeart/2008/layout/AscendingPictureAccentProcess"/>
    <dgm:cxn modelId="{F6782574-EB2F-4D4D-9B6E-569AD2FDA031}" type="presOf" srcId="{AF45A006-49B7-4951-AE98-B91D4713F7C8}" destId="{403D0D45-E7E2-465C-B55E-B48EE4843180}" srcOrd="0" destOrd="0" presId="urn:microsoft.com/office/officeart/2008/layout/AscendingPictureAccentProcess"/>
    <dgm:cxn modelId="{AC34E858-CB69-4413-838C-AC1653182C78}" srcId="{AF45A006-49B7-4951-AE98-B91D4713F7C8}" destId="{3A74B3FB-473D-4DD9-B688-0266C1D608B5}" srcOrd="2" destOrd="0" parTransId="{296745AE-5F5D-44CE-BFF9-B6A3DC90005C}" sibTransId="{845ACA73-8C3D-4273-9B90-7C99A459D8FE}"/>
    <dgm:cxn modelId="{97C8F286-B924-427E-9CCE-888C97607C24}" type="presOf" srcId="{DFFF7D44-8C93-489D-8EA5-254E3ACF7064}" destId="{1D4BA904-E30D-42BD-BDB4-94FF76A51D82}" srcOrd="0" destOrd="0" presId="urn:microsoft.com/office/officeart/2008/layout/AscendingPictureAccentProcess"/>
    <dgm:cxn modelId="{F9536DB5-9E21-4F3C-A18C-8D8C772E063B}" type="presOf" srcId="{2CC84F4D-0573-4E0F-81E7-FCED59504F4F}" destId="{7B1C1A8E-9BD0-4A48-A7C0-3A806B56D915}" srcOrd="0" destOrd="0" presId="urn:microsoft.com/office/officeart/2008/layout/AscendingPictureAccentProcess"/>
    <dgm:cxn modelId="{7A525ABC-5EC8-44A3-ADEA-038C05C5F715}" srcId="{AF45A006-49B7-4951-AE98-B91D4713F7C8}" destId="{8EE40D17-741B-437A-A56B-A64159F699CF}" srcOrd="0" destOrd="0" parTransId="{FB4EEB3F-A6DA-4A50-B8A0-18CD688D995D}" sibTransId="{FE555006-A77D-41CF-8962-7980A9D08F99}"/>
    <dgm:cxn modelId="{C36271C5-5560-4CFD-9845-A6139BB14C47}" type="presOf" srcId="{845ACA73-8C3D-4273-9B90-7C99A459D8FE}" destId="{4B942A82-444E-4AAB-99CE-07824737CFD1}" srcOrd="0" destOrd="0" presId="urn:microsoft.com/office/officeart/2008/layout/AscendingPictureAccentProcess"/>
    <dgm:cxn modelId="{899D86D9-1341-439E-AE56-9C0FD3E3703C}" srcId="{AF45A006-49B7-4951-AE98-B91D4713F7C8}" destId="{DFFF7D44-8C93-489D-8EA5-254E3ACF7064}" srcOrd="1" destOrd="0" parTransId="{430C0C1D-7167-4B57-8DB1-3A8C20D2F3FD}" sibTransId="{2CC84F4D-0573-4E0F-81E7-FCED59504F4F}"/>
    <dgm:cxn modelId="{8C6AD4DE-BC3A-45CD-8084-BC116327AE5A}" type="presOf" srcId="{8EE40D17-741B-437A-A56B-A64159F699CF}" destId="{807E035B-8749-439A-A246-2A0C776D5839}" srcOrd="0" destOrd="0" presId="urn:microsoft.com/office/officeart/2008/layout/AscendingPictureAccentProcess"/>
    <dgm:cxn modelId="{62B1D366-C004-4E0B-979F-92F3E4388712}" type="presParOf" srcId="{403D0D45-E7E2-465C-B55E-B48EE4843180}" destId="{3A0A23D8-CC4A-4E2A-8938-05F7E753896B}" srcOrd="0" destOrd="0" presId="urn:microsoft.com/office/officeart/2008/layout/AscendingPictureAccentProcess"/>
    <dgm:cxn modelId="{C947A60E-AF94-4355-9807-05E5659FEA73}" type="presParOf" srcId="{403D0D45-E7E2-465C-B55E-B48EE4843180}" destId="{A8ECCE8E-6D99-4A31-B227-6B73D486B5E6}" srcOrd="1" destOrd="0" presId="urn:microsoft.com/office/officeart/2008/layout/AscendingPictureAccentProcess"/>
    <dgm:cxn modelId="{287068BC-52F8-4BDF-8068-AED7626CB60A}" type="presParOf" srcId="{403D0D45-E7E2-465C-B55E-B48EE4843180}" destId="{28EE6D32-D51A-492C-8013-85E6F04C3421}" srcOrd="2" destOrd="0" presId="urn:microsoft.com/office/officeart/2008/layout/AscendingPictureAccentProcess"/>
    <dgm:cxn modelId="{A6F14B05-B1FC-4EAB-8C3B-B0DE741F57A8}" type="presParOf" srcId="{403D0D45-E7E2-465C-B55E-B48EE4843180}" destId="{B68B45E7-B91D-4F70-B187-E4FAFE36193C}" srcOrd="3" destOrd="0" presId="urn:microsoft.com/office/officeart/2008/layout/AscendingPictureAccentProcess"/>
    <dgm:cxn modelId="{53A2EAE1-AF94-4D88-8844-1EFDB28D77A0}" type="presParOf" srcId="{403D0D45-E7E2-465C-B55E-B48EE4843180}" destId="{A303E32E-A707-45A9-ADD2-C92731E05D4B}" srcOrd="4" destOrd="0" presId="urn:microsoft.com/office/officeart/2008/layout/AscendingPictureAccentProcess"/>
    <dgm:cxn modelId="{1FE3290B-4644-4D2C-9323-D98495376012}" type="presParOf" srcId="{403D0D45-E7E2-465C-B55E-B48EE4843180}" destId="{8A53A730-F0C8-49B5-B516-C3030021D0CC}" srcOrd="5" destOrd="0" presId="urn:microsoft.com/office/officeart/2008/layout/AscendingPictureAccentProcess"/>
    <dgm:cxn modelId="{39CA27F2-FA71-4CC1-AD15-57FE1F9C2DCD}" type="presParOf" srcId="{403D0D45-E7E2-465C-B55E-B48EE4843180}" destId="{F4736C8A-8FE7-495D-9FE0-873E7C42F7E3}" srcOrd="6" destOrd="0" presId="urn:microsoft.com/office/officeart/2008/layout/AscendingPictureAccentProcess"/>
    <dgm:cxn modelId="{FC457524-2F88-4D5E-A9DA-F2CEFDDC701B}" type="presParOf" srcId="{403D0D45-E7E2-465C-B55E-B48EE4843180}" destId="{9187D673-97BD-4890-B920-B63BE1A5DC7B}" srcOrd="7" destOrd="0" presId="urn:microsoft.com/office/officeart/2008/layout/AscendingPictureAccentProcess"/>
    <dgm:cxn modelId="{9B6BE9FE-F86B-458B-980D-6935E3A4D1E1}" type="presParOf" srcId="{403D0D45-E7E2-465C-B55E-B48EE4843180}" destId="{C3804915-FE8C-43BE-A751-923027F506A7}" srcOrd="8" destOrd="0" presId="urn:microsoft.com/office/officeart/2008/layout/AscendingPictureAccentProcess"/>
    <dgm:cxn modelId="{64DD7A43-F91A-4E79-9AC9-553ED4BC5BC9}" type="presParOf" srcId="{403D0D45-E7E2-465C-B55E-B48EE4843180}" destId="{A21D6789-656E-4ADB-8D3F-CC56FC38B815}" srcOrd="9" destOrd="0" presId="urn:microsoft.com/office/officeart/2008/layout/AscendingPictureAccentProcess"/>
    <dgm:cxn modelId="{35B7DC53-8D3D-4652-B107-2316D60EA1E4}" type="presParOf" srcId="{403D0D45-E7E2-465C-B55E-B48EE4843180}" destId="{003DBC50-E525-42DB-B155-4DB6D5C95F08}" srcOrd="10" destOrd="0" presId="urn:microsoft.com/office/officeart/2008/layout/AscendingPictureAccentProcess"/>
    <dgm:cxn modelId="{00D72B45-4196-4FD8-ACF6-018345B53877}" type="presParOf" srcId="{403D0D45-E7E2-465C-B55E-B48EE4843180}" destId="{EE8152D7-9540-4B5C-9564-3C697BF295BB}" srcOrd="11" destOrd="0" presId="urn:microsoft.com/office/officeart/2008/layout/AscendingPictureAccentProcess"/>
    <dgm:cxn modelId="{5FC221A7-5AE5-478F-B95B-FBA95F64F42F}" type="presParOf" srcId="{403D0D45-E7E2-465C-B55E-B48EE4843180}" destId="{807E035B-8749-439A-A246-2A0C776D5839}" srcOrd="12" destOrd="0" presId="urn:microsoft.com/office/officeart/2008/layout/AscendingPictureAccentProcess"/>
    <dgm:cxn modelId="{77E3F500-8A32-43E7-A4C8-62BF91ECB962}" type="presParOf" srcId="{403D0D45-E7E2-465C-B55E-B48EE4843180}" destId="{1F4CD577-B7AD-438B-8BA3-C3AFDC2BDF82}" srcOrd="13" destOrd="0" presId="urn:microsoft.com/office/officeart/2008/layout/AscendingPictureAccentProcess"/>
    <dgm:cxn modelId="{847CADD2-A376-4417-A4BB-E757F1AB12FF}" type="presParOf" srcId="{1F4CD577-B7AD-438B-8BA3-C3AFDC2BDF82}" destId="{FB317992-A2B5-409E-A11A-8DB6FC5DF3FA}" srcOrd="0" destOrd="0" presId="urn:microsoft.com/office/officeart/2008/layout/AscendingPictureAccentProcess"/>
    <dgm:cxn modelId="{BE6B66B3-7E72-4615-8B29-E2D3CCA74187}" type="presParOf" srcId="{403D0D45-E7E2-465C-B55E-B48EE4843180}" destId="{1D4BA904-E30D-42BD-BDB4-94FF76A51D82}" srcOrd="14" destOrd="0" presId="urn:microsoft.com/office/officeart/2008/layout/AscendingPictureAccentProcess"/>
    <dgm:cxn modelId="{E5088FB2-AA09-49C2-A3DC-F3FD0B1F7199}" type="presParOf" srcId="{403D0D45-E7E2-465C-B55E-B48EE4843180}" destId="{5E069DB0-4C73-468B-8AC6-37C0B6FE58A2}" srcOrd="15" destOrd="0" presId="urn:microsoft.com/office/officeart/2008/layout/AscendingPictureAccentProcess"/>
    <dgm:cxn modelId="{21C20CC4-4361-49AF-A767-096440AE70F9}" type="presParOf" srcId="{5E069DB0-4C73-468B-8AC6-37C0B6FE58A2}" destId="{7B1C1A8E-9BD0-4A48-A7C0-3A806B56D915}" srcOrd="0" destOrd="0" presId="urn:microsoft.com/office/officeart/2008/layout/AscendingPictureAccentProcess"/>
    <dgm:cxn modelId="{CB7B236C-9690-4903-A6AD-3085B7BDEA8F}" type="presParOf" srcId="{403D0D45-E7E2-465C-B55E-B48EE4843180}" destId="{9D58A8D4-B25D-4613-BA70-8B82B7B98AA5}" srcOrd="16" destOrd="0" presId="urn:microsoft.com/office/officeart/2008/layout/AscendingPictureAccentProcess"/>
    <dgm:cxn modelId="{7E84A46C-8209-4E0F-A0AC-D88C1F9560D5}" type="presParOf" srcId="{403D0D45-E7E2-465C-B55E-B48EE4843180}" destId="{7820A3E7-5761-491C-B08A-C200E093C4B5}" srcOrd="17" destOrd="0" presId="urn:microsoft.com/office/officeart/2008/layout/AscendingPictureAccentProcess"/>
    <dgm:cxn modelId="{639CCBC3-A2F5-4696-AEA4-6EA01E6A726B}" type="presParOf" srcId="{7820A3E7-5761-491C-B08A-C200E093C4B5}" destId="{4B942A82-444E-4AAB-99CE-07824737CFD1}"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F45A006-49B7-4951-AE98-B91D4713F7C8}" type="doc">
      <dgm:prSet loTypeId="urn:microsoft.com/office/officeart/2008/layout/AscendingPictureAccentProcess" loCatId="process" qsTypeId="urn:microsoft.com/office/officeart/2005/8/quickstyle/simple1" qsCatId="simple" csTypeId="urn:microsoft.com/office/officeart/2005/8/colors/colorful1" csCatId="colorful" phldr="1"/>
      <dgm:spPr/>
      <dgm:t>
        <a:bodyPr/>
        <a:lstStyle/>
        <a:p>
          <a:endParaRPr lang="en-US"/>
        </a:p>
      </dgm:t>
    </dgm:pt>
    <dgm:pt modelId="{8EE40D17-741B-437A-A56B-A64159F699CF}">
      <dgm:prSet phldrT="[Text]"/>
      <dgm:spPr/>
      <dgm:t>
        <a:bodyPr/>
        <a:lstStyle/>
        <a:p>
          <a:r>
            <a:rPr lang="en-US"/>
            <a:t>CULTURAL KNOWLEDGE</a:t>
          </a:r>
        </a:p>
      </dgm:t>
    </dgm:pt>
    <dgm:pt modelId="{FB4EEB3F-A6DA-4A50-B8A0-18CD688D995D}" type="parTrans" cxnId="{7A525ABC-5EC8-44A3-ADEA-038C05C5F715}">
      <dgm:prSet/>
      <dgm:spPr/>
      <dgm:t>
        <a:bodyPr/>
        <a:lstStyle/>
        <a:p>
          <a:endParaRPr lang="en-US"/>
        </a:p>
      </dgm:t>
    </dgm:pt>
    <dgm:pt modelId="{FE555006-A77D-41CF-8962-7980A9D08F99}" type="sibTrans" cxnId="{7A525ABC-5EC8-44A3-ADEA-038C05C5F715}">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DFFF7D44-8C93-489D-8EA5-254E3ACF7064}">
      <dgm:prSet phldrT="[Text]"/>
      <dgm:spPr>
        <a:solidFill>
          <a:schemeClr val="accent1">
            <a:lumMod val="75000"/>
          </a:schemeClr>
        </a:solidFill>
      </dgm:spPr>
      <dgm:t>
        <a:bodyPr/>
        <a:lstStyle/>
        <a:p>
          <a:r>
            <a:rPr lang="en-US"/>
            <a:t>CROSS-CULTURAL EXPERIENCE</a:t>
          </a:r>
        </a:p>
      </dgm:t>
    </dgm:pt>
    <dgm:pt modelId="{430C0C1D-7167-4B57-8DB1-3A8C20D2F3FD}" type="parTrans" cxnId="{899D86D9-1341-439E-AE56-9C0FD3E3703C}">
      <dgm:prSet/>
      <dgm:spPr/>
      <dgm:t>
        <a:bodyPr/>
        <a:lstStyle/>
        <a:p>
          <a:endParaRPr lang="en-US"/>
        </a:p>
      </dgm:t>
    </dgm:pt>
    <dgm:pt modelId="{2CC84F4D-0573-4E0F-81E7-FCED59504F4F}" type="sibTrans" cxnId="{899D86D9-1341-439E-AE56-9C0FD3E3703C}">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3A74B3FB-473D-4DD9-B688-0266C1D608B5}">
      <dgm:prSet phldrT="[Text]"/>
      <dgm:spPr>
        <a:solidFill>
          <a:schemeClr val="accent5"/>
        </a:solidFill>
      </dgm:spPr>
      <dgm:t>
        <a:bodyPr/>
        <a:lstStyle/>
        <a:p>
          <a:r>
            <a:rPr lang="en-US"/>
            <a:t>INTERCULTURAL SKILLS</a:t>
          </a:r>
        </a:p>
      </dgm:t>
    </dgm:pt>
    <dgm:pt modelId="{296745AE-5F5D-44CE-BFF9-B6A3DC90005C}" type="parTrans" cxnId="{AC34E858-CB69-4413-838C-AC1653182C78}">
      <dgm:prSet/>
      <dgm:spPr/>
      <dgm:t>
        <a:bodyPr/>
        <a:lstStyle/>
        <a:p>
          <a:endParaRPr lang="en-US"/>
        </a:p>
      </dgm:t>
    </dgm:pt>
    <dgm:pt modelId="{845ACA73-8C3D-4273-9B90-7C99A459D8FE}" type="sibTrans" cxnId="{AC34E858-CB69-4413-838C-AC1653182C78}">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dgm:spPr>
      <dgm:t>
        <a:bodyPr/>
        <a:lstStyle/>
        <a:p>
          <a:endParaRPr lang="en-US"/>
        </a:p>
      </dgm:t>
    </dgm:pt>
    <dgm:pt modelId="{403D0D45-E7E2-465C-B55E-B48EE4843180}" type="pres">
      <dgm:prSet presAssocID="{AF45A006-49B7-4951-AE98-B91D4713F7C8}" presName="Name0" presStyleCnt="0">
        <dgm:presLayoutVars>
          <dgm:chMax val="7"/>
          <dgm:chPref val="7"/>
          <dgm:dir/>
        </dgm:presLayoutVars>
      </dgm:prSet>
      <dgm:spPr/>
    </dgm:pt>
    <dgm:pt modelId="{3A0A23D8-CC4A-4E2A-8938-05F7E753896B}" type="pres">
      <dgm:prSet presAssocID="{AF45A006-49B7-4951-AE98-B91D4713F7C8}" presName="dot1" presStyleLbl="alignNode1" presStyleIdx="0" presStyleCnt="12"/>
      <dgm:spPr/>
    </dgm:pt>
    <dgm:pt modelId="{A8ECCE8E-6D99-4A31-B227-6B73D486B5E6}" type="pres">
      <dgm:prSet presAssocID="{AF45A006-49B7-4951-AE98-B91D4713F7C8}" presName="dot2" presStyleLbl="alignNode1" presStyleIdx="1" presStyleCnt="12"/>
      <dgm:spPr/>
    </dgm:pt>
    <dgm:pt modelId="{28EE6D32-D51A-492C-8013-85E6F04C3421}" type="pres">
      <dgm:prSet presAssocID="{AF45A006-49B7-4951-AE98-B91D4713F7C8}" presName="dot3" presStyleLbl="alignNode1" presStyleIdx="2" presStyleCnt="12"/>
      <dgm:spPr/>
    </dgm:pt>
    <dgm:pt modelId="{B68B45E7-B91D-4F70-B187-E4FAFE36193C}" type="pres">
      <dgm:prSet presAssocID="{AF45A006-49B7-4951-AE98-B91D4713F7C8}" presName="dot4" presStyleLbl="alignNode1" presStyleIdx="3" presStyleCnt="12"/>
      <dgm:spPr/>
    </dgm:pt>
    <dgm:pt modelId="{A303E32E-A707-45A9-ADD2-C92731E05D4B}" type="pres">
      <dgm:prSet presAssocID="{AF45A006-49B7-4951-AE98-B91D4713F7C8}" presName="dot5" presStyleLbl="alignNode1" presStyleIdx="4" presStyleCnt="12"/>
      <dgm:spPr/>
    </dgm:pt>
    <dgm:pt modelId="{8A53A730-F0C8-49B5-B516-C3030021D0CC}" type="pres">
      <dgm:prSet presAssocID="{AF45A006-49B7-4951-AE98-B91D4713F7C8}" presName="dotArrow1" presStyleLbl="alignNode1" presStyleIdx="5" presStyleCnt="12"/>
      <dgm:spPr/>
    </dgm:pt>
    <dgm:pt modelId="{F4736C8A-8FE7-495D-9FE0-873E7C42F7E3}" type="pres">
      <dgm:prSet presAssocID="{AF45A006-49B7-4951-AE98-B91D4713F7C8}" presName="dotArrow2" presStyleLbl="alignNode1" presStyleIdx="6" presStyleCnt="12"/>
      <dgm:spPr/>
    </dgm:pt>
    <dgm:pt modelId="{9187D673-97BD-4890-B920-B63BE1A5DC7B}" type="pres">
      <dgm:prSet presAssocID="{AF45A006-49B7-4951-AE98-B91D4713F7C8}" presName="dotArrow3" presStyleLbl="alignNode1" presStyleIdx="7" presStyleCnt="12"/>
      <dgm:spPr/>
    </dgm:pt>
    <dgm:pt modelId="{C3804915-FE8C-43BE-A751-923027F506A7}" type="pres">
      <dgm:prSet presAssocID="{AF45A006-49B7-4951-AE98-B91D4713F7C8}" presName="dotArrow4" presStyleLbl="alignNode1" presStyleIdx="8" presStyleCnt="12"/>
      <dgm:spPr/>
    </dgm:pt>
    <dgm:pt modelId="{A21D6789-656E-4ADB-8D3F-CC56FC38B815}" type="pres">
      <dgm:prSet presAssocID="{AF45A006-49B7-4951-AE98-B91D4713F7C8}" presName="dotArrow5" presStyleLbl="alignNode1" presStyleIdx="9" presStyleCnt="12"/>
      <dgm:spPr/>
    </dgm:pt>
    <dgm:pt modelId="{003DBC50-E525-42DB-B155-4DB6D5C95F08}" type="pres">
      <dgm:prSet presAssocID="{AF45A006-49B7-4951-AE98-B91D4713F7C8}" presName="dotArrow6" presStyleLbl="alignNode1" presStyleIdx="10" presStyleCnt="12"/>
      <dgm:spPr/>
    </dgm:pt>
    <dgm:pt modelId="{EE8152D7-9540-4B5C-9564-3C697BF295BB}" type="pres">
      <dgm:prSet presAssocID="{AF45A006-49B7-4951-AE98-B91D4713F7C8}" presName="dotArrow7" presStyleLbl="alignNode1" presStyleIdx="11" presStyleCnt="12"/>
      <dgm:spPr/>
    </dgm:pt>
    <dgm:pt modelId="{807E035B-8749-439A-A246-2A0C776D5839}" type="pres">
      <dgm:prSet presAssocID="{8EE40D17-741B-437A-A56B-A64159F699CF}" presName="parTx1" presStyleLbl="node1" presStyleIdx="0" presStyleCnt="3"/>
      <dgm:spPr/>
    </dgm:pt>
    <dgm:pt modelId="{1F4CD577-B7AD-438B-8BA3-C3AFDC2BDF82}" type="pres">
      <dgm:prSet presAssocID="{FE555006-A77D-41CF-8962-7980A9D08F99}" presName="picture1" presStyleCnt="0"/>
      <dgm:spPr/>
    </dgm:pt>
    <dgm:pt modelId="{FB317992-A2B5-409E-A11A-8DB6FC5DF3FA}" type="pres">
      <dgm:prSet presAssocID="{FE555006-A77D-41CF-8962-7980A9D08F99}" presName="imageRepeatNode" presStyleLbl="fgImgPlace1" presStyleIdx="0" presStyleCnt="3"/>
      <dgm:spPr/>
    </dgm:pt>
    <dgm:pt modelId="{1D4BA904-E30D-42BD-BDB4-94FF76A51D82}" type="pres">
      <dgm:prSet presAssocID="{DFFF7D44-8C93-489D-8EA5-254E3ACF7064}" presName="parTx2" presStyleLbl="node1" presStyleIdx="1" presStyleCnt="3"/>
      <dgm:spPr/>
    </dgm:pt>
    <dgm:pt modelId="{5E069DB0-4C73-468B-8AC6-37C0B6FE58A2}" type="pres">
      <dgm:prSet presAssocID="{2CC84F4D-0573-4E0F-81E7-FCED59504F4F}" presName="picture2" presStyleCnt="0"/>
      <dgm:spPr/>
    </dgm:pt>
    <dgm:pt modelId="{7B1C1A8E-9BD0-4A48-A7C0-3A806B56D915}" type="pres">
      <dgm:prSet presAssocID="{2CC84F4D-0573-4E0F-81E7-FCED59504F4F}" presName="imageRepeatNode" presStyleLbl="fgImgPlace1" presStyleIdx="1" presStyleCnt="3"/>
      <dgm:spPr/>
    </dgm:pt>
    <dgm:pt modelId="{9D58A8D4-B25D-4613-BA70-8B82B7B98AA5}" type="pres">
      <dgm:prSet presAssocID="{3A74B3FB-473D-4DD9-B688-0266C1D608B5}" presName="parTx3" presStyleLbl="node1" presStyleIdx="2" presStyleCnt="3"/>
      <dgm:spPr/>
    </dgm:pt>
    <dgm:pt modelId="{7820A3E7-5761-491C-B08A-C200E093C4B5}" type="pres">
      <dgm:prSet presAssocID="{845ACA73-8C3D-4273-9B90-7C99A459D8FE}" presName="picture3" presStyleCnt="0"/>
      <dgm:spPr/>
    </dgm:pt>
    <dgm:pt modelId="{4B942A82-444E-4AAB-99CE-07824737CFD1}" type="pres">
      <dgm:prSet presAssocID="{845ACA73-8C3D-4273-9B90-7C99A459D8FE}" presName="imageRepeatNode" presStyleLbl="fgImgPlace1" presStyleIdx="2" presStyleCnt="3"/>
      <dgm:spPr/>
    </dgm:pt>
  </dgm:ptLst>
  <dgm:cxnLst>
    <dgm:cxn modelId="{9FF6403F-E1EA-4F64-97B3-106D09AA2B84}" type="presOf" srcId="{FE555006-A77D-41CF-8962-7980A9D08F99}" destId="{FB317992-A2B5-409E-A11A-8DB6FC5DF3FA}" srcOrd="0" destOrd="0" presId="urn:microsoft.com/office/officeart/2008/layout/AscendingPictureAccentProcess"/>
    <dgm:cxn modelId="{26D9E751-36E2-4F7B-9653-04B0F500C324}" type="presOf" srcId="{3A74B3FB-473D-4DD9-B688-0266C1D608B5}" destId="{9D58A8D4-B25D-4613-BA70-8B82B7B98AA5}" srcOrd="0" destOrd="0" presId="urn:microsoft.com/office/officeart/2008/layout/AscendingPictureAccentProcess"/>
    <dgm:cxn modelId="{F6782574-EB2F-4D4D-9B6E-569AD2FDA031}" type="presOf" srcId="{AF45A006-49B7-4951-AE98-B91D4713F7C8}" destId="{403D0D45-E7E2-465C-B55E-B48EE4843180}" srcOrd="0" destOrd="0" presId="urn:microsoft.com/office/officeart/2008/layout/AscendingPictureAccentProcess"/>
    <dgm:cxn modelId="{AC34E858-CB69-4413-838C-AC1653182C78}" srcId="{AF45A006-49B7-4951-AE98-B91D4713F7C8}" destId="{3A74B3FB-473D-4DD9-B688-0266C1D608B5}" srcOrd="2" destOrd="0" parTransId="{296745AE-5F5D-44CE-BFF9-B6A3DC90005C}" sibTransId="{845ACA73-8C3D-4273-9B90-7C99A459D8FE}"/>
    <dgm:cxn modelId="{97C8F286-B924-427E-9CCE-888C97607C24}" type="presOf" srcId="{DFFF7D44-8C93-489D-8EA5-254E3ACF7064}" destId="{1D4BA904-E30D-42BD-BDB4-94FF76A51D82}" srcOrd="0" destOrd="0" presId="urn:microsoft.com/office/officeart/2008/layout/AscendingPictureAccentProcess"/>
    <dgm:cxn modelId="{F9536DB5-9E21-4F3C-A18C-8D8C772E063B}" type="presOf" srcId="{2CC84F4D-0573-4E0F-81E7-FCED59504F4F}" destId="{7B1C1A8E-9BD0-4A48-A7C0-3A806B56D915}" srcOrd="0" destOrd="0" presId="urn:microsoft.com/office/officeart/2008/layout/AscendingPictureAccentProcess"/>
    <dgm:cxn modelId="{7A525ABC-5EC8-44A3-ADEA-038C05C5F715}" srcId="{AF45A006-49B7-4951-AE98-B91D4713F7C8}" destId="{8EE40D17-741B-437A-A56B-A64159F699CF}" srcOrd="0" destOrd="0" parTransId="{FB4EEB3F-A6DA-4A50-B8A0-18CD688D995D}" sibTransId="{FE555006-A77D-41CF-8962-7980A9D08F99}"/>
    <dgm:cxn modelId="{C36271C5-5560-4CFD-9845-A6139BB14C47}" type="presOf" srcId="{845ACA73-8C3D-4273-9B90-7C99A459D8FE}" destId="{4B942A82-444E-4AAB-99CE-07824737CFD1}" srcOrd="0" destOrd="0" presId="urn:microsoft.com/office/officeart/2008/layout/AscendingPictureAccentProcess"/>
    <dgm:cxn modelId="{899D86D9-1341-439E-AE56-9C0FD3E3703C}" srcId="{AF45A006-49B7-4951-AE98-B91D4713F7C8}" destId="{DFFF7D44-8C93-489D-8EA5-254E3ACF7064}" srcOrd="1" destOrd="0" parTransId="{430C0C1D-7167-4B57-8DB1-3A8C20D2F3FD}" sibTransId="{2CC84F4D-0573-4E0F-81E7-FCED59504F4F}"/>
    <dgm:cxn modelId="{8C6AD4DE-BC3A-45CD-8084-BC116327AE5A}" type="presOf" srcId="{8EE40D17-741B-437A-A56B-A64159F699CF}" destId="{807E035B-8749-439A-A246-2A0C776D5839}" srcOrd="0" destOrd="0" presId="urn:microsoft.com/office/officeart/2008/layout/AscendingPictureAccentProcess"/>
    <dgm:cxn modelId="{62B1D366-C004-4E0B-979F-92F3E4388712}" type="presParOf" srcId="{403D0D45-E7E2-465C-B55E-B48EE4843180}" destId="{3A0A23D8-CC4A-4E2A-8938-05F7E753896B}" srcOrd="0" destOrd="0" presId="urn:microsoft.com/office/officeart/2008/layout/AscendingPictureAccentProcess"/>
    <dgm:cxn modelId="{C947A60E-AF94-4355-9807-05E5659FEA73}" type="presParOf" srcId="{403D0D45-E7E2-465C-B55E-B48EE4843180}" destId="{A8ECCE8E-6D99-4A31-B227-6B73D486B5E6}" srcOrd="1" destOrd="0" presId="urn:microsoft.com/office/officeart/2008/layout/AscendingPictureAccentProcess"/>
    <dgm:cxn modelId="{287068BC-52F8-4BDF-8068-AED7626CB60A}" type="presParOf" srcId="{403D0D45-E7E2-465C-B55E-B48EE4843180}" destId="{28EE6D32-D51A-492C-8013-85E6F04C3421}" srcOrd="2" destOrd="0" presId="urn:microsoft.com/office/officeart/2008/layout/AscendingPictureAccentProcess"/>
    <dgm:cxn modelId="{A6F14B05-B1FC-4EAB-8C3B-B0DE741F57A8}" type="presParOf" srcId="{403D0D45-E7E2-465C-B55E-B48EE4843180}" destId="{B68B45E7-B91D-4F70-B187-E4FAFE36193C}" srcOrd="3" destOrd="0" presId="urn:microsoft.com/office/officeart/2008/layout/AscendingPictureAccentProcess"/>
    <dgm:cxn modelId="{53A2EAE1-AF94-4D88-8844-1EFDB28D77A0}" type="presParOf" srcId="{403D0D45-E7E2-465C-B55E-B48EE4843180}" destId="{A303E32E-A707-45A9-ADD2-C92731E05D4B}" srcOrd="4" destOrd="0" presId="urn:microsoft.com/office/officeart/2008/layout/AscendingPictureAccentProcess"/>
    <dgm:cxn modelId="{1FE3290B-4644-4D2C-9323-D98495376012}" type="presParOf" srcId="{403D0D45-E7E2-465C-B55E-B48EE4843180}" destId="{8A53A730-F0C8-49B5-B516-C3030021D0CC}" srcOrd="5" destOrd="0" presId="urn:microsoft.com/office/officeart/2008/layout/AscendingPictureAccentProcess"/>
    <dgm:cxn modelId="{39CA27F2-FA71-4CC1-AD15-57FE1F9C2DCD}" type="presParOf" srcId="{403D0D45-E7E2-465C-B55E-B48EE4843180}" destId="{F4736C8A-8FE7-495D-9FE0-873E7C42F7E3}" srcOrd="6" destOrd="0" presId="urn:microsoft.com/office/officeart/2008/layout/AscendingPictureAccentProcess"/>
    <dgm:cxn modelId="{FC457524-2F88-4D5E-A9DA-F2CEFDDC701B}" type="presParOf" srcId="{403D0D45-E7E2-465C-B55E-B48EE4843180}" destId="{9187D673-97BD-4890-B920-B63BE1A5DC7B}" srcOrd="7" destOrd="0" presId="urn:microsoft.com/office/officeart/2008/layout/AscendingPictureAccentProcess"/>
    <dgm:cxn modelId="{9B6BE9FE-F86B-458B-980D-6935E3A4D1E1}" type="presParOf" srcId="{403D0D45-E7E2-465C-B55E-B48EE4843180}" destId="{C3804915-FE8C-43BE-A751-923027F506A7}" srcOrd="8" destOrd="0" presId="urn:microsoft.com/office/officeart/2008/layout/AscendingPictureAccentProcess"/>
    <dgm:cxn modelId="{64DD7A43-F91A-4E79-9AC9-553ED4BC5BC9}" type="presParOf" srcId="{403D0D45-E7E2-465C-B55E-B48EE4843180}" destId="{A21D6789-656E-4ADB-8D3F-CC56FC38B815}" srcOrd="9" destOrd="0" presId="urn:microsoft.com/office/officeart/2008/layout/AscendingPictureAccentProcess"/>
    <dgm:cxn modelId="{35B7DC53-8D3D-4652-B107-2316D60EA1E4}" type="presParOf" srcId="{403D0D45-E7E2-465C-B55E-B48EE4843180}" destId="{003DBC50-E525-42DB-B155-4DB6D5C95F08}" srcOrd="10" destOrd="0" presId="urn:microsoft.com/office/officeart/2008/layout/AscendingPictureAccentProcess"/>
    <dgm:cxn modelId="{00D72B45-4196-4FD8-ACF6-018345B53877}" type="presParOf" srcId="{403D0D45-E7E2-465C-B55E-B48EE4843180}" destId="{EE8152D7-9540-4B5C-9564-3C697BF295BB}" srcOrd="11" destOrd="0" presId="urn:microsoft.com/office/officeart/2008/layout/AscendingPictureAccentProcess"/>
    <dgm:cxn modelId="{5FC221A7-5AE5-478F-B95B-FBA95F64F42F}" type="presParOf" srcId="{403D0D45-E7E2-465C-B55E-B48EE4843180}" destId="{807E035B-8749-439A-A246-2A0C776D5839}" srcOrd="12" destOrd="0" presId="urn:microsoft.com/office/officeart/2008/layout/AscendingPictureAccentProcess"/>
    <dgm:cxn modelId="{77E3F500-8A32-43E7-A4C8-62BF91ECB962}" type="presParOf" srcId="{403D0D45-E7E2-465C-B55E-B48EE4843180}" destId="{1F4CD577-B7AD-438B-8BA3-C3AFDC2BDF82}" srcOrd="13" destOrd="0" presId="urn:microsoft.com/office/officeart/2008/layout/AscendingPictureAccentProcess"/>
    <dgm:cxn modelId="{847CADD2-A376-4417-A4BB-E757F1AB12FF}" type="presParOf" srcId="{1F4CD577-B7AD-438B-8BA3-C3AFDC2BDF82}" destId="{FB317992-A2B5-409E-A11A-8DB6FC5DF3FA}" srcOrd="0" destOrd="0" presId="urn:microsoft.com/office/officeart/2008/layout/AscendingPictureAccentProcess"/>
    <dgm:cxn modelId="{BE6B66B3-7E72-4615-8B29-E2D3CCA74187}" type="presParOf" srcId="{403D0D45-E7E2-465C-B55E-B48EE4843180}" destId="{1D4BA904-E30D-42BD-BDB4-94FF76A51D82}" srcOrd="14" destOrd="0" presId="urn:microsoft.com/office/officeart/2008/layout/AscendingPictureAccentProcess"/>
    <dgm:cxn modelId="{E5088FB2-AA09-49C2-A3DC-F3FD0B1F7199}" type="presParOf" srcId="{403D0D45-E7E2-465C-B55E-B48EE4843180}" destId="{5E069DB0-4C73-468B-8AC6-37C0B6FE58A2}" srcOrd="15" destOrd="0" presId="urn:microsoft.com/office/officeart/2008/layout/AscendingPictureAccentProcess"/>
    <dgm:cxn modelId="{21C20CC4-4361-49AF-A767-096440AE70F9}" type="presParOf" srcId="{5E069DB0-4C73-468B-8AC6-37C0B6FE58A2}" destId="{7B1C1A8E-9BD0-4A48-A7C0-3A806B56D915}" srcOrd="0" destOrd="0" presId="urn:microsoft.com/office/officeart/2008/layout/AscendingPictureAccentProcess"/>
    <dgm:cxn modelId="{CB7B236C-9690-4903-A6AD-3085B7BDEA8F}" type="presParOf" srcId="{403D0D45-E7E2-465C-B55E-B48EE4843180}" destId="{9D58A8D4-B25D-4613-BA70-8B82B7B98AA5}" srcOrd="16" destOrd="0" presId="urn:microsoft.com/office/officeart/2008/layout/AscendingPictureAccentProcess"/>
    <dgm:cxn modelId="{7E84A46C-8209-4E0F-A0AC-D88C1F9560D5}" type="presParOf" srcId="{403D0D45-E7E2-465C-B55E-B48EE4843180}" destId="{7820A3E7-5761-491C-B08A-C200E093C4B5}" srcOrd="17" destOrd="0" presId="urn:microsoft.com/office/officeart/2008/layout/AscendingPictureAccentProcess"/>
    <dgm:cxn modelId="{639CCBC3-A2F5-4696-AEA4-6EA01E6A726B}" type="presParOf" srcId="{7820A3E7-5761-491C-B08A-C200E093C4B5}" destId="{4B942A82-444E-4AAB-99CE-07824737CFD1}"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F22E85A-D98F-4A90-B881-BEF3E3130362}"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n-US"/>
        </a:p>
      </dgm:t>
    </dgm:pt>
    <dgm:pt modelId="{05D7CBAD-CFDA-40CF-87EE-094651F3FDC6}">
      <dgm:prSet phldrT="[Text]"/>
      <dgm:spPr>
        <a:solidFill>
          <a:schemeClr val="accent6"/>
        </a:solidFill>
      </dgm:spPr>
      <dgm:t>
        <a:bodyPr/>
        <a:lstStyle/>
        <a:p>
          <a:pPr>
            <a:buClr>
              <a:srgbClr val="000000"/>
            </a:buClr>
            <a:buSzPts val="1700"/>
            <a:buFont typeface="Arial"/>
            <a:buNone/>
          </a:pPr>
          <a:r>
            <a:rPr lang="en-US" b="1" i="0" u="none" strike="noStrike" cap="none">
              <a:latin typeface="Arial"/>
              <a:ea typeface="Arial"/>
              <a:cs typeface="Arial"/>
              <a:sym typeface="Arial"/>
            </a:rPr>
            <a:t>Cultural Knowledge (</a:t>
          </a:r>
          <a:r>
            <a:rPr lang="en-US" b="1" i="1" u="none" strike="noStrike" cap="none">
              <a:latin typeface="Arial"/>
              <a:ea typeface="Arial"/>
              <a:cs typeface="Arial"/>
              <a:sym typeface="Arial"/>
            </a:rPr>
            <a:t>savoirs</a:t>
          </a:r>
          <a:r>
            <a:rPr lang="en-US" b="1" i="0" u="none" strike="noStrike" cap="none">
              <a:latin typeface="Arial"/>
              <a:ea typeface="Arial"/>
              <a:cs typeface="Arial"/>
              <a:sym typeface="Arial"/>
            </a:rPr>
            <a:t>)</a:t>
          </a:r>
          <a:endParaRPr lang="en-US"/>
        </a:p>
      </dgm:t>
    </dgm:pt>
    <dgm:pt modelId="{6291A6F9-39B7-4728-A582-3454E6E86162}" type="parTrans" cxnId="{80D24916-C86D-437F-AE35-6C8311ADAF93}">
      <dgm:prSet/>
      <dgm:spPr/>
      <dgm:t>
        <a:bodyPr/>
        <a:lstStyle/>
        <a:p>
          <a:endParaRPr lang="en-US"/>
        </a:p>
      </dgm:t>
    </dgm:pt>
    <dgm:pt modelId="{2B832180-4034-48DC-88BB-4B375B13E82A}" type="sibTrans" cxnId="{80D24916-C86D-437F-AE35-6C8311ADAF93}">
      <dgm:prSet/>
      <dgm:spPr/>
      <dgm:t>
        <a:bodyPr/>
        <a:lstStyle/>
        <a:p>
          <a:endParaRPr lang="en-US"/>
        </a:p>
      </dgm:t>
    </dgm:pt>
    <dgm:pt modelId="{93152172-0589-44E1-BCBE-819DBFB35EDD}">
      <dgm:prSet phldrT="[Text]"/>
      <dgm:spPr>
        <a:solidFill>
          <a:schemeClr val="accent4"/>
        </a:solidFill>
      </dgm:spPr>
      <dgm:t>
        <a:bodyPr/>
        <a:lstStyle/>
        <a:p>
          <a:pPr>
            <a:buClr>
              <a:srgbClr val="000000"/>
            </a:buClr>
            <a:buSzPts val="1700"/>
            <a:buFont typeface="Arial"/>
            <a:buNone/>
          </a:pPr>
          <a:r>
            <a:rPr lang="en-US" b="1" i="0" u="none" strike="noStrike" cap="none">
              <a:latin typeface="Arial"/>
              <a:ea typeface="Arial"/>
              <a:cs typeface="Arial"/>
              <a:sym typeface="Arial"/>
            </a:rPr>
            <a:t>Intercultural attitudes (</a:t>
          </a:r>
          <a:r>
            <a:rPr lang="en-US" b="1" i="1" u="none" strike="noStrike" cap="none">
              <a:latin typeface="Arial"/>
              <a:ea typeface="Arial"/>
              <a:cs typeface="Arial"/>
              <a:sym typeface="Arial"/>
            </a:rPr>
            <a:t>savoir être</a:t>
          </a:r>
          <a:r>
            <a:rPr lang="en-US" b="1" i="0" u="none" strike="noStrike" cap="none">
              <a:latin typeface="Arial"/>
              <a:ea typeface="Arial"/>
              <a:cs typeface="Arial"/>
              <a:sym typeface="Arial"/>
            </a:rPr>
            <a:t>)</a:t>
          </a:r>
          <a:endParaRPr lang="en-US"/>
        </a:p>
      </dgm:t>
    </dgm:pt>
    <dgm:pt modelId="{047AB1AD-1EFB-4A12-B22A-50410D62C949}" type="parTrans" cxnId="{0FCE2CE7-3D00-4AF4-929A-16EDAF872218}">
      <dgm:prSet/>
      <dgm:spPr/>
      <dgm:t>
        <a:bodyPr/>
        <a:lstStyle/>
        <a:p>
          <a:endParaRPr lang="en-US"/>
        </a:p>
      </dgm:t>
    </dgm:pt>
    <dgm:pt modelId="{B48BF5F5-4C8D-4E25-8264-21A00B6E829E}" type="sibTrans" cxnId="{0FCE2CE7-3D00-4AF4-929A-16EDAF872218}">
      <dgm:prSet/>
      <dgm:spPr/>
      <dgm:t>
        <a:bodyPr/>
        <a:lstStyle/>
        <a:p>
          <a:endParaRPr lang="en-US"/>
        </a:p>
      </dgm:t>
    </dgm:pt>
    <dgm:pt modelId="{4ABA6420-5F84-42C9-85ED-E790857A3B7E}">
      <dgm:prSet phldrT="[Text]"/>
      <dgm:spPr>
        <a:solidFill>
          <a:schemeClr val="accent2"/>
        </a:solidFill>
      </dgm:spPr>
      <dgm:t>
        <a:bodyPr/>
        <a:lstStyle/>
        <a:p>
          <a:pPr>
            <a:buClr>
              <a:srgbClr val="000000"/>
            </a:buClr>
            <a:buSzPts val="1700"/>
            <a:buFont typeface="Arial"/>
            <a:buNone/>
          </a:pPr>
          <a:r>
            <a:rPr lang="en-US" b="1" i="0" u="none" strike="noStrike" cap="none">
              <a:latin typeface="Arial"/>
              <a:ea typeface="Arial"/>
              <a:cs typeface="Arial"/>
              <a:sym typeface="Arial"/>
            </a:rPr>
            <a:t>Skills of interpreting &amp; relating (</a:t>
          </a:r>
          <a:r>
            <a:rPr lang="en-US" b="1" i="1" u="none" strike="noStrike" cap="none">
              <a:latin typeface="Arial"/>
              <a:ea typeface="Arial"/>
              <a:cs typeface="Arial"/>
              <a:sym typeface="Arial"/>
            </a:rPr>
            <a:t>savoir </a:t>
          </a:r>
          <a:r>
            <a:rPr lang="en-US" b="1" i="1" u="none" strike="noStrike" cap="none" err="1">
              <a:latin typeface="Arial"/>
              <a:ea typeface="Arial"/>
              <a:cs typeface="Arial"/>
              <a:sym typeface="Arial"/>
            </a:rPr>
            <a:t>comprendre</a:t>
          </a:r>
          <a:r>
            <a:rPr lang="en-US" b="1" i="0" u="none" strike="noStrike" cap="none">
              <a:latin typeface="Arial"/>
              <a:ea typeface="Arial"/>
              <a:cs typeface="Arial"/>
              <a:sym typeface="Arial"/>
            </a:rPr>
            <a:t>)</a:t>
          </a:r>
          <a:endParaRPr lang="en-US"/>
        </a:p>
      </dgm:t>
    </dgm:pt>
    <dgm:pt modelId="{69F7750B-180B-487D-84D4-ED0872F0AD07}" type="parTrans" cxnId="{CB719E63-4292-4D11-A5F9-5DC052600106}">
      <dgm:prSet/>
      <dgm:spPr/>
      <dgm:t>
        <a:bodyPr/>
        <a:lstStyle/>
        <a:p>
          <a:endParaRPr lang="en-US"/>
        </a:p>
      </dgm:t>
    </dgm:pt>
    <dgm:pt modelId="{C3FBF93B-6233-4F74-80F3-A7B1418659D1}" type="sibTrans" cxnId="{CB719E63-4292-4D11-A5F9-5DC052600106}">
      <dgm:prSet/>
      <dgm:spPr/>
      <dgm:t>
        <a:bodyPr/>
        <a:lstStyle/>
        <a:p>
          <a:endParaRPr lang="en-US"/>
        </a:p>
      </dgm:t>
    </dgm:pt>
    <dgm:pt modelId="{06F8D278-FEAF-4345-8AF4-42E942660396}">
      <dgm:prSet phldrT="[Text]"/>
      <dgm:spPr>
        <a:solidFill>
          <a:srgbClr val="0070C0"/>
        </a:solidFill>
      </dgm:spPr>
      <dgm:t>
        <a:bodyPr/>
        <a:lstStyle/>
        <a:p>
          <a:pPr>
            <a:buClr>
              <a:srgbClr val="000000"/>
            </a:buClr>
            <a:buSzPts val="2000"/>
            <a:buFont typeface="Arial"/>
            <a:buNone/>
          </a:pPr>
          <a:r>
            <a:rPr lang="en-US" b="1" i="0" u="none" strike="noStrike" cap="none">
              <a:latin typeface="Arial"/>
              <a:ea typeface="Arial"/>
              <a:cs typeface="Arial"/>
              <a:sym typeface="Arial"/>
            </a:rPr>
            <a:t>Skills of discovery and interaction (</a:t>
          </a:r>
          <a:r>
            <a:rPr lang="en-US" b="1" i="1" u="none" strike="noStrike" cap="none">
              <a:latin typeface="Arial"/>
              <a:ea typeface="Arial"/>
              <a:cs typeface="Arial"/>
              <a:sym typeface="Arial"/>
            </a:rPr>
            <a:t>savoir apprendre/faire</a:t>
          </a:r>
          <a:r>
            <a:rPr lang="en-US" b="1" i="0" u="none" strike="noStrike" cap="none">
              <a:latin typeface="Arial"/>
              <a:ea typeface="Arial"/>
              <a:cs typeface="Arial"/>
              <a:sym typeface="Arial"/>
            </a:rPr>
            <a:t>)</a:t>
          </a:r>
          <a:endParaRPr lang="en-US"/>
        </a:p>
      </dgm:t>
    </dgm:pt>
    <dgm:pt modelId="{5447B740-0530-4BAE-A279-42644C77FE31}" type="parTrans" cxnId="{F8AB78D6-6F29-4E4E-B64A-CF17CD05A6A5}">
      <dgm:prSet/>
      <dgm:spPr/>
      <dgm:t>
        <a:bodyPr/>
        <a:lstStyle/>
        <a:p>
          <a:endParaRPr lang="en-US"/>
        </a:p>
      </dgm:t>
    </dgm:pt>
    <dgm:pt modelId="{F2C75471-F3E0-4616-B9C7-6C4018C7551A}" type="sibTrans" cxnId="{F8AB78D6-6F29-4E4E-B64A-CF17CD05A6A5}">
      <dgm:prSet/>
      <dgm:spPr/>
      <dgm:t>
        <a:bodyPr/>
        <a:lstStyle/>
        <a:p>
          <a:endParaRPr lang="en-US"/>
        </a:p>
      </dgm:t>
    </dgm:pt>
    <dgm:pt modelId="{F05FACA8-183E-47B9-AAED-C9FD0DDC7128}">
      <dgm:prSet/>
      <dgm:spPr>
        <a:solidFill>
          <a:schemeClr val="accent5"/>
        </a:solidFill>
      </dgm:spPr>
      <dgm:t>
        <a:bodyPr/>
        <a:lstStyle/>
        <a:p>
          <a:pPr>
            <a:buClr>
              <a:srgbClr val="000000"/>
            </a:buClr>
            <a:buSzPts val="1700"/>
            <a:buFont typeface="Arial"/>
            <a:buNone/>
          </a:pPr>
          <a:r>
            <a:rPr lang="en-US" b="1" i="0" u="none" strike="noStrike" cap="none">
              <a:latin typeface="Arial"/>
              <a:ea typeface="Arial"/>
              <a:cs typeface="Arial"/>
              <a:sym typeface="Arial"/>
            </a:rPr>
            <a:t>Critical cultural awareness (</a:t>
          </a:r>
          <a:r>
            <a:rPr lang="en-US" b="1" i="1" u="none" strike="noStrike" cap="none">
              <a:latin typeface="Arial"/>
              <a:ea typeface="Arial"/>
              <a:cs typeface="Arial"/>
              <a:sym typeface="Arial"/>
            </a:rPr>
            <a:t>savoir s’engager</a:t>
          </a:r>
          <a:r>
            <a:rPr lang="en-US" b="1" i="0" u="none" strike="noStrike" cap="none">
              <a:latin typeface="Arial"/>
              <a:ea typeface="Arial"/>
              <a:cs typeface="Arial"/>
              <a:sym typeface="Arial"/>
            </a:rPr>
            <a:t>)</a:t>
          </a:r>
          <a:endParaRPr lang="en-US" b="0" i="0" u="none" strike="noStrike" cap="none">
            <a:latin typeface="Arial"/>
            <a:ea typeface="Arial"/>
            <a:cs typeface="Arial"/>
            <a:sym typeface="Arial"/>
          </a:endParaRPr>
        </a:p>
      </dgm:t>
    </dgm:pt>
    <dgm:pt modelId="{4682C691-911E-4754-9849-5A77052438C2}" type="parTrans" cxnId="{38698471-7DAF-4406-8D58-FBF867B8A6EF}">
      <dgm:prSet/>
      <dgm:spPr/>
      <dgm:t>
        <a:bodyPr/>
        <a:lstStyle/>
        <a:p>
          <a:endParaRPr lang="en-US"/>
        </a:p>
      </dgm:t>
    </dgm:pt>
    <dgm:pt modelId="{4B37A010-FE42-4871-B030-63856E5067FE}" type="sibTrans" cxnId="{38698471-7DAF-4406-8D58-FBF867B8A6EF}">
      <dgm:prSet/>
      <dgm:spPr/>
      <dgm:t>
        <a:bodyPr/>
        <a:lstStyle/>
        <a:p>
          <a:endParaRPr lang="en-US"/>
        </a:p>
      </dgm:t>
    </dgm:pt>
    <dgm:pt modelId="{E7ABDAB7-082D-4D33-AEF4-68FCBFFC05A4}" type="pres">
      <dgm:prSet presAssocID="{1F22E85A-D98F-4A90-B881-BEF3E3130362}" presName="linear" presStyleCnt="0">
        <dgm:presLayoutVars>
          <dgm:dir/>
          <dgm:animLvl val="lvl"/>
          <dgm:resizeHandles val="exact"/>
        </dgm:presLayoutVars>
      </dgm:prSet>
      <dgm:spPr/>
    </dgm:pt>
    <dgm:pt modelId="{F5C68F91-F831-4BAD-8272-51EEAAE1C3F0}" type="pres">
      <dgm:prSet presAssocID="{05D7CBAD-CFDA-40CF-87EE-094651F3FDC6}" presName="parentLin" presStyleCnt="0"/>
      <dgm:spPr/>
    </dgm:pt>
    <dgm:pt modelId="{4E8E8FB8-0657-4B48-AFF6-F049BA40B234}" type="pres">
      <dgm:prSet presAssocID="{05D7CBAD-CFDA-40CF-87EE-094651F3FDC6}" presName="parentLeftMargin" presStyleLbl="node1" presStyleIdx="0" presStyleCnt="5"/>
      <dgm:spPr/>
    </dgm:pt>
    <dgm:pt modelId="{941CD52F-88E6-49E1-BBBD-2DF63EC12697}" type="pres">
      <dgm:prSet presAssocID="{05D7CBAD-CFDA-40CF-87EE-094651F3FDC6}" presName="parentText" presStyleLbl="node1" presStyleIdx="0" presStyleCnt="5">
        <dgm:presLayoutVars>
          <dgm:chMax val="0"/>
          <dgm:bulletEnabled val="1"/>
        </dgm:presLayoutVars>
      </dgm:prSet>
      <dgm:spPr/>
    </dgm:pt>
    <dgm:pt modelId="{34EC9E78-800A-4E70-998D-F307B44724BE}" type="pres">
      <dgm:prSet presAssocID="{05D7CBAD-CFDA-40CF-87EE-094651F3FDC6}" presName="negativeSpace" presStyleCnt="0"/>
      <dgm:spPr/>
    </dgm:pt>
    <dgm:pt modelId="{F0439830-B6DE-4509-BB0F-730319083014}" type="pres">
      <dgm:prSet presAssocID="{05D7CBAD-CFDA-40CF-87EE-094651F3FDC6}" presName="childText" presStyleLbl="conFgAcc1" presStyleIdx="0" presStyleCnt="5">
        <dgm:presLayoutVars>
          <dgm:bulletEnabled val="1"/>
        </dgm:presLayoutVars>
      </dgm:prSet>
      <dgm:spPr/>
    </dgm:pt>
    <dgm:pt modelId="{06634D2E-DF0D-4017-9F2F-F458AC1A720A}" type="pres">
      <dgm:prSet presAssocID="{2B832180-4034-48DC-88BB-4B375B13E82A}" presName="spaceBetweenRectangles" presStyleCnt="0"/>
      <dgm:spPr/>
    </dgm:pt>
    <dgm:pt modelId="{7B55F84C-51FA-498B-A27A-B1ADEA9EFCD2}" type="pres">
      <dgm:prSet presAssocID="{93152172-0589-44E1-BCBE-819DBFB35EDD}" presName="parentLin" presStyleCnt="0"/>
      <dgm:spPr/>
    </dgm:pt>
    <dgm:pt modelId="{BC2B75A4-3E74-409B-AB96-259CA16496F1}" type="pres">
      <dgm:prSet presAssocID="{93152172-0589-44E1-BCBE-819DBFB35EDD}" presName="parentLeftMargin" presStyleLbl="node1" presStyleIdx="0" presStyleCnt="5"/>
      <dgm:spPr/>
    </dgm:pt>
    <dgm:pt modelId="{21E18472-6B80-429A-8B99-0928DB6D38D6}" type="pres">
      <dgm:prSet presAssocID="{93152172-0589-44E1-BCBE-819DBFB35EDD}" presName="parentText" presStyleLbl="node1" presStyleIdx="1" presStyleCnt="5">
        <dgm:presLayoutVars>
          <dgm:chMax val="0"/>
          <dgm:bulletEnabled val="1"/>
        </dgm:presLayoutVars>
      </dgm:prSet>
      <dgm:spPr/>
    </dgm:pt>
    <dgm:pt modelId="{7D2CBE2A-68DF-444A-B64F-3F6B0FD6D172}" type="pres">
      <dgm:prSet presAssocID="{93152172-0589-44E1-BCBE-819DBFB35EDD}" presName="negativeSpace" presStyleCnt="0"/>
      <dgm:spPr/>
    </dgm:pt>
    <dgm:pt modelId="{89CD54D8-39FF-4776-84B9-561F3FD14284}" type="pres">
      <dgm:prSet presAssocID="{93152172-0589-44E1-BCBE-819DBFB35EDD}" presName="childText" presStyleLbl="conFgAcc1" presStyleIdx="1" presStyleCnt="5">
        <dgm:presLayoutVars>
          <dgm:bulletEnabled val="1"/>
        </dgm:presLayoutVars>
      </dgm:prSet>
      <dgm:spPr/>
    </dgm:pt>
    <dgm:pt modelId="{C99F0519-A48E-488D-9BDD-5ECADA3E388D}" type="pres">
      <dgm:prSet presAssocID="{B48BF5F5-4C8D-4E25-8264-21A00B6E829E}" presName="spaceBetweenRectangles" presStyleCnt="0"/>
      <dgm:spPr/>
    </dgm:pt>
    <dgm:pt modelId="{B1CB2A0C-573A-4307-98E0-E072FD3F3FF6}" type="pres">
      <dgm:prSet presAssocID="{4ABA6420-5F84-42C9-85ED-E790857A3B7E}" presName="parentLin" presStyleCnt="0"/>
      <dgm:spPr/>
    </dgm:pt>
    <dgm:pt modelId="{FC0A56FA-ABBE-4310-8476-D86CD61B7F56}" type="pres">
      <dgm:prSet presAssocID="{4ABA6420-5F84-42C9-85ED-E790857A3B7E}" presName="parentLeftMargin" presStyleLbl="node1" presStyleIdx="1" presStyleCnt="5"/>
      <dgm:spPr/>
    </dgm:pt>
    <dgm:pt modelId="{6009B86C-AE6A-466F-94CB-28007659B339}" type="pres">
      <dgm:prSet presAssocID="{4ABA6420-5F84-42C9-85ED-E790857A3B7E}" presName="parentText" presStyleLbl="node1" presStyleIdx="2" presStyleCnt="5">
        <dgm:presLayoutVars>
          <dgm:chMax val="0"/>
          <dgm:bulletEnabled val="1"/>
        </dgm:presLayoutVars>
      </dgm:prSet>
      <dgm:spPr/>
    </dgm:pt>
    <dgm:pt modelId="{1748BE57-BDE2-451D-9C46-8A09010B233A}" type="pres">
      <dgm:prSet presAssocID="{4ABA6420-5F84-42C9-85ED-E790857A3B7E}" presName="negativeSpace" presStyleCnt="0"/>
      <dgm:spPr/>
    </dgm:pt>
    <dgm:pt modelId="{C1292F32-39DB-4224-9E58-6657E1FEFBEC}" type="pres">
      <dgm:prSet presAssocID="{4ABA6420-5F84-42C9-85ED-E790857A3B7E}" presName="childText" presStyleLbl="conFgAcc1" presStyleIdx="2" presStyleCnt="5">
        <dgm:presLayoutVars>
          <dgm:bulletEnabled val="1"/>
        </dgm:presLayoutVars>
      </dgm:prSet>
      <dgm:spPr/>
    </dgm:pt>
    <dgm:pt modelId="{AB369CB8-8F1C-4FF7-9472-E72E83EF61D3}" type="pres">
      <dgm:prSet presAssocID="{C3FBF93B-6233-4F74-80F3-A7B1418659D1}" presName="spaceBetweenRectangles" presStyleCnt="0"/>
      <dgm:spPr/>
    </dgm:pt>
    <dgm:pt modelId="{C62CBCD8-74FC-4132-BD7D-B8AFBBD827A8}" type="pres">
      <dgm:prSet presAssocID="{06F8D278-FEAF-4345-8AF4-42E942660396}" presName="parentLin" presStyleCnt="0"/>
      <dgm:spPr/>
    </dgm:pt>
    <dgm:pt modelId="{71E99D62-9E45-4AF2-977E-C15B2C947975}" type="pres">
      <dgm:prSet presAssocID="{06F8D278-FEAF-4345-8AF4-42E942660396}" presName="parentLeftMargin" presStyleLbl="node1" presStyleIdx="2" presStyleCnt="5"/>
      <dgm:spPr/>
    </dgm:pt>
    <dgm:pt modelId="{8A5996B0-D809-4BCF-8A54-71EA3E5976F1}" type="pres">
      <dgm:prSet presAssocID="{06F8D278-FEAF-4345-8AF4-42E942660396}" presName="parentText" presStyleLbl="node1" presStyleIdx="3" presStyleCnt="5">
        <dgm:presLayoutVars>
          <dgm:chMax val="0"/>
          <dgm:bulletEnabled val="1"/>
        </dgm:presLayoutVars>
      </dgm:prSet>
      <dgm:spPr/>
    </dgm:pt>
    <dgm:pt modelId="{C6E9DE30-1E39-477B-8F1A-AE4A2444A136}" type="pres">
      <dgm:prSet presAssocID="{06F8D278-FEAF-4345-8AF4-42E942660396}" presName="negativeSpace" presStyleCnt="0"/>
      <dgm:spPr/>
    </dgm:pt>
    <dgm:pt modelId="{0144161D-0DD2-4714-B367-C62F9709A22A}" type="pres">
      <dgm:prSet presAssocID="{06F8D278-FEAF-4345-8AF4-42E942660396}" presName="childText" presStyleLbl="conFgAcc1" presStyleIdx="3" presStyleCnt="5">
        <dgm:presLayoutVars>
          <dgm:bulletEnabled val="1"/>
        </dgm:presLayoutVars>
      </dgm:prSet>
      <dgm:spPr/>
    </dgm:pt>
    <dgm:pt modelId="{34EEC7FE-E825-4B21-829A-425F7EB00651}" type="pres">
      <dgm:prSet presAssocID="{F2C75471-F3E0-4616-B9C7-6C4018C7551A}" presName="spaceBetweenRectangles" presStyleCnt="0"/>
      <dgm:spPr/>
    </dgm:pt>
    <dgm:pt modelId="{87855FBC-27FB-43A7-B21F-C311874C5346}" type="pres">
      <dgm:prSet presAssocID="{F05FACA8-183E-47B9-AAED-C9FD0DDC7128}" presName="parentLin" presStyleCnt="0"/>
      <dgm:spPr/>
    </dgm:pt>
    <dgm:pt modelId="{F9FF7ECB-99F7-4862-9578-E0180F73297C}" type="pres">
      <dgm:prSet presAssocID="{F05FACA8-183E-47B9-AAED-C9FD0DDC7128}" presName="parentLeftMargin" presStyleLbl="node1" presStyleIdx="3" presStyleCnt="5"/>
      <dgm:spPr/>
    </dgm:pt>
    <dgm:pt modelId="{08C6DD22-A57B-4CB0-A346-221E1F438EF0}" type="pres">
      <dgm:prSet presAssocID="{F05FACA8-183E-47B9-AAED-C9FD0DDC7128}" presName="parentText" presStyleLbl="node1" presStyleIdx="4" presStyleCnt="5">
        <dgm:presLayoutVars>
          <dgm:chMax val="0"/>
          <dgm:bulletEnabled val="1"/>
        </dgm:presLayoutVars>
      </dgm:prSet>
      <dgm:spPr/>
    </dgm:pt>
    <dgm:pt modelId="{81ECF303-9DAB-44C7-AE5B-13CCB63D5163}" type="pres">
      <dgm:prSet presAssocID="{F05FACA8-183E-47B9-AAED-C9FD0DDC7128}" presName="negativeSpace" presStyleCnt="0"/>
      <dgm:spPr/>
    </dgm:pt>
    <dgm:pt modelId="{FBDEC38E-90B0-40B5-BAF2-B2C44CF36204}" type="pres">
      <dgm:prSet presAssocID="{F05FACA8-183E-47B9-AAED-C9FD0DDC7128}" presName="childText" presStyleLbl="conFgAcc1" presStyleIdx="4" presStyleCnt="5">
        <dgm:presLayoutVars>
          <dgm:bulletEnabled val="1"/>
        </dgm:presLayoutVars>
      </dgm:prSet>
      <dgm:spPr/>
    </dgm:pt>
  </dgm:ptLst>
  <dgm:cxnLst>
    <dgm:cxn modelId="{A791DF00-72A4-41FB-821B-D1B01376B987}" type="presOf" srcId="{F05FACA8-183E-47B9-AAED-C9FD0DDC7128}" destId="{F9FF7ECB-99F7-4862-9578-E0180F73297C}" srcOrd="0" destOrd="0" presId="urn:microsoft.com/office/officeart/2005/8/layout/list1"/>
    <dgm:cxn modelId="{80D24916-C86D-437F-AE35-6C8311ADAF93}" srcId="{1F22E85A-D98F-4A90-B881-BEF3E3130362}" destId="{05D7CBAD-CFDA-40CF-87EE-094651F3FDC6}" srcOrd="0" destOrd="0" parTransId="{6291A6F9-39B7-4728-A582-3454E6E86162}" sibTransId="{2B832180-4034-48DC-88BB-4B375B13E82A}"/>
    <dgm:cxn modelId="{C5573520-A934-431C-94C4-E8032511ED0B}" type="presOf" srcId="{4ABA6420-5F84-42C9-85ED-E790857A3B7E}" destId="{6009B86C-AE6A-466F-94CB-28007659B339}" srcOrd="1" destOrd="0" presId="urn:microsoft.com/office/officeart/2005/8/layout/list1"/>
    <dgm:cxn modelId="{43537832-056D-42E1-90A8-6BAEF3B815E9}" type="presOf" srcId="{06F8D278-FEAF-4345-8AF4-42E942660396}" destId="{71E99D62-9E45-4AF2-977E-C15B2C947975}" srcOrd="0" destOrd="0" presId="urn:microsoft.com/office/officeart/2005/8/layout/list1"/>
    <dgm:cxn modelId="{CB719E63-4292-4D11-A5F9-5DC052600106}" srcId="{1F22E85A-D98F-4A90-B881-BEF3E3130362}" destId="{4ABA6420-5F84-42C9-85ED-E790857A3B7E}" srcOrd="2" destOrd="0" parTransId="{69F7750B-180B-487D-84D4-ED0872F0AD07}" sibTransId="{C3FBF93B-6233-4F74-80F3-A7B1418659D1}"/>
    <dgm:cxn modelId="{56D1E949-9BF9-4E5D-BF96-05F9A8005396}" type="presOf" srcId="{05D7CBAD-CFDA-40CF-87EE-094651F3FDC6}" destId="{941CD52F-88E6-49E1-BBBD-2DF63EC12697}" srcOrd="1" destOrd="0" presId="urn:microsoft.com/office/officeart/2005/8/layout/list1"/>
    <dgm:cxn modelId="{38698471-7DAF-4406-8D58-FBF867B8A6EF}" srcId="{1F22E85A-D98F-4A90-B881-BEF3E3130362}" destId="{F05FACA8-183E-47B9-AAED-C9FD0DDC7128}" srcOrd="4" destOrd="0" parTransId="{4682C691-911E-4754-9849-5A77052438C2}" sibTransId="{4B37A010-FE42-4871-B030-63856E5067FE}"/>
    <dgm:cxn modelId="{0615C975-991D-4D80-93E8-0098BB5D0D73}" type="presOf" srcId="{93152172-0589-44E1-BCBE-819DBFB35EDD}" destId="{21E18472-6B80-429A-8B99-0928DB6D38D6}" srcOrd="1" destOrd="0" presId="urn:microsoft.com/office/officeart/2005/8/layout/list1"/>
    <dgm:cxn modelId="{A5590D57-271A-4FDD-8E51-AABA98EB6819}" type="presOf" srcId="{93152172-0589-44E1-BCBE-819DBFB35EDD}" destId="{BC2B75A4-3E74-409B-AB96-259CA16496F1}" srcOrd="0" destOrd="0" presId="urn:microsoft.com/office/officeart/2005/8/layout/list1"/>
    <dgm:cxn modelId="{49426E77-BE97-4552-97AA-27AB0B334933}" type="presOf" srcId="{F05FACA8-183E-47B9-AAED-C9FD0DDC7128}" destId="{08C6DD22-A57B-4CB0-A346-221E1F438EF0}" srcOrd="1" destOrd="0" presId="urn:microsoft.com/office/officeart/2005/8/layout/list1"/>
    <dgm:cxn modelId="{42974E94-B0C8-413F-A47E-69E1339BC25E}" type="presOf" srcId="{05D7CBAD-CFDA-40CF-87EE-094651F3FDC6}" destId="{4E8E8FB8-0657-4B48-AFF6-F049BA40B234}" srcOrd="0" destOrd="0" presId="urn:microsoft.com/office/officeart/2005/8/layout/list1"/>
    <dgm:cxn modelId="{9B240ABA-D4B5-4BCD-B5E2-535AC23B6A3A}" type="presOf" srcId="{06F8D278-FEAF-4345-8AF4-42E942660396}" destId="{8A5996B0-D809-4BCF-8A54-71EA3E5976F1}" srcOrd="1" destOrd="0" presId="urn:microsoft.com/office/officeart/2005/8/layout/list1"/>
    <dgm:cxn modelId="{F8AB78D6-6F29-4E4E-B64A-CF17CD05A6A5}" srcId="{1F22E85A-D98F-4A90-B881-BEF3E3130362}" destId="{06F8D278-FEAF-4345-8AF4-42E942660396}" srcOrd="3" destOrd="0" parTransId="{5447B740-0530-4BAE-A279-42644C77FE31}" sibTransId="{F2C75471-F3E0-4616-B9C7-6C4018C7551A}"/>
    <dgm:cxn modelId="{F5EC1FDD-7B47-49FC-B98A-11DCBA5CFBC2}" type="presOf" srcId="{1F22E85A-D98F-4A90-B881-BEF3E3130362}" destId="{E7ABDAB7-082D-4D33-AEF4-68FCBFFC05A4}" srcOrd="0" destOrd="0" presId="urn:microsoft.com/office/officeart/2005/8/layout/list1"/>
    <dgm:cxn modelId="{0FCE2CE7-3D00-4AF4-929A-16EDAF872218}" srcId="{1F22E85A-D98F-4A90-B881-BEF3E3130362}" destId="{93152172-0589-44E1-BCBE-819DBFB35EDD}" srcOrd="1" destOrd="0" parTransId="{047AB1AD-1EFB-4A12-B22A-50410D62C949}" sibTransId="{B48BF5F5-4C8D-4E25-8264-21A00B6E829E}"/>
    <dgm:cxn modelId="{F538AAEB-DC50-4784-8307-0B3D3EE5F6A2}" type="presOf" srcId="{4ABA6420-5F84-42C9-85ED-E790857A3B7E}" destId="{FC0A56FA-ABBE-4310-8476-D86CD61B7F56}" srcOrd="0" destOrd="0" presId="urn:microsoft.com/office/officeart/2005/8/layout/list1"/>
    <dgm:cxn modelId="{9F8D7FAB-C72D-48CF-854C-ADCF50C9B3E7}" type="presParOf" srcId="{E7ABDAB7-082D-4D33-AEF4-68FCBFFC05A4}" destId="{F5C68F91-F831-4BAD-8272-51EEAAE1C3F0}" srcOrd="0" destOrd="0" presId="urn:microsoft.com/office/officeart/2005/8/layout/list1"/>
    <dgm:cxn modelId="{B1A9C459-609C-4BE5-8F88-659B1C8F853D}" type="presParOf" srcId="{F5C68F91-F831-4BAD-8272-51EEAAE1C3F0}" destId="{4E8E8FB8-0657-4B48-AFF6-F049BA40B234}" srcOrd="0" destOrd="0" presId="urn:microsoft.com/office/officeart/2005/8/layout/list1"/>
    <dgm:cxn modelId="{64F37858-76D6-49D3-8582-997AD245290B}" type="presParOf" srcId="{F5C68F91-F831-4BAD-8272-51EEAAE1C3F0}" destId="{941CD52F-88E6-49E1-BBBD-2DF63EC12697}" srcOrd="1" destOrd="0" presId="urn:microsoft.com/office/officeart/2005/8/layout/list1"/>
    <dgm:cxn modelId="{0B546C8C-A8E0-4496-AFAF-3FDBD52295BA}" type="presParOf" srcId="{E7ABDAB7-082D-4D33-AEF4-68FCBFFC05A4}" destId="{34EC9E78-800A-4E70-998D-F307B44724BE}" srcOrd="1" destOrd="0" presId="urn:microsoft.com/office/officeart/2005/8/layout/list1"/>
    <dgm:cxn modelId="{EE1EE442-E502-4F52-A859-ECDF0AEAED92}" type="presParOf" srcId="{E7ABDAB7-082D-4D33-AEF4-68FCBFFC05A4}" destId="{F0439830-B6DE-4509-BB0F-730319083014}" srcOrd="2" destOrd="0" presId="urn:microsoft.com/office/officeart/2005/8/layout/list1"/>
    <dgm:cxn modelId="{48B4BEEC-1552-4D40-8C56-7EAE2FF4D92B}" type="presParOf" srcId="{E7ABDAB7-082D-4D33-AEF4-68FCBFFC05A4}" destId="{06634D2E-DF0D-4017-9F2F-F458AC1A720A}" srcOrd="3" destOrd="0" presId="urn:microsoft.com/office/officeart/2005/8/layout/list1"/>
    <dgm:cxn modelId="{619834C8-5AFB-4AAF-9AE9-2CA30DB6CFB7}" type="presParOf" srcId="{E7ABDAB7-082D-4D33-AEF4-68FCBFFC05A4}" destId="{7B55F84C-51FA-498B-A27A-B1ADEA9EFCD2}" srcOrd="4" destOrd="0" presId="urn:microsoft.com/office/officeart/2005/8/layout/list1"/>
    <dgm:cxn modelId="{DF9C9150-FFF0-4102-A83E-15EE4E34A79A}" type="presParOf" srcId="{7B55F84C-51FA-498B-A27A-B1ADEA9EFCD2}" destId="{BC2B75A4-3E74-409B-AB96-259CA16496F1}" srcOrd="0" destOrd="0" presId="urn:microsoft.com/office/officeart/2005/8/layout/list1"/>
    <dgm:cxn modelId="{4C1EB635-A65D-4031-9102-1E6B8FEF3670}" type="presParOf" srcId="{7B55F84C-51FA-498B-A27A-B1ADEA9EFCD2}" destId="{21E18472-6B80-429A-8B99-0928DB6D38D6}" srcOrd="1" destOrd="0" presId="urn:microsoft.com/office/officeart/2005/8/layout/list1"/>
    <dgm:cxn modelId="{0B71AADD-FE5F-4361-9A37-3A5B82318761}" type="presParOf" srcId="{E7ABDAB7-082D-4D33-AEF4-68FCBFFC05A4}" destId="{7D2CBE2A-68DF-444A-B64F-3F6B0FD6D172}" srcOrd="5" destOrd="0" presId="urn:microsoft.com/office/officeart/2005/8/layout/list1"/>
    <dgm:cxn modelId="{B07E9A26-7167-4F27-A4B9-C0E704135C99}" type="presParOf" srcId="{E7ABDAB7-082D-4D33-AEF4-68FCBFFC05A4}" destId="{89CD54D8-39FF-4776-84B9-561F3FD14284}" srcOrd="6" destOrd="0" presId="urn:microsoft.com/office/officeart/2005/8/layout/list1"/>
    <dgm:cxn modelId="{6F96B203-2C09-4B69-932E-CCC55A48AB8E}" type="presParOf" srcId="{E7ABDAB7-082D-4D33-AEF4-68FCBFFC05A4}" destId="{C99F0519-A48E-488D-9BDD-5ECADA3E388D}" srcOrd="7" destOrd="0" presId="urn:microsoft.com/office/officeart/2005/8/layout/list1"/>
    <dgm:cxn modelId="{CD7945CE-6965-4706-9081-AEA8FD2374A7}" type="presParOf" srcId="{E7ABDAB7-082D-4D33-AEF4-68FCBFFC05A4}" destId="{B1CB2A0C-573A-4307-98E0-E072FD3F3FF6}" srcOrd="8" destOrd="0" presId="urn:microsoft.com/office/officeart/2005/8/layout/list1"/>
    <dgm:cxn modelId="{66421575-6C3C-49AB-ABF4-6FDF777BDEDA}" type="presParOf" srcId="{B1CB2A0C-573A-4307-98E0-E072FD3F3FF6}" destId="{FC0A56FA-ABBE-4310-8476-D86CD61B7F56}" srcOrd="0" destOrd="0" presId="urn:microsoft.com/office/officeart/2005/8/layout/list1"/>
    <dgm:cxn modelId="{386A36E7-F748-43A2-9123-7015FF33BE26}" type="presParOf" srcId="{B1CB2A0C-573A-4307-98E0-E072FD3F3FF6}" destId="{6009B86C-AE6A-466F-94CB-28007659B339}" srcOrd="1" destOrd="0" presId="urn:microsoft.com/office/officeart/2005/8/layout/list1"/>
    <dgm:cxn modelId="{2B859CCA-C692-41EA-8D0A-7AE8D9F0996E}" type="presParOf" srcId="{E7ABDAB7-082D-4D33-AEF4-68FCBFFC05A4}" destId="{1748BE57-BDE2-451D-9C46-8A09010B233A}" srcOrd="9" destOrd="0" presId="urn:microsoft.com/office/officeart/2005/8/layout/list1"/>
    <dgm:cxn modelId="{081C95ED-C2B1-4FEC-9F2D-519CB297D118}" type="presParOf" srcId="{E7ABDAB7-082D-4D33-AEF4-68FCBFFC05A4}" destId="{C1292F32-39DB-4224-9E58-6657E1FEFBEC}" srcOrd="10" destOrd="0" presId="urn:microsoft.com/office/officeart/2005/8/layout/list1"/>
    <dgm:cxn modelId="{F0112372-11EF-4A53-AEF3-53EF6FC8C1AB}" type="presParOf" srcId="{E7ABDAB7-082D-4D33-AEF4-68FCBFFC05A4}" destId="{AB369CB8-8F1C-4FF7-9472-E72E83EF61D3}" srcOrd="11" destOrd="0" presId="urn:microsoft.com/office/officeart/2005/8/layout/list1"/>
    <dgm:cxn modelId="{4722E60B-2F8F-47A0-B92D-8F2FEA930DFA}" type="presParOf" srcId="{E7ABDAB7-082D-4D33-AEF4-68FCBFFC05A4}" destId="{C62CBCD8-74FC-4132-BD7D-B8AFBBD827A8}" srcOrd="12" destOrd="0" presId="urn:microsoft.com/office/officeart/2005/8/layout/list1"/>
    <dgm:cxn modelId="{15E6F9F6-DEF0-478C-AC8E-4DB8684F4506}" type="presParOf" srcId="{C62CBCD8-74FC-4132-BD7D-B8AFBBD827A8}" destId="{71E99D62-9E45-4AF2-977E-C15B2C947975}" srcOrd="0" destOrd="0" presId="urn:microsoft.com/office/officeart/2005/8/layout/list1"/>
    <dgm:cxn modelId="{95BDA417-8417-4331-B14F-20C4B05E3431}" type="presParOf" srcId="{C62CBCD8-74FC-4132-BD7D-B8AFBBD827A8}" destId="{8A5996B0-D809-4BCF-8A54-71EA3E5976F1}" srcOrd="1" destOrd="0" presId="urn:microsoft.com/office/officeart/2005/8/layout/list1"/>
    <dgm:cxn modelId="{1AD6423D-26B1-49F0-8160-83841E559A76}" type="presParOf" srcId="{E7ABDAB7-082D-4D33-AEF4-68FCBFFC05A4}" destId="{C6E9DE30-1E39-477B-8F1A-AE4A2444A136}" srcOrd="13" destOrd="0" presId="urn:microsoft.com/office/officeart/2005/8/layout/list1"/>
    <dgm:cxn modelId="{1014055C-A87B-49AF-8119-22F66C8AADA6}" type="presParOf" srcId="{E7ABDAB7-082D-4D33-AEF4-68FCBFFC05A4}" destId="{0144161D-0DD2-4714-B367-C62F9709A22A}" srcOrd="14" destOrd="0" presId="urn:microsoft.com/office/officeart/2005/8/layout/list1"/>
    <dgm:cxn modelId="{CBF3AF2B-5BC1-40AD-B5F6-48D8B42757EB}" type="presParOf" srcId="{E7ABDAB7-082D-4D33-AEF4-68FCBFFC05A4}" destId="{34EEC7FE-E825-4B21-829A-425F7EB00651}" srcOrd="15" destOrd="0" presId="urn:microsoft.com/office/officeart/2005/8/layout/list1"/>
    <dgm:cxn modelId="{D3E34D7D-C676-45DE-BAF6-60295A8F3683}" type="presParOf" srcId="{E7ABDAB7-082D-4D33-AEF4-68FCBFFC05A4}" destId="{87855FBC-27FB-43A7-B21F-C311874C5346}" srcOrd="16" destOrd="0" presId="urn:microsoft.com/office/officeart/2005/8/layout/list1"/>
    <dgm:cxn modelId="{AB4C7D18-494C-4431-B91B-F4589862BABE}" type="presParOf" srcId="{87855FBC-27FB-43A7-B21F-C311874C5346}" destId="{F9FF7ECB-99F7-4862-9578-E0180F73297C}" srcOrd="0" destOrd="0" presId="urn:microsoft.com/office/officeart/2005/8/layout/list1"/>
    <dgm:cxn modelId="{9535F692-124F-4BF6-91E7-2A5BF9BBB7A2}" type="presParOf" srcId="{87855FBC-27FB-43A7-B21F-C311874C5346}" destId="{08C6DD22-A57B-4CB0-A346-221E1F438EF0}" srcOrd="1" destOrd="0" presId="urn:microsoft.com/office/officeart/2005/8/layout/list1"/>
    <dgm:cxn modelId="{DBED12F5-1739-418C-8A8C-6EAFF060C0B6}" type="presParOf" srcId="{E7ABDAB7-082D-4D33-AEF4-68FCBFFC05A4}" destId="{81ECF303-9DAB-44C7-AE5B-13CCB63D5163}" srcOrd="17" destOrd="0" presId="urn:microsoft.com/office/officeart/2005/8/layout/list1"/>
    <dgm:cxn modelId="{2141DCCC-22D7-4C98-BC4A-7B7E93281F1C}" type="presParOf" srcId="{E7ABDAB7-082D-4D33-AEF4-68FCBFFC05A4}" destId="{FBDEC38E-90B0-40B5-BAF2-B2C44CF36204}"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83A8E1E-01BF-B946-9E95-EBB8C1E02B91}" type="doc">
      <dgm:prSet loTypeId="urn:microsoft.com/office/officeart/2018/2/layout/IconVerticalSolidList" loCatId="icon" qsTypeId="urn:microsoft.com/office/officeart/2005/8/quickstyle/simple1" qsCatId="simple" csTypeId="urn:microsoft.com/office/officeart/2005/8/colors/colorful5" csCatId="colorful" phldr="1"/>
      <dgm:spPr/>
      <dgm:t>
        <a:bodyPr/>
        <a:lstStyle/>
        <a:p>
          <a:endParaRPr lang="en-US"/>
        </a:p>
      </dgm:t>
    </dgm:pt>
    <dgm:pt modelId="{C2F9D5E6-0D09-DC49-B00C-EA73DE40E779}">
      <dgm:prSet phldrT="[Text]" custT="1"/>
      <dgm:spPr/>
      <dgm:t>
        <a:bodyPr/>
        <a:lstStyle/>
        <a:p>
          <a:pPr>
            <a:lnSpc>
              <a:spcPct val="100000"/>
            </a:lnSpc>
          </a:pPr>
          <a:r>
            <a:rPr lang="en-US" sz="4000" b="1" dirty="0"/>
            <a:t>K</a:t>
          </a:r>
          <a:r>
            <a:rPr lang="en-US" sz="2200" dirty="0"/>
            <a:t>nowledge </a:t>
          </a:r>
          <a:r>
            <a:rPr lang="en-US" sz="2200" b="1" dirty="0"/>
            <a:t>Grows</a:t>
          </a:r>
        </a:p>
      </dgm:t>
    </dgm:pt>
    <dgm:pt modelId="{D003E348-56C9-3F46-A43A-A4FC170D2ACB}" type="parTrans" cxnId="{2711F700-87FD-424B-9E2F-17F09346BAC8}">
      <dgm:prSet/>
      <dgm:spPr/>
      <dgm:t>
        <a:bodyPr/>
        <a:lstStyle/>
        <a:p>
          <a:endParaRPr lang="en-US"/>
        </a:p>
      </dgm:t>
    </dgm:pt>
    <dgm:pt modelId="{4D6BD764-9BEE-8047-A873-7B020B9FA77B}" type="sibTrans" cxnId="{2711F700-87FD-424B-9E2F-17F09346BAC8}">
      <dgm:prSet/>
      <dgm:spPr/>
      <dgm:t>
        <a:bodyPr/>
        <a:lstStyle/>
        <a:p>
          <a:endParaRPr lang="en-US"/>
        </a:p>
      </dgm:t>
    </dgm:pt>
    <dgm:pt modelId="{9DC7C372-8955-774A-B498-B022120EFF15}">
      <dgm:prSet phldrT="[Text]" custT="1"/>
      <dgm:spPr/>
      <dgm:t>
        <a:bodyPr/>
        <a:lstStyle/>
        <a:p>
          <a:pPr>
            <a:lnSpc>
              <a:spcPct val="100000"/>
            </a:lnSpc>
          </a:pPr>
          <a:r>
            <a:rPr lang="en-US" sz="4000" b="1" dirty="0"/>
            <a:t>A</a:t>
          </a:r>
          <a:r>
            <a:rPr lang="en-US" sz="2200" dirty="0"/>
            <a:t>ttitudes </a:t>
          </a:r>
          <a:r>
            <a:rPr lang="en-US" sz="2200" b="1" dirty="0"/>
            <a:t>Adjust</a:t>
          </a:r>
        </a:p>
      </dgm:t>
    </dgm:pt>
    <dgm:pt modelId="{FDE51F54-FB29-BD4C-971F-B17498FE188A}" type="parTrans" cxnId="{A93B9A62-513C-554E-8559-4326298D798F}">
      <dgm:prSet/>
      <dgm:spPr/>
      <dgm:t>
        <a:bodyPr/>
        <a:lstStyle/>
        <a:p>
          <a:endParaRPr lang="en-US"/>
        </a:p>
      </dgm:t>
    </dgm:pt>
    <dgm:pt modelId="{F7DCC101-B657-A84E-9A79-F3F380D79F50}" type="sibTrans" cxnId="{A93B9A62-513C-554E-8559-4326298D798F}">
      <dgm:prSet/>
      <dgm:spPr/>
      <dgm:t>
        <a:bodyPr/>
        <a:lstStyle/>
        <a:p>
          <a:endParaRPr lang="en-US"/>
        </a:p>
      </dgm:t>
    </dgm:pt>
    <dgm:pt modelId="{BBE5B8BD-D226-5B48-B40D-E6364EB644E6}">
      <dgm:prSet phldrT="[Text]" custT="1"/>
      <dgm:spPr/>
      <dgm:t>
        <a:bodyPr/>
        <a:lstStyle/>
        <a:p>
          <a:pPr>
            <a:lnSpc>
              <a:spcPct val="100000"/>
            </a:lnSpc>
          </a:pPr>
          <a:r>
            <a:rPr lang="en-US" sz="4000" b="1" dirty="0"/>
            <a:t>S</a:t>
          </a:r>
          <a:r>
            <a:rPr lang="en-US" sz="2200" dirty="0"/>
            <a:t>kills </a:t>
          </a:r>
          <a:r>
            <a:rPr lang="en-US" sz="2200" b="1" dirty="0"/>
            <a:t>Improve</a:t>
          </a:r>
        </a:p>
      </dgm:t>
    </dgm:pt>
    <dgm:pt modelId="{BEA298AE-0812-6C48-B1FC-ACE449827DF9}" type="parTrans" cxnId="{E0CE0807-3DCD-7F4B-A621-349C71C33116}">
      <dgm:prSet/>
      <dgm:spPr/>
      <dgm:t>
        <a:bodyPr/>
        <a:lstStyle/>
        <a:p>
          <a:endParaRPr lang="en-US"/>
        </a:p>
      </dgm:t>
    </dgm:pt>
    <dgm:pt modelId="{41C40F29-8B6C-6E41-922A-B90BB863041C}" type="sibTrans" cxnId="{E0CE0807-3DCD-7F4B-A621-349C71C33116}">
      <dgm:prSet/>
      <dgm:spPr/>
      <dgm:t>
        <a:bodyPr/>
        <a:lstStyle/>
        <a:p>
          <a:endParaRPr lang="en-US"/>
        </a:p>
      </dgm:t>
    </dgm:pt>
    <dgm:pt modelId="{37C47AF4-4025-3D43-824D-99F1B3ECD029}">
      <dgm:prSet phldrT="[Text]" custT="1"/>
      <dgm:spPr/>
      <dgm:t>
        <a:bodyPr/>
        <a:lstStyle/>
        <a:p>
          <a:pPr>
            <a:lnSpc>
              <a:spcPct val="100000"/>
            </a:lnSpc>
          </a:pPr>
          <a:r>
            <a:rPr lang="en-US" sz="4000" b="1" dirty="0"/>
            <a:t>E</a:t>
          </a:r>
          <a:r>
            <a:rPr lang="en-US" sz="2200" dirty="0"/>
            <a:t>ngage </a:t>
          </a:r>
          <a:r>
            <a:rPr lang="en-US" sz="2200" b="1" dirty="0"/>
            <a:t>Yourself</a:t>
          </a:r>
        </a:p>
      </dgm:t>
    </dgm:pt>
    <dgm:pt modelId="{15DAA66E-726C-FE4F-896D-9F5B6B6A0B42}" type="parTrans" cxnId="{CF45E3ED-3984-0B48-8687-C57778AEAFF2}">
      <dgm:prSet/>
      <dgm:spPr/>
      <dgm:t>
        <a:bodyPr/>
        <a:lstStyle/>
        <a:p>
          <a:endParaRPr lang="en-US"/>
        </a:p>
      </dgm:t>
    </dgm:pt>
    <dgm:pt modelId="{4F4FF438-6C49-B749-91E6-87AD457867DF}" type="sibTrans" cxnId="{CF45E3ED-3984-0B48-8687-C57778AEAFF2}">
      <dgm:prSet/>
      <dgm:spPr/>
      <dgm:t>
        <a:bodyPr/>
        <a:lstStyle/>
        <a:p>
          <a:endParaRPr lang="en-US"/>
        </a:p>
      </dgm:t>
    </dgm:pt>
    <dgm:pt modelId="{11AEA35A-97D2-491B-9879-AD1C9CC3B6F8}" type="pres">
      <dgm:prSet presAssocID="{E83A8E1E-01BF-B946-9E95-EBB8C1E02B91}" presName="root" presStyleCnt="0">
        <dgm:presLayoutVars>
          <dgm:dir/>
          <dgm:resizeHandles val="exact"/>
        </dgm:presLayoutVars>
      </dgm:prSet>
      <dgm:spPr/>
    </dgm:pt>
    <dgm:pt modelId="{5880FFA3-AA2E-4F4A-A814-A60F8A468289}" type="pres">
      <dgm:prSet presAssocID="{C2F9D5E6-0D09-DC49-B00C-EA73DE40E779}" presName="compNode" presStyleCnt="0"/>
      <dgm:spPr/>
    </dgm:pt>
    <dgm:pt modelId="{DDC009B1-BD05-442A-B64B-9C58F043A0A7}" type="pres">
      <dgm:prSet presAssocID="{C2F9D5E6-0D09-DC49-B00C-EA73DE40E779}" presName="bgRect" presStyleLbl="bgShp" presStyleIdx="0" presStyleCnt="4"/>
      <dgm:spPr/>
    </dgm:pt>
    <dgm:pt modelId="{78EF23D2-5A17-4619-B51B-D096DC4C0DA9}" type="pres">
      <dgm:prSet presAssocID="{C2F9D5E6-0D09-DC49-B00C-EA73DE40E77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49F53777-DA77-4B67-8E37-FE1F28709276}" type="pres">
      <dgm:prSet presAssocID="{C2F9D5E6-0D09-DC49-B00C-EA73DE40E779}" presName="spaceRect" presStyleCnt="0"/>
      <dgm:spPr/>
    </dgm:pt>
    <dgm:pt modelId="{0F00BE9C-EBCA-4985-98BD-8CB44315877B}" type="pres">
      <dgm:prSet presAssocID="{C2F9D5E6-0D09-DC49-B00C-EA73DE40E779}" presName="parTx" presStyleLbl="revTx" presStyleIdx="0" presStyleCnt="4">
        <dgm:presLayoutVars>
          <dgm:chMax val="0"/>
          <dgm:chPref val="0"/>
        </dgm:presLayoutVars>
      </dgm:prSet>
      <dgm:spPr/>
    </dgm:pt>
    <dgm:pt modelId="{DC93998D-313B-456E-A0CC-A4707A45D0DA}" type="pres">
      <dgm:prSet presAssocID="{4D6BD764-9BEE-8047-A873-7B020B9FA77B}" presName="sibTrans" presStyleCnt="0"/>
      <dgm:spPr/>
    </dgm:pt>
    <dgm:pt modelId="{44E1FBC7-0F28-4B0B-8B9C-8A1D19D02402}" type="pres">
      <dgm:prSet presAssocID="{9DC7C372-8955-774A-B498-B022120EFF15}" presName="compNode" presStyleCnt="0"/>
      <dgm:spPr/>
    </dgm:pt>
    <dgm:pt modelId="{78697B24-D499-48AA-ABD9-ED08D866CBE2}" type="pres">
      <dgm:prSet presAssocID="{9DC7C372-8955-774A-B498-B022120EFF15}" presName="bgRect" presStyleLbl="bgShp" presStyleIdx="1" presStyleCnt="4"/>
      <dgm:spPr/>
    </dgm:pt>
    <dgm:pt modelId="{25B61849-D364-441F-A831-3F5F8F1122FC}" type="pres">
      <dgm:prSet presAssocID="{9DC7C372-8955-774A-B498-B022120EFF1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hought bubble"/>
        </a:ext>
      </dgm:extLst>
    </dgm:pt>
    <dgm:pt modelId="{260BD6C4-038B-46B1-B784-F68CB6D91742}" type="pres">
      <dgm:prSet presAssocID="{9DC7C372-8955-774A-B498-B022120EFF15}" presName="spaceRect" presStyleCnt="0"/>
      <dgm:spPr/>
    </dgm:pt>
    <dgm:pt modelId="{EDD321CE-ECB0-40A5-A14F-C6BA084B5901}" type="pres">
      <dgm:prSet presAssocID="{9DC7C372-8955-774A-B498-B022120EFF15}" presName="parTx" presStyleLbl="revTx" presStyleIdx="1" presStyleCnt="4">
        <dgm:presLayoutVars>
          <dgm:chMax val="0"/>
          <dgm:chPref val="0"/>
        </dgm:presLayoutVars>
      </dgm:prSet>
      <dgm:spPr/>
    </dgm:pt>
    <dgm:pt modelId="{19CAF80C-96CC-4158-A7F4-BF27A855DF2E}" type="pres">
      <dgm:prSet presAssocID="{F7DCC101-B657-A84E-9A79-F3F380D79F50}" presName="sibTrans" presStyleCnt="0"/>
      <dgm:spPr/>
    </dgm:pt>
    <dgm:pt modelId="{140FC5A5-33D0-4176-A90A-FF0999E67B8C}" type="pres">
      <dgm:prSet presAssocID="{BBE5B8BD-D226-5B48-B40D-E6364EB644E6}" presName="compNode" presStyleCnt="0"/>
      <dgm:spPr/>
    </dgm:pt>
    <dgm:pt modelId="{3C507163-95BB-4F8F-87EF-BE1053D1912C}" type="pres">
      <dgm:prSet presAssocID="{BBE5B8BD-D226-5B48-B40D-E6364EB644E6}" presName="bgRect" presStyleLbl="bgShp" presStyleIdx="2" presStyleCnt="4"/>
      <dgm:spPr/>
    </dgm:pt>
    <dgm:pt modelId="{18F69017-652F-4AF3-AF87-0D4281DB1755}" type="pres">
      <dgm:prSet presAssocID="{BBE5B8BD-D226-5B48-B40D-E6364EB644E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un"/>
        </a:ext>
      </dgm:extLst>
    </dgm:pt>
    <dgm:pt modelId="{61119AA5-F80D-4686-83D6-6B677459E3B2}" type="pres">
      <dgm:prSet presAssocID="{BBE5B8BD-D226-5B48-B40D-E6364EB644E6}" presName="spaceRect" presStyleCnt="0"/>
      <dgm:spPr/>
    </dgm:pt>
    <dgm:pt modelId="{C0B4235C-E7C3-4A42-B3D8-FED5ED78AFA8}" type="pres">
      <dgm:prSet presAssocID="{BBE5B8BD-D226-5B48-B40D-E6364EB644E6}" presName="parTx" presStyleLbl="revTx" presStyleIdx="2" presStyleCnt="4">
        <dgm:presLayoutVars>
          <dgm:chMax val="0"/>
          <dgm:chPref val="0"/>
        </dgm:presLayoutVars>
      </dgm:prSet>
      <dgm:spPr/>
    </dgm:pt>
    <dgm:pt modelId="{C3E75F40-E58E-4529-A030-13BBAB6A49EA}" type="pres">
      <dgm:prSet presAssocID="{41C40F29-8B6C-6E41-922A-B90BB863041C}" presName="sibTrans" presStyleCnt="0"/>
      <dgm:spPr/>
    </dgm:pt>
    <dgm:pt modelId="{8B8E9374-08EB-4955-BE64-E4588C00122A}" type="pres">
      <dgm:prSet presAssocID="{37C47AF4-4025-3D43-824D-99F1B3ECD029}" presName="compNode" presStyleCnt="0"/>
      <dgm:spPr/>
    </dgm:pt>
    <dgm:pt modelId="{B8E19360-8C7A-46F1-B64E-9BA4CA36D1FA}" type="pres">
      <dgm:prSet presAssocID="{37C47AF4-4025-3D43-824D-99F1B3ECD029}" presName="bgRect" presStyleLbl="bgShp" presStyleIdx="3" presStyleCnt="4"/>
      <dgm:spPr/>
    </dgm:pt>
    <dgm:pt modelId="{06670A61-2453-457F-ADBC-EF8B7F9FEC5D}" type="pres">
      <dgm:prSet presAssocID="{37C47AF4-4025-3D43-824D-99F1B3ECD02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agnifying glass"/>
        </a:ext>
      </dgm:extLst>
    </dgm:pt>
    <dgm:pt modelId="{D374D285-407F-4B88-9C3D-7A68CE09B281}" type="pres">
      <dgm:prSet presAssocID="{37C47AF4-4025-3D43-824D-99F1B3ECD029}" presName="spaceRect" presStyleCnt="0"/>
      <dgm:spPr/>
    </dgm:pt>
    <dgm:pt modelId="{DC609A8C-8FB4-461D-9E23-D07254DDCCC3}" type="pres">
      <dgm:prSet presAssocID="{37C47AF4-4025-3D43-824D-99F1B3ECD029}" presName="parTx" presStyleLbl="revTx" presStyleIdx="3" presStyleCnt="4">
        <dgm:presLayoutVars>
          <dgm:chMax val="0"/>
          <dgm:chPref val="0"/>
        </dgm:presLayoutVars>
      </dgm:prSet>
      <dgm:spPr/>
    </dgm:pt>
  </dgm:ptLst>
  <dgm:cxnLst>
    <dgm:cxn modelId="{2711F700-87FD-424B-9E2F-17F09346BAC8}" srcId="{E83A8E1E-01BF-B946-9E95-EBB8C1E02B91}" destId="{C2F9D5E6-0D09-DC49-B00C-EA73DE40E779}" srcOrd="0" destOrd="0" parTransId="{D003E348-56C9-3F46-A43A-A4FC170D2ACB}" sibTransId="{4D6BD764-9BEE-8047-A873-7B020B9FA77B}"/>
    <dgm:cxn modelId="{E0CE0807-3DCD-7F4B-A621-349C71C33116}" srcId="{E83A8E1E-01BF-B946-9E95-EBB8C1E02B91}" destId="{BBE5B8BD-D226-5B48-B40D-E6364EB644E6}" srcOrd="2" destOrd="0" parTransId="{BEA298AE-0812-6C48-B1FC-ACE449827DF9}" sibTransId="{41C40F29-8B6C-6E41-922A-B90BB863041C}"/>
    <dgm:cxn modelId="{26D6C613-794C-B447-B03E-D5F58F881DC0}" type="presOf" srcId="{37C47AF4-4025-3D43-824D-99F1B3ECD029}" destId="{DC609A8C-8FB4-461D-9E23-D07254DDCCC3}" srcOrd="0" destOrd="0" presId="urn:microsoft.com/office/officeart/2018/2/layout/IconVerticalSolidList"/>
    <dgm:cxn modelId="{3247B23B-24A5-4E49-B3DF-E3B1F4642D44}" type="presOf" srcId="{BBE5B8BD-D226-5B48-B40D-E6364EB644E6}" destId="{C0B4235C-E7C3-4A42-B3D8-FED5ED78AFA8}" srcOrd="0" destOrd="0" presId="urn:microsoft.com/office/officeart/2018/2/layout/IconVerticalSolidList"/>
    <dgm:cxn modelId="{A93B9A62-513C-554E-8559-4326298D798F}" srcId="{E83A8E1E-01BF-B946-9E95-EBB8C1E02B91}" destId="{9DC7C372-8955-774A-B498-B022120EFF15}" srcOrd="1" destOrd="0" parTransId="{FDE51F54-FB29-BD4C-971F-B17498FE188A}" sibTransId="{F7DCC101-B657-A84E-9A79-F3F380D79F50}"/>
    <dgm:cxn modelId="{E563A54F-FB35-DE4C-B8F5-E02D2FA43D1F}" type="presOf" srcId="{C2F9D5E6-0D09-DC49-B00C-EA73DE40E779}" destId="{0F00BE9C-EBCA-4985-98BD-8CB44315877B}" srcOrd="0" destOrd="0" presId="urn:microsoft.com/office/officeart/2018/2/layout/IconVerticalSolidList"/>
    <dgm:cxn modelId="{A7B41AC6-9224-994C-BEDF-AEFA8EADAA0D}" type="presOf" srcId="{9DC7C372-8955-774A-B498-B022120EFF15}" destId="{EDD321CE-ECB0-40A5-A14F-C6BA084B5901}" srcOrd="0" destOrd="0" presId="urn:microsoft.com/office/officeart/2018/2/layout/IconVerticalSolidList"/>
    <dgm:cxn modelId="{CF45E3ED-3984-0B48-8687-C57778AEAFF2}" srcId="{E83A8E1E-01BF-B946-9E95-EBB8C1E02B91}" destId="{37C47AF4-4025-3D43-824D-99F1B3ECD029}" srcOrd="3" destOrd="0" parTransId="{15DAA66E-726C-FE4F-896D-9F5B6B6A0B42}" sibTransId="{4F4FF438-6C49-B749-91E6-87AD457867DF}"/>
    <dgm:cxn modelId="{59573EFC-9073-E044-8C47-ADFF903A84A4}" type="presOf" srcId="{E83A8E1E-01BF-B946-9E95-EBB8C1E02B91}" destId="{11AEA35A-97D2-491B-9879-AD1C9CC3B6F8}" srcOrd="0" destOrd="0" presId="urn:microsoft.com/office/officeart/2018/2/layout/IconVerticalSolidList"/>
    <dgm:cxn modelId="{4896C111-E3E8-3349-9CCA-92CF1F4BAE9F}" type="presParOf" srcId="{11AEA35A-97D2-491B-9879-AD1C9CC3B6F8}" destId="{5880FFA3-AA2E-4F4A-A814-A60F8A468289}" srcOrd="0" destOrd="0" presId="urn:microsoft.com/office/officeart/2018/2/layout/IconVerticalSolidList"/>
    <dgm:cxn modelId="{CD6E1FB2-A8B7-3D43-844E-986984597AE1}" type="presParOf" srcId="{5880FFA3-AA2E-4F4A-A814-A60F8A468289}" destId="{DDC009B1-BD05-442A-B64B-9C58F043A0A7}" srcOrd="0" destOrd="0" presId="urn:microsoft.com/office/officeart/2018/2/layout/IconVerticalSolidList"/>
    <dgm:cxn modelId="{A5A58EA8-A281-5942-B32D-5110E1B6DAA9}" type="presParOf" srcId="{5880FFA3-AA2E-4F4A-A814-A60F8A468289}" destId="{78EF23D2-5A17-4619-B51B-D096DC4C0DA9}" srcOrd="1" destOrd="0" presId="urn:microsoft.com/office/officeart/2018/2/layout/IconVerticalSolidList"/>
    <dgm:cxn modelId="{FA818822-D0B4-7B4F-BEA9-8FA33D327302}" type="presParOf" srcId="{5880FFA3-AA2E-4F4A-A814-A60F8A468289}" destId="{49F53777-DA77-4B67-8E37-FE1F28709276}" srcOrd="2" destOrd="0" presId="urn:microsoft.com/office/officeart/2018/2/layout/IconVerticalSolidList"/>
    <dgm:cxn modelId="{B0889E5B-7AF9-4341-85B7-AD73AE0F006B}" type="presParOf" srcId="{5880FFA3-AA2E-4F4A-A814-A60F8A468289}" destId="{0F00BE9C-EBCA-4985-98BD-8CB44315877B}" srcOrd="3" destOrd="0" presId="urn:microsoft.com/office/officeart/2018/2/layout/IconVerticalSolidList"/>
    <dgm:cxn modelId="{74BA5532-4509-D74B-80E1-54B7183BF2FE}" type="presParOf" srcId="{11AEA35A-97D2-491B-9879-AD1C9CC3B6F8}" destId="{DC93998D-313B-456E-A0CC-A4707A45D0DA}" srcOrd="1" destOrd="0" presId="urn:microsoft.com/office/officeart/2018/2/layout/IconVerticalSolidList"/>
    <dgm:cxn modelId="{28F95A5F-740D-E941-B371-42A76166EE10}" type="presParOf" srcId="{11AEA35A-97D2-491B-9879-AD1C9CC3B6F8}" destId="{44E1FBC7-0F28-4B0B-8B9C-8A1D19D02402}" srcOrd="2" destOrd="0" presId="urn:microsoft.com/office/officeart/2018/2/layout/IconVerticalSolidList"/>
    <dgm:cxn modelId="{D176442E-AF17-7743-ABC3-7AE2494EA57E}" type="presParOf" srcId="{44E1FBC7-0F28-4B0B-8B9C-8A1D19D02402}" destId="{78697B24-D499-48AA-ABD9-ED08D866CBE2}" srcOrd="0" destOrd="0" presId="urn:microsoft.com/office/officeart/2018/2/layout/IconVerticalSolidList"/>
    <dgm:cxn modelId="{3377AD93-EAA5-5849-B673-6AD6937E40EA}" type="presParOf" srcId="{44E1FBC7-0F28-4B0B-8B9C-8A1D19D02402}" destId="{25B61849-D364-441F-A831-3F5F8F1122FC}" srcOrd="1" destOrd="0" presId="urn:microsoft.com/office/officeart/2018/2/layout/IconVerticalSolidList"/>
    <dgm:cxn modelId="{A30A7882-83DB-8048-A63A-96E27BF7AA5F}" type="presParOf" srcId="{44E1FBC7-0F28-4B0B-8B9C-8A1D19D02402}" destId="{260BD6C4-038B-46B1-B784-F68CB6D91742}" srcOrd="2" destOrd="0" presId="urn:microsoft.com/office/officeart/2018/2/layout/IconVerticalSolidList"/>
    <dgm:cxn modelId="{FF1D1BB2-5B97-4E42-A482-63AB7462E147}" type="presParOf" srcId="{44E1FBC7-0F28-4B0B-8B9C-8A1D19D02402}" destId="{EDD321CE-ECB0-40A5-A14F-C6BA084B5901}" srcOrd="3" destOrd="0" presId="urn:microsoft.com/office/officeart/2018/2/layout/IconVerticalSolidList"/>
    <dgm:cxn modelId="{19B10B04-8787-7841-A7FE-702262BB52F6}" type="presParOf" srcId="{11AEA35A-97D2-491B-9879-AD1C9CC3B6F8}" destId="{19CAF80C-96CC-4158-A7F4-BF27A855DF2E}" srcOrd="3" destOrd="0" presId="urn:microsoft.com/office/officeart/2018/2/layout/IconVerticalSolidList"/>
    <dgm:cxn modelId="{291B207C-82A4-D347-BDD1-342FE847D1B9}" type="presParOf" srcId="{11AEA35A-97D2-491B-9879-AD1C9CC3B6F8}" destId="{140FC5A5-33D0-4176-A90A-FF0999E67B8C}" srcOrd="4" destOrd="0" presId="urn:microsoft.com/office/officeart/2018/2/layout/IconVerticalSolidList"/>
    <dgm:cxn modelId="{17801D60-7A9A-524A-BD8D-F0C51DA6D24C}" type="presParOf" srcId="{140FC5A5-33D0-4176-A90A-FF0999E67B8C}" destId="{3C507163-95BB-4F8F-87EF-BE1053D1912C}" srcOrd="0" destOrd="0" presId="urn:microsoft.com/office/officeart/2018/2/layout/IconVerticalSolidList"/>
    <dgm:cxn modelId="{2D74EB7B-9561-F749-9276-EB70EA352768}" type="presParOf" srcId="{140FC5A5-33D0-4176-A90A-FF0999E67B8C}" destId="{18F69017-652F-4AF3-AF87-0D4281DB1755}" srcOrd="1" destOrd="0" presId="urn:microsoft.com/office/officeart/2018/2/layout/IconVerticalSolidList"/>
    <dgm:cxn modelId="{C3302345-0BF0-C249-8043-C856AD692E9F}" type="presParOf" srcId="{140FC5A5-33D0-4176-A90A-FF0999E67B8C}" destId="{61119AA5-F80D-4686-83D6-6B677459E3B2}" srcOrd="2" destOrd="0" presId="urn:microsoft.com/office/officeart/2018/2/layout/IconVerticalSolidList"/>
    <dgm:cxn modelId="{95466388-68B9-C24C-ACE5-1ECDC4CBB111}" type="presParOf" srcId="{140FC5A5-33D0-4176-A90A-FF0999E67B8C}" destId="{C0B4235C-E7C3-4A42-B3D8-FED5ED78AFA8}" srcOrd="3" destOrd="0" presId="urn:microsoft.com/office/officeart/2018/2/layout/IconVerticalSolidList"/>
    <dgm:cxn modelId="{4CB7CA79-7D2C-F842-8C84-CE023F1FA1C7}" type="presParOf" srcId="{11AEA35A-97D2-491B-9879-AD1C9CC3B6F8}" destId="{C3E75F40-E58E-4529-A030-13BBAB6A49EA}" srcOrd="5" destOrd="0" presId="urn:microsoft.com/office/officeart/2018/2/layout/IconVerticalSolidList"/>
    <dgm:cxn modelId="{C9052A30-EBB4-EC4E-8BB6-50FC7A9E76FE}" type="presParOf" srcId="{11AEA35A-97D2-491B-9879-AD1C9CC3B6F8}" destId="{8B8E9374-08EB-4955-BE64-E4588C00122A}" srcOrd="6" destOrd="0" presId="urn:microsoft.com/office/officeart/2018/2/layout/IconVerticalSolidList"/>
    <dgm:cxn modelId="{C404CA8E-C8B5-1A4C-BD33-E0A6B2728B17}" type="presParOf" srcId="{8B8E9374-08EB-4955-BE64-E4588C00122A}" destId="{B8E19360-8C7A-46F1-B64E-9BA4CA36D1FA}" srcOrd="0" destOrd="0" presId="urn:microsoft.com/office/officeart/2018/2/layout/IconVerticalSolidList"/>
    <dgm:cxn modelId="{6F3C5ACA-BBBF-C047-B3B6-B5BDC42785F4}" type="presParOf" srcId="{8B8E9374-08EB-4955-BE64-E4588C00122A}" destId="{06670A61-2453-457F-ADBC-EF8B7F9FEC5D}" srcOrd="1" destOrd="0" presId="urn:microsoft.com/office/officeart/2018/2/layout/IconVerticalSolidList"/>
    <dgm:cxn modelId="{484602F7-9E04-5C4E-B33D-AB547F8904ED}" type="presParOf" srcId="{8B8E9374-08EB-4955-BE64-E4588C00122A}" destId="{D374D285-407F-4B88-9C3D-7A68CE09B281}" srcOrd="2" destOrd="0" presId="urn:microsoft.com/office/officeart/2018/2/layout/IconVerticalSolidList"/>
    <dgm:cxn modelId="{0D851734-DE4D-7142-9BC6-9BEB25CE69EF}" type="presParOf" srcId="{8B8E9374-08EB-4955-BE64-E4588C00122A}" destId="{DC609A8C-8FB4-461D-9E23-D07254DDCCC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83A8E1E-01BF-B946-9E95-EBB8C1E02B91}" type="doc">
      <dgm:prSet loTypeId="urn:microsoft.com/office/officeart/2018/2/layout/IconVerticalSolidList" loCatId="icon" qsTypeId="urn:microsoft.com/office/officeart/2005/8/quickstyle/simple1" qsCatId="simple" csTypeId="urn:microsoft.com/office/officeart/2005/8/colors/colorful5" csCatId="colorful" phldr="1"/>
      <dgm:spPr/>
      <dgm:t>
        <a:bodyPr/>
        <a:lstStyle/>
        <a:p>
          <a:endParaRPr lang="en-US"/>
        </a:p>
      </dgm:t>
    </dgm:pt>
    <dgm:pt modelId="{C2F9D5E6-0D09-DC49-B00C-EA73DE40E779}">
      <dgm:prSet phldrT="[Text]" custT="1"/>
      <dgm:spPr/>
      <dgm:t>
        <a:bodyPr/>
        <a:lstStyle/>
        <a:p>
          <a:pPr>
            <a:lnSpc>
              <a:spcPct val="100000"/>
            </a:lnSpc>
          </a:pPr>
          <a:r>
            <a:rPr lang="en-US" sz="3600" b="1"/>
            <a:t>K</a:t>
          </a:r>
          <a:r>
            <a:rPr lang="en-US" sz="2200"/>
            <a:t>nowledge Grows</a:t>
          </a:r>
        </a:p>
      </dgm:t>
    </dgm:pt>
    <dgm:pt modelId="{D003E348-56C9-3F46-A43A-A4FC170D2ACB}" type="parTrans" cxnId="{2711F700-87FD-424B-9E2F-17F09346BAC8}">
      <dgm:prSet/>
      <dgm:spPr/>
      <dgm:t>
        <a:bodyPr/>
        <a:lstStyle/>
        <a:p>
          <a:endParaRPr lang="en-US"/>
        </a:p>
      </dgm:t>
    </dgm:pt>
    <dgm:pt modelId="{4D6BD764-9BEE-8047-A873-7B020B9FA77B}" type="sibTrans" cxnId="{2711F700-87FD-424B-9E2F-17F09346BAC8}">
      <dgm:prSet/>
      <dgm:spPr/>
      <dgm:t>
        <a:bodyPr/>
        <a:lstStyle/>
        <a:p>
          <a:endParaRPr lang="en-US"/>
        </a:p>
      </dgm:t>
    </dgm:pt>
    <dgm:pt modelId="{4C13CDCF-9A8B-164B-94C9-500B0CD5C8F5}">
      <dgm:prSet phldrT="[Text]"/>
      <dgm:spPr/>
      <dgm:t>
        <a:bodyPr/>
        <a:lstStyle/>
        <a:p>
          <a:pPr>
            <a:lnSpc>
              <a:spcPct val="100000"/>
            </a:lnSpc>
          </a:pPr>
          <a:r>
            <a:rPr lang="en-US"/>
            <a:t>I know more about...</a:t>
          </a:r>
        </a:p>
      </dgm:t>
    </dgm:pt>
    <dgm:pt modelId="{E34FC6D5-F12C-2844-B4B9-40794AB8D31E}" type="parTrans" cxnId="{AFAFDC99-4018-DD45-A387-0B9935EF0600}">
      <dgm:prSet/>
      <dgm:spPr/>
      <dgm:t>
        <a:bodyPr/>
        <a:lstStyle/>
        <a:p>
          <a:endParaRPr lang="en-US"/>
        </a:p>
      </dgm:t>
    </dgm:pt>
    <dgm:pt modelId="{EF05A7EF-6E71-0A4B-B37F-164E96D78FBE}" type="sibTrans" cxnId="{AFAFDC99-4018-DD45-A387-0B9935EF0600}">
      <dgm:prSet/>
      <dgm:spPr/>
      <dgm:t>
        <a:bodyPr/>
        <a:lstStyle/>
        <a:p>
          <a:endParaRPr lang="en-US"/>
        </a:p>
      </dgm:t>
    </dgm:pt>
    <dgm:pt modelId="{9DC7C372-8955-774A-B498-B022120EFF15}">
      <dgm:prSet phldrT="[Text]" custT="1"/>
      <dgm:spPr/>
      <dgm:t>
        <a:bodyPr/>
        <a:lstStyle/>
        <a:p>
          <a:pPr>
            <a:lnSpc>
              <a:spcPct val="100000"/>
            </a:lnSpc>
          </a:pPr>
          <a:r>
            <a:rPr lang="en-US" sz="3600" b="1"/>
            <a:t>A</a:t>
          </a:r>
          <a:r>
            <a:rPr lang="en-US" sz="2200"/>
            <a:t>ttitudes Adjust</a:t>
          </a:r>
        </a:p>
      </dgm:t>
    </dgm:pt>
    <dgm:pt modelId="{FDE51F54-FB29-BD4C-971F-B17498FE188A}" type="parTrans" cxnId="{A93B9A62-513C-554E-8559-4326298D798F}">
      <dgm:prSet/>
      <dgm:spPr/>
      <dgm:t>
        <a:bodyPr/>
        <a:lstStyle/>
        <a:p>
          <a:endParaRPr lang="en-US"/>
        </a:p>
      </dgm:t>
    </dgm:pt>
    <dgm:pt modelId="{F7DCC101-B657-A84E-9A79-F3F380D79F50}" type="sibTrans" cxnId="{A93B9A62-513C-554E-8559-4326298D798F}">
      <dgm:prSet/>
      <dgm:spPr/>
      <dgm:t>
        <a:bodyPr/>
        <a:lstStyle/>
        <a:p>
          <a:endParaRPr lang="en-US"/>
        </a:p>
      </dgm:t>
    </dgm:pt>
    <dgm:pt modelId="{B82B488B-BC31-7749-8C5A-24B180F1EC88}">
      <dgm:prSet phldrT="[Text]"/>
      <dgm:spPr/>
      <dgm:t>
        <a:bodyPr/>
        <a:lstStyle/>
        <a:p>
          <a:pPr>
            <a:lnSpc>
              <a:spcPct val="100000"/>
            </a:lnSpc>
          </a:pPr>
          <a:r>
            <a:rPr lang="en-US"/>
            <a:t>I want to explore more about...</a:t>
          </a:r>
        </a:p>
      </dgm:t>
    </dgm:pt>
    <dgm:pt modelId="{CAC42AC2-6939-F542-A4D8-C84601032ABF}" type="parTrans" cxnId="{CF2590D9-DDE2-424F-8AEE-4FD74142D0A4}">
      <dgm:prSet/>
      <dgm:spPr/>
      <dgm:t>
        <a:bodyPr/>
        <a:lstStyle/>
        <a:p>
          <a:endParaRPr lang="en-US"/>
        </a:p>
      </dgm:t>
    </dgm:pt>
    <dgm:pt modelId="{69165F54-9003-DF47-B4FF-EAA739BAEE11}" type="sibTrans" cxnId="{CF2590D9-DDE2-424F-8AEE-4FD74142D0A4}">
      <dgm:prSet/>
      <dgm:spPr/>
      <dgm:t>
        <a:bodyPr/>
        <a:lstStyle/>
        <a:p>
          <a:endParaRPr lang="en-US"/>
        </a:p>
      </dgm:t>
    </dgm:pt>
    <dgm:pt modelId="{BBE5B8BD-D226-5B48-B40D-E6364EB644E6}">
      <dgm:prSet phldrT="[Text]" custT="1"/>
      <dgm:spPr/>
      <dgm:t>
        <a:bodyPr/>
        <a:lstStyle/>
        <a:p>
          <a:pPr>
            <a:lnSpc>
              <a:spcPct val="100000"/>
            </a:lnSpc>
          </a:pPr>
          <a:r>
            <a:rPr lang="en-US" sz="3600" b="1"/>
            <a:t>S</a:t>
          </a:r>
          <a:r>
            <a:rPr lang="en-US" sz="2200"/>
            <a:t>kills Improve</a:t>
          </a:r>
        </a:p>
      </dgm:t>
    </dgm:pt>
    <dgm:pt modelId="{BEA298AE-0812-6C48-B1FC-ACE449827DF9}" type="parTrans" cxnId="{E0CE0807-3DCD-7F4B-A621-349C71C33116}">
      <dgm:prSet/>
      <dgm:spPr/>
      <dgm:t>
        <a:bodyPr/>
        <a:lstStyle/>
        <a:p>
          <a:endParaRPr lang="en-US"/>
        </a:p>
      </dgm:t>
    </dgm:pt>
    <dgm:pt modelId="{41C40F29-8B6C-6E41-922A-B90BB863041C}" type="sibTrans" cxnId="{E0CE0807-3DCD-7F4B-A621-349C71C33116}">
      <dgm:prSet/>
      <dgm:spPr/>
      <dgm:t>
        <a:bodyPr/>
        <a:lstStyle/>
        <a:p>
          <a:endParaRPr lang="en-US"/>
        </a:p>
      </dgm:t>
    </dgm:pt>
    <dgm:pt modelId="{37C47AF4-4025-3D43-824D-99F1B3ECD029}">
      <dgm:prSet phldrT="[Text]" custT="1"/>
      <dgm:spPr/>
      <dgm:t>
        <a:bodyPr/>
        <a:lstStyle/>
        <a:p>
          <a:pPr>
            <a:lnSpc>
              <a:spcPct val="100000"/>
            </a:lnSpc>
          </a:pPr>
          <a:r>
            <a:rPr lang="en-US" sz="3600" b="1"/>
            <a:t>E</a:t>
          </a:r>
          <a:r>
            <a:rPr lang="en-US" sz="2200"/>
            <a:t>ngage Yourself</a:t>
          </a:r>
        </a:p>
      </dgm:t>
    </dgm:pt>
    <dgm:pt modelId="{15DAA66E-726C-FE4F-896D-9F5B6B6A0B42}" type="parTrans" cxnId="{CF45E3ED-3984-0B48-8687-C57778AEAFF2}">
      <dgm:prSet/>
      <dgm:spPr/>
      <dgm:t>
        <a:bodyPr/>
        <a:lstStyle/>
        <a:p>
          <a:endParaRPr lang="en-US"/>
        </a:p>
      </dgm:t>
    </dgm:pt>
    <dgm:pt modelId="{4F4FF438-6C49-B749-91E6-87AD457867DF}" type="sibTrans" cxnId="{CF45E3ED-3984-0B48-8687-C57778AEAFF2}">
      <dgm:prSet/>
      <dgm:spPr/>
      <dgm:t>
        <a:bodyPr/>
        <a:lstStyle/>
        <a:p>
          <a:endParaRPr lang="en-US"/>
        </a:p>
      </dgm:t>
    </dgm:pt>
    <dgm:pt modelId="{FD2D4F79-E7CC-A645-8A16-78B5DD99319D}">
      <dgm:prSet phldrT="[Text]"/>
      <dgm:spPr/>
      <dgm:t>
        <a:bodyPr/>
        <a:lstStyle/>
        <a:p>
          <a:pPr>
            <a:lnSpc>
              <a:spcPct val="100000"/>
            </a:lnSpc>
          </a:pPr>
          <a:r>
            <a:rPr lang="en-US"/>
            <a:t>I adjusted my attitudes about...</a:t>
          </a:r>
        </a:p>
      </dgm:t>
    </dgm:pt>
    <dgm:pt modelId="{8DE443F6-4722-0D4A-8CF1-D91BAFDE7F09}" type="parTrans" cxnId="{62CFCAE7-8FF9-6141-9799-235728959EC0}">
      <dgm:prSet/>
      <dgm:spPr/>
      <dgm:t>
        <a:bodyPr/>
        <a:lstStyle/>
        <a:p>
          <a:endParaRPr lang="en-US"/>
        </a:p>
      </dgm:t>
    </dgm:pt>
    <dgm:pt modelId="{84B0B2EE-D1B8-E146-87FC-B64C202DEDD5}" type="sibTrans" cxnId="{62CFCAE7-8FF9-6141-9799-235728959EC0}">
      <dgm:prSet/>
      <dgm:spPr/>
      <dgm:t>
        <a:bodyPr/>
        <a:lstStyle/>
        <a:p>
          <a:endParaRPr lang="en-US"/>
        </a:p>
      </dgm:t>
    </dgm:pt>
    <dgm:pt modelId="{4BA2D4BE-522E-6B45-877A-194817F7FA3D}">
      <dgm:prSet phldrT="[Text]"/>
      <dgm:spPr/>
      <dgm:t>
        <a:bodyPr/>
        <a:lstStyle/>
        <a:p>
          <a:pPr>
            <a:lnSpc>
              <a:spcPct val="100000"/>
            </a:lnSpc>
          </a:pPr>
          <a:r>
            <a:rPr lang="en-US"/>
            <a:t>I got better at... </a:t>
          </a:r>
          <a:br>
            <a:rPr lang="en-US"/>
          </a:br>
          <a:r>
            <a:rPr lang="en-US"/>
            <a:t>Next time I will… </a:t>
          </a:r>
        </a:p>
      </dgm:t>
    </dgm:pt>
    <dgm:pt modelId="{F074B7BE-7961-1E46-9A14-2C8422D1EE0E}" type="parTrans" cxnId="{D52941B4-5A4D-D949-B4AA-15ED8F8A1262}">
      <dgm:prSet/>
      <dgm:spPr/>
      <dgm:t>
        <a:bodyPr/>
        <a:lstStyle/>
        <a:p>
          <a:endParaRPr lang="en-US"/>
        </a:p>
      </dgm:t>
    </dgm:pt>
    <dgm:pt modelId="{E4839561-2649-E448-BABB-E05EF2EBD804}" type="sibTrans" cxnId="{D52941B4-5A4D-D949-B4AA-15ED8F8A1262}">
      <dgm:prSet/>
      <dgm:spPr/>
      <dgm:t>
        <a:bodyPr/>
        <a:lstStyle/>
        <a:p>
          <a:endParaRPr lang="en-US"/>
        </a:p>
      </dgm:t>
    </dgm:pt>
    <dgm:pt modelId="{11AEA35A-97D2-491B-9879-AD1C9CC3B6F8}" type="pres">
      <dgm:prSet presAssocID="{E83A8E1E-01BF-B946-9E95-EBB8C1E02B91}" presName="root" presStyleCnt="0">
        <dgm:presLayoutVars>
          <dgm:dir/>
          <dgm:resizeHandles val="exact"/>
        </dgm:presLayoutVars>
      </dgm:prSet>
      <dgm:spPr/>
    </dgm:pt>
    <dgm:pt modelId="{5880FFA3-AA2E-4F4A-A814-A60F8A468289}" type="pres">
      <dgm:prSet presAssocID="{C2F9D5E6-0D09-DC49-B00C-EA73DE40E779}" presName="compNode" presStyleCnt="0"/>
      <dgm:spPr/>
    </dgm:pt>
    <dgm:pt modelId="{DDC009B1-BD05-442A-B64B-9C58F043A0A7}" type="pres">
      <dgm:prSet presAssocID="{C2F9D5E6-0D09-DC49-B00C-EA73DE40E779}" presName="bgRect" presStyleLbl="bgShp" presStyleIdx="0" presStyleCnt="4"/>
      <dgm:spPr/>
    </dgm:pt>
    <dgm:pt modelId="{78EF23D2-5A17-4619-B51B-D096DC4C0DA9}" type="pres">
      <dgm:prSet presAssocID="{C2F9D5E6-0D09-DC49-B00C-EA73DE40E77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49F53777-DA77-4B67-8E37-FE1F28709276}" type="pres">
      <dgm:prSet presAssocID="{C2F9D5E6-0D09-DC49-B00C-EA73DE40E779}" presName="spaceRect" presStyleCnt="0"/>
      <dgm:spPr/>
    </dgm:pt>
    <dgm:pt modelId="{0F00BE9C-EBCA-4985-98BD-8CB44315877B}" type="pres">
      <dgm:prSet presAssocID="{C2F9D5E6-0D09-DC49-B00C-EA73DE40E779}" presName="parTx" presStyleLbl="revTx" presStyleIdx="0" presStyleCnt="8">
        <dgm:presLayoutVars>
          <dgm:chMax val="0"/>
          <dgm:chPref val="0"/>
        </dgm:presLayoutVars>
      </dgm:prSet>
      <dgm:spPr/>
    </dgm:pt>
    <dgm:pt modelId="{705AD2F0-FDCB-4139-AEC3-1AA72B2057A9}" type="pres">
      <dgm:prSet presAssocID="{C2F9D5E6-0D09-DC49-B00C-EA73DE40E779}" presName="desTx" presStyleLbl="revTx" presStyleIdx="1" presStyleCnt="8">
        <dgm:presLayoutVars/>
      </dgm:prSet>
      <dgm:spPr/>
    </dgm:pt>
    <dgm:pt modelId="{DC93998D-313B-456E-A0CC-A4707A45D0DA}" type="pres">
      <dgm:prSet presAssocID="{4D6BD764-9BEE-8047-A873-7B020B9FA77B}" presName="sibTrans" presStyleCnt="0"/>
      <dgm:spPr/>
    </dgm:pt>
    <dgm:pt modelId="{44E1FBC7-0F28-4B0B-8B9C-8A1D19D02402}" type="pres">
      <dgm:prSet presAssocID="{9DC7C372-8955-774A-B498-B022120EFF15}" presName="compNode" presStyleCnt="0"/>
      <dgm:spPr/>
    </dgm:pt>
    <dgm:pt modelId="{78697B24-D499-48AA-ABD9-ED08D866CBE2}" type="pres">
      <dgm:prSet presAssocID="{9DC7C372-8955-774A-B498-B022120EFF15}" presName="bgRect" presStyleLbl="bgShp" presStyleIdx="1" presStyleCnt="4"/>
      <dgm:spPr/>
    </dgm:pt>
    <dgm:pt modelId="{25B61849-D364-441F-A831-3F5F8F1122FC}" type="pres">
      <dgm:prSet presAssocID="{9DC7C372-8955-774A-B498-B022120EFF1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hought bubble"/>
        </a:ext>
      </dgm:extLst>
    </dgm:pt>
    <dgm:pt modelId="{260BD6C4-038B-46B1-B784-F68CB6D91742}" type="pres">
      <dgm:prSet presAssocID="{9DC7C372-8955-774A-B498-B022120EFF15}" presName="spaceRect" presStyleCnt="0"/>
      <dgm:spPr/>
    </dgm:pt>
    <dgm:pt modelId="{EDD321CE-ECB0-40A5-A14F-C6BA084B5901}" type="pres">
      <dgm:prSet presAssocID="{9DC7C372-8955-774A-B498-B022120EFF15}" presName="parTx" presStyleLbl="revTx" presStyleIdx="2" presStyleCnt="8">
        <dgm:presLayoutVars>
          <dgm:chMax val="0"/>
          <dgm:chPref val="0"/>
        </dgm:presLayoutVars>
      </dgm:prSet>
      <dgm:spPr/>
    </dgm:pt>
    <dgm:pt modelId="{4A1F3174-CC9B-4E83-9B1F-C821932955F0}" type="pres">
      <dgm:prSet presAssocID="{9DC7C372-8955-774A-B498-B022120EFF15}" presName="desTx" presStyleLbl="revTx" presStyleIdx="3" presStyleCnt="8">
        <dgm:presLayoutVars/>
      </dgm:prSet>
      <dgm:spPr/>
    </dgm:pt>
    <dgm:pt modelId="{19CAF80C-96CC-4158-A7F4-BF27A855DF2E}" type="pres">
      <dgm:prSet presAssocID="{F7DCC101-B657-A84E-9A79-F3F380D79F50}" presName="sibTrans" presStyleCnt="0"/>
      <dgm:spPr/>
    </dgm:pt>
    <dgm:pt modelId="{140FC5A5-33D0-4176-A90A-FF0999E67B8C}" type="pres">
      <dgm:prSet presAssocID="{BBE5B8BD-D226-5B48-B40D-E6364EB644E6}" presName="compNode" presStyleCnt="0"/>
      <dgm:spPr/>
    </dgm:pt>
    <dgm:pt modelId="{3C507163-95BB-4F8F-87EF-BE1053D1912C}" type="pres">
      <dgm:prSet presAssocID="{BBE5B8BD-D226-5B48-B40D-E6364EB644E6}" presName="bgRect" presStyleLbl="bgShp" presStyleIdx="2" presStyleCnt="4"/>
      <dgm:spPr/>
    </dgm:pt>
    <dgm:pt modelId="{18F69017-652F-4AF3-AF87-0D4281DB1755}" type="pres">
      <dgm:prSet presAssocID="{BBE5B8BD-D226-5B48-B40D-E6364EB644E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un"/>
        </a:ext>
      </dgm:extLst>
    </dgm:pt>
    <dgm:pt modelId="{61119AA5-F80D-4686-83D6-6B677459E3B2}" type="pres">
      <dgm:prSet presAssocID="{BBE5B8BD-D226-5B48-B40D-E6364EB644E6}" presName="spaceRect" presStyleCnt="0"/>
      <dgm:spPr/>
    </dgm:pt>
    <dgm:pt modelId="{C0B4235C-E7C3-4A42-B3D8-FED5ED78AFA8}" type="pres">
      <dgm:prSet presAssocID="{BBE5B8BD-D226-5B48-B40D-E6364EB644E6}" presName="parTx" presStyleLbl="revTx" presStyleIdx="4" presStyleCnt="8">
        <dgm:presLayoutVars>
          <dgm:chMax val="0"/>
          <dgm:chPref val="0"/>
        </dgm:presLayoutVars>
      </dgm:prSet>
      <dgm:spPr/>
    </dgm:pt>
    <dgm:pt modelId="{58D2F37B-8990-41B0-B4A2-B648D6C94299}" type="pres">
      <dgm:prSet presAssocID="{BBE5B8BD-D226-5B48-B40D-E6364EB644E6}" presName="desTx" presStyleLbl="revTx" presStyleIdx="5" presStyleCnt="8">
        <dgm:presLayoutVars/>
      </dgm:prSet>
      <dgm:spPr/>
    </dgm:pt>
    <dgm:pt modelId="{C3E75F40-E58E-4529-A030-13BBAB6A49EA}" type="pres">
      <dgm:prSet presAssocID="{41C40F29-8B6C-6E41-922A-B90BB863041C}" presName="sibTrans" presStyleCnt="0"/>
      <dgm:spPr/>
    </dgm:pt>
    <dgm:pt modelId="{8B8E9374-08EB-4955-BE64-E4588C00122A}" type="pres">
      <dgm:prSet presAssocID="{37C47AF4-4025-3D43-824D-99F1B3ECD029}" presName="compNode" presStyleCnt="0"/>
      <dgm:spPr/>
    </dgm:pt>
    <dgm:pt modelId="{B8E19360-8C7A-46F1-B64E-9BA4CA36D1FA}" type="pres">
      <dgm:prSet presAssocID="{37C47AF4-4025-3D43-824D-99F1B3ECD029}" presName="bgRect" presStyleLbl="bgShp" presStyleIdx="3" presStyleCnt="4"/>
      <dgm:spPr/>
    </dgm:pt>
    <dgm:pt modelId="{06670A61-2453-457F-ADBC-EF8B7F9FEC5D}" type="pres">
      <dgm:prSet presAssocID="{37C47AF4-4025-3D43-824D-99F1B3ECD02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agnifying glass"/>
        </a:ext>
      </dgm:extLst>
    </dgm:pt>
    <dgm:pt modelId="{D374D285-407F-4B88-9C3D-7A68CE09B281}" type="pres">
      <dgm:prSet presAssocID="{37C47AF4-4025-3D43-824D-99F1B3ECD029}" presName="spaceRect" presStyleCnt="0"/>
      <dgm:spPr/>
    </dgm:pt>
    <dgm:pt modelId="{DC609A8C-8FB4-461D-9E23-D07254DDCCC3}" type="pres">
      <dgm:prSet presAssocID="{37C47AF4-4025-3D43-824D-99F1B3ECD029}" presName="parTx" presStyleLbl="revTx" presStyleIdx="6" presStyleCnt="8">
        <dgm:presLayoutVars>
          <dgm:chMax val="0"/>
          <dgm:chPref val="0"/>
        </dgm:presLayoutVars>
      </dgm:prSet>
      <dgm:spPr/>
    </dgm:pt>
    <dgm:pt modelId="{3C3952E1-5349-43E9-AFE1-1DA5CD997C5F}" type="pres">
      <dgm:prSet presAssocID="{37C47AF4-4025-3D43-824D-99F1B3ECD029}" presName="desTx" presStyleLbl="revTx" presStyleIdx="7" presStyleCnt="8">
        <dgm:presLayoutVars/>
      </dgm:prSet>
      <dgm:spPr/>
    </dgm:pt>
  </dgm:ptLst>
  <dgm:cxnLst>
    <dgm:cxn modelId="{2711F700-87FD-424B-9E2F-17F09346BAC8}" srcId="{E83A8E1E-01BF-B946-9E95-EBB8C1E02B91}" destId="{C2F9D5E6-0D09-DC49-B00C-EA73DE40E779}" srcOrd="0" destOrd="0" parTransId="{D003E348-56C9-3F46-A43A-A4FC170D2ACB}" sibTransId="{4D6BD764-9BEE-8047-A873-7B020B9FA77B}"/>
    <dgm:cxn modelId="{E0CE0807-3DCD-7F4B-A621-349C71C33116}" srcId="{E83A8E1E-01BF-B946-9E95-EBB8C1E02B91}" destId="{BBE5B8BD-D226-5B48-B40D-E6364EB644E6}" srcOrd="2" destOrd="0" parTransId="{BEA298AE-0812-6C48-B1FC-ACE449827DF9}" sibTransId="{41C40F29-8B6C-6E41-922A-B90BB863041C}"/>
    <dgm:cxn modelId="{26D6C613-794C-B447-B03E-D5F58F881DC0}" type="presOf" srcId="{37C47AF4-4025-3D43-824D-99F1B3ECD029}" destId="{DC609A8C-8FB4-461D-9E23-D07254DDCCC3}" srcOrd="0" destOrd="0" presId="urn:microsoft.com/office/officeart/2018/2/layout/IconVerticalSolidList"/>
    <dgm:cxn modelId="{606EA32C-A19F-7246-9AB8-2A58FB2EDED9}" type="presOf" srcId="{4C13CDCF-9A8B-164B-94C9-500B0CD5C8F5}" destId="{705AD2F0-FDCB-4139-AEC3-1AA72B2057A9}" srcOrd="0" destOrd="0" presId="urn:microsoft.com/office/officeart/2018/2/layout/IconVerticalSolidList"/>
    <dgm:cxn modelId="{3247B23B-24A5-4E49-B3DF-E3B1F4642D44}" type="presOf" srcId="{BBE5B8BD-D226-5B48-B40D-E6364EB644E6}" destId="{C0B4235C-E7C3-4A42-B3D8-FED5ED78AFA8}" srcOrd="0" destOrd="0" presId="urn:microsoft.com/office/officeart/2018/2/layout/IconVerticalSolidList"/>
    <dgm:cxn modelId="{A93B9A62-513C-554E-8559-4326298D798F}" srcId="{E83A8E1E-01BF-B946-9E95-EBB8C1E02B91}" destId="{9DC7C372-8955-774A-B498-B022120EFF15}" srcOrd="1" destOrd="0" parTransId="{FDE51F54-FB29-BD4C-971F-B17498FE188A}" sibTransId="{F7DCC101-B657-A84E-9A79-F3F380D79F50}"/>
    <dgm:cxn modelId="{E563A54F-FB35-DE4C-B8F5-E02D2FA43D1F}" type="presOf" srcId="{C2F9D5E6-0D09-DC49-B00C-EA73DE40E779}" destId="{0F00BE9C-EBCA-4985-98BD-8CB44315877B}" srcOrd="0" destOrd="0" presId="urn:microsoft.com/office/officeart/2018/2/layout/IconVerticalSolidList"/>
    <dgm:cxn modelId="{BF441950-5487-BE40-8942-E3FE08E9759E}" type="presOf" srcId="{B82B488B-BC31-7749-8C5A-24B180F1EC88}" destId="{3C3952E1-5349-43E9-AFE1-1DA5CD997C5F}" srcOrd="0" destOrd="0" presId="urn:microsoft.com/office/officeart/2018/2/layout/IconVerticalSolidList"/>
    <dgm:cxn modelId="{AFAFDC99-4018-DD45-A387-0B9935EF0600}" srcId="{C2F9D5E6-0D09-DC49-B00C-EA73DE40E779}" destId="{4C13CDCF-9A8B-164B-94C9-500B0CD5C8F5}" srcOrd="0" destOrd="0" parTransId="{E34FC6D5-F12C-2844-B4B9-40794AB8D31E}" sibTransId="{EF05A7EF-6E71-0A4B-B37F-164E96D78FBE}"/>
    <dgm:cxn modelId="{D52941B4-5A4D-D949-B4AA-15ED8F8A1262}" srcId="{BBE5B8BD-D226-5B48-B40D-E6364EB644E6}" destId="{4BA2D4BE-522E-6B45-877A-194817F7FA3D}" srcOrd="0" destOrd="0" parTransId="{F074B7BE-7961-1E46-9A14-2C8422D1EE0E}" sibTransId="{E4839561-2649-E448-BABB-E05EF2EBD804}"/>
    <dgm:cxn modelId="{A7B41AC6-9224-994C-BEDF-AEFA8EADAA0D}" type="presOf" srcId="{9DC7C372-8955-774A-B498-B022120EFF15}" destId="{EDD321CE-ECB0-40A5-A14F-C6BA084B5901}" srcOrd="0" destOrd="0" presId="urn:microsoft.com/office/officeart/2018/2/layout/IconVerticalSolidList"/>
    <dgm:cxn modelId="{CF2590D9-DDE2-424F-8AEE-4FD74142D0A4}" srcId="{37C47AF4-4025-3D43-824D-99F1B3ECD029}" destId="{B82B488B-BC31-7749-8C5A-24B180F1EC88}" srcOrd="0" destOrd="0" parTransId="{CAC42AC2-6939-F542-A4D8-C84601032ABF}" sibTransId="{69165F54-9003-DF47-B4FF-EAA739BAEE11}"/>
    <dgm:cxn modelId="{62CFCAE7-8FF9-6141-9799-235728959EC0}" srcId="{9DC7C372-8955-774A-B498-B022120EFF15}" destId="{FD2D4F79-E7CC-A645-8A16-78B5DD99319D}" srcOrd="0" destOrd="0" parTransId="{8DE443F6-4722-0D4A-8CF1-D91BAFDE7F09}" sibTransId="{84B0B2EE-D1B8-E146-87FC-B64C202DEDD5}"/>
    <dgm:cxn modelId="{1F9F4AEB-32B7-9748-9110-4594EF6586C4}" type="presOf" srcId="{FD2D4F79-E7CC-A645-8A16-78B5DD99319D}" destId="{4A1F3174-CC9B-4E83-9B1F-C821932955F0}" srcOrd="0" destOrd="0" presId="urn:microsoft.com/office/officeart/2018/2/layout/IconVerticalSolidList"/>
    <dgm:cxn modelId="{CF45E3ED-3984-0B48-8687-C57778AEAFF2}" srcId="{E83A8E1E-01BF-B946-9E95-EBB8C1E02B91}" destId="{37C47AF4-4025-3D43-824D-99F1B3ECD029}" srcOrd="3" destOrd="0" parTransId="{15DAA66E-726C-FE4F-896D-9F5B6B6A0B42}" sibTransId="{4F4FF438-6C49-B749-91E6-87AD457867DF}"/>
    <dgm:cxn modelId="{59573EFC-9073-E044-8C47-ADFF903A84A4}" type="presOf" srcId="{E83A8E1E-01BF-B946-9E95-EBB8C1E02B91}" destId="{11AEA35A-97D2-491B-9879-AD1C9CC3B6F8}" srcOrd="0" destOrd="0" presId="urn:microsoft.com/office/officeart/2018/2/layout/IconVerticalSolidList"/>
    <dgm:cxn modelId="{242788FF-0255-A343-BE01-5F2D7F2945A7}" type="presOf" srcId="{4BA2D4BE-522E-6B45-877A-194817F7FA3D}" destId="{58D2F37B-8990-41B0-B4A2-B648D6C94299}" srcOrd="0" destOrd="0" presId="urn:microsoft.com/office/officeart/2018/2/layout/IconVerticalSolidList"/>
    <dgm:cxn modelId="{4896C111-E3E8-3349-9CCA-92CF1F4BAE9F}" type="presParOf" srcId="{11AEA35A-97D2-491B-9879-AD1C9CC3B6F8}" destId="{5880FFA3-AA2E-4F4A-A814-A60F8A468289}" srcOrd="0" destOrd="0" presId="urn:microsoft.com/office/officeart/2018/2/layout/IconVerticalSolidList"/>
    <dgm:cxn modelId="{CD6E1FB2-A8B7-3D43-844E-986984597AE1}" type="presParOf" srcId="{5880FFA3-AA2E-4F4A-A814-A60F8A468289}" destId="{DDC009B1-BD05-442A-B64B-9C58F043A0A7}" srcOrd="0" destOrd="0" presId="urn:microsoft.com/office/officeart/2018/2/layout/IconVerticalSolidList"/>
    <dgm:cxn modelId="{A5A58EA8-A281-5942-B32D-5110E1B6DAA9}" type="presParOf" srcId="{5880FFA3-AA2E-4F4A-A814-A60F8A468289}" destId="{78EF23D2-5A17-4619-B51B-D096DC4C0DA9}" srcOrd="1" destOrd="0" presId="urn:microsoft.com/office/officeart/2018/2/layout/IconVerticalSolidList"/>
    <dgm:cxn modelId="{FA818822-D0B4-7B4F-BEA9-8FA33D327302}" type="presParOf" srcId="{5880FFA3-AA2E-4F4A-A814-A60F8A468289}" destId="{49F53777-DA77-4B67-8E37-FE1F28709276}" srcOrd="2" destOrd="0" presId="urn:microsoft.com/office/officeart/2018/2/layout/IconVerticalSolidList"/>
    <dgm:cxn modelId="{B0889E5B-7AF9-4341-85B7-AD73AE0F006B}" type="presParOf" srcId="{5880FFA3-AA2E-4F4A-A814-A60F8A468289}" destId="{0F00BE9C-EBCA-4985-98BD-8CB44315877B}" srcOrd="3" destOrd="0" presId="urn:microsoft.com/office/officeart/2018/2/layout/IconVerticalSolidList"/>
    <dgm:cxn modelId="{42A0FDAD-F535-8647-9A9B-9FCA866C9189}" type="presParOf" srcId="{5880FFA3-AA2E-4F4A-A814-A60F8A468289}" destId="{705AD2F0-FDCB-4139-AEC3-1AA72B2057A9}" srcOrd="4" destOrd="0" presId="urn:microsoft.com/office/officeart/2018/2/layout/IconVerticalSolidList"/>
    <dgm:cxn modelId="{74BA5532-4509-D74B-80E1-54B7183BF2FE}" type="presParOf" srcId="{11AEA35A-97D2-491B-9879-AD1C9CC3B6F8}" destId="{DC93998D-313B-456E-A0CC-A4707A45D0DA}" srcOrd="1" destOrd="0" presId="urn:microsoft.com/office/officeart/2018/2/layout/IconVerticalSolidList"/>
    <dgm:cxn modelId="{28F95A5F-740D-E941-B371-42A76166EE10}" type="presParOf" srcId="{11AEA35A-97D2-491B-9879-AD1C9CC3B6F8}" destId="{44E1FBC7-0F28-4B0B-8B9C-8A1D19D02402}" srcOrd="2" destOrd="0" presId="urn:microsoft.com/office/officeart/2018/2/layout/IconVerticalSolidList"/>
    <dgm:cxn modelId="{D176442E-AF17-7743-ABC3-7AE2494EA57E}" type="presParOf" srcId="{44E1FBC7-0F28-4B0B-8B9C-8A1D19D02402}" destId="{78697B24-D499-48AA-ABD9-ED08D866CBE2}" srcOrd="0" destOrd="0" presId="urn:microsoft.com/office/officeart/2018/2/layout/IconVerticalSolidList"/>
    <dgm:cxn modelId="{3377AD93-EAA5-5849-B673-6AD6937E40EA}" type="presParOf" srcId="{44E1FBC7-0F28-4B0B-8B9C-8A1D19D02402}" destId="{25B61849-D364-441F-A831-3F5F8F1122FC}" srcOrd="1" destOrd="0" presId="urn:microsoft.com/office/officeart/2018/2/layout/IconVerticalSolidList"/>
    <dgm:cxn modelId="{A30A7882-83DB-8048-A63A-96E27BF7AA5F}" type="presParOf" srcId="{44E1FBC7-0F28-4B0B-8B9C-8A1D19D02402}" destId="{260BD6C4-038B-46B1-B784-F68CB6D91742}" srcOrd="2" destOrd="0" presId="urn:microsoft.com/office/officeart/2018/2/layout/IconVerticalSolidList"/>
    <dgm:cxn modelId="{FF1D1BB2-5B97-4E42-A482-63AB7462E147}" type="presParOf" srcId="{44E1FBC7-0F28-4B0B-8B9C-8A1D19D02402}" destId="{EDD321CE-ECB0-40A5-A14F-C6BA084B5901}" srcOrd="3" destOrd="0" presId="urn:microsoft.com/office/officeart/2018/2/layout/IconVerticalSolidList"/>
    <dgm:cxn modelId="{B3EBBFAB-0F1B-CA4F-9797-5DCB337E6F1C}" type="presParOf" srcId="{44E1FBC7-0F28-4B0B-8B9C-8A1D19D02402}" destId="{4A1F3174-CC9B-4E83-9B1F-C821932955F0}" srcOrd="4" destOrd="0" presId="urn:microsoft.com/office/officeart/2018/2/layout/IconVerticalSolidList"/>
    <dgm:cxn modelId="{19B10B04-8787-7841-A7FE-702262BB52F6}" type="presParOf" srcId="{11AEA35A-97D2-491B-9879-AD1C9CC3B6F8}" destId="{19CAF80C-96CC-4158-A7F4-BF27A855DF2E}" srcOrd="3" destOrd="0" presId="urn:microsoft.com/office/officeart/2018/2/layout/IconVerticalSolidList"/>
    <dgm:cxn modelId="{291B207C-82A4-D347-BDD1-342FE847D1B9}" type="presParOf" srcId="{11AEA35A-97D2-491B-9879-AD1C9CC3B6F8}" destId="{140FC5A5-33D0-4176-A90A-FF0999E67B8C}" srcOrd="4" destOrd="0" presId="urn:microsoft.com/office/officeart/2018/2/layout/IconVerticalSolidList"/>
    <dgm:cxn modelId="{17801D60-7A9A-524A-BD8D-F0C51DA6D24C}" type="presParOf" srcId="{140FC5A5-33D0-4176-A90A-FF0999E67B8C}" destId="{3C507163-95BB-4F8F-87EF-BE1053D1912C}" srcOrd="0" destOrd="0" presId="urn:microsoft.com/office/officeart/2018/2/layout/IconVerticalSolidList"/>
    <dgm:cxn modelId="{2D74EB7B-9561-F749-9276-EB70EA352768}" type="presParOf" srcId="{140FC5A5-33D0-4176-A90A-FF0999E67B8C}" destId="{18F69017-652F-4AF3-AF87-0D4281DB1755}" srcOrd="1" destOrd="0" presId="urn:microsoft.com/office/officeart/2018/2/layout/IconVerticalSolidList"/>
    <dgm:cxn modelId="{C3302345-0BF0-C249-8043-C856AD692E9F}" type="presParOf" srcId="{140FC5A5-33D0-4176-A90A-FF0999E67B8C}" destId="{61119AA5-F80D-4686-83D6-6B677459E3B2}" srcOrd="2" destOrd="0" presId="urn:microsoft.com/office/officeart/2018/2/layout/IconVerticalSolidList"/>
    <dgm:cxn modelId="{95466388-68B9-C24C-ACE5-1ECDC4CBB111}" type="presParOf" srcId="{140FC5A5-33D0-4176-A90A-FF0999E67B8C}" destId="{C0B4235C-E7C3-4A42-B3D8-FED5ED78AFA8}" srcOrd="3" destOrd="0" presId="urn:microsoft.com/office/officeart/2018/2/layout/IconVerticalSolidList"/>
    <dgm:cxn modelId="{DE9452CF-3520-4E43-9A47-BECF1B3ADD1C}" type="presParOf" srcId="{140FC5A5-33D0-4176-A90A-FF0999E67B8C}" destId="{58D2F37B-8990-41B0-B4A2-B648D6C94299}" srcOrd="4" destOrd="0" presId="urn:microsoft.com/office/officeart/2018/2/layout/IconVerticalSolidList"/>
    <dgm:cxn modelId="{4CB7CA79-7D2C-F842-8C84-CE023F1FA1C7}" type="presParOf" srcId="{11AEA35A-97D2-491B-9879-AD1C9CC3B6F8}" destId="{C3E75F40-E58E-4529-A030-13BBAB6A49EA}" srcOrd="5" destOrd="0" presId="urn:microsoft.com/office/officeart/2018/2/layout/IconVerticalSolidList"/>
    <dgm:cxn modelId="{C9052A30-EBB4-EC4E-8BB6-50FC7A9E76FE}" type="presParOf" srcId="{11AEA35A-97D2-491B-9879-AD1C9CC3B6F8}" destId="{8B8E9374-08EB-4955-BE64-E4588C00122A}" srcOrd="6" destOrd="0" presId="urn:microsoft.com/office/officeart/2018/2/layout/IconVerticalSolidList"/>
    <dgm:cxn modelId="{C404CA8E-C8B5-1A4C-BD33-E0A6B2728B17}" type="presParOf" srcId="{8B8E9374-08EB-4955-BE64-E4588C00122A}" destId="{B8E19360-8C7A-46F1-B64E-9BA4CA36D1FA}" srcOrd="0" destOrd="0" presId="urn:microsoft.com/office/officeart/2018/2/layout/IconVerticalSolidList"/>
    <dgm:cxn modelId="{6F3C5ACA-BBBF-C047-B3B6-B5BDC42785F4}" type="presParOf" srcId="{8B8E9374-08EB-4955-BE64-E4588C00122A}" destId="{06670A61-2453-457F-ADBC-EF8B7F9FEC5D}" srcOrd="1" destOrd="0" presId="urn:microsoft.com/office/officeart/2018/2/layout/IconVerticalSolidList"/>
    <dgm:cxn modelId="{484602F7-9E04-5C4E-B33D-AB547F8904ED}" type="presParOf" srcId="{8B8E9374-08EB-4955-BE64-E4588C00122A}" destId="{D374D285-407F-4B88-9C3D-7A68CE09B281}" srcOrd="2" destOrd="0" presId="urn:microsoft.com/office/officeart/2018/2/layout/IconVerticalSolidList"/>
    <dgm:cxn modelId="{0D851734-DE4D-7142-9BC6-9BEB25CE69EF}" type="presParOf" srcId="{8B8E9374-08EB-4955-BE64-E4588C00122A}" destId="{DC609A8C-8FB4-461D-9E23-D07254DDCCC3}" srcOrd="3" destOrd="0" presId="urn:microsoft.com/office/officeart/2018/2/layout/IconVerticalSolidList"/>
    <dgm:cxn modelId="{0AC52562-B4D8-954B-B6E4-13CD06D4C6A5}" type="presParOf" srcId="{8B8E9374-08EB-4955-BE64-E4588C00122A}" destId="{3C3952E1-5349-43E9-AFE1-1DA5CD997C5F}"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03BCF6-AE61-4B4A-9735-6E4E9AE8D4EC}">
      <dsp:nvSpPr>
        <dsp:cNvPr id="0" name=""/>
        <dsp:cNvSpPr/>
      </dsp:nvSpPr>
      <dsp:spPr>
        <a:xfrm>
          <a:off x="216919" y="2670"/>
          <a:ext cx="2689379" cy="1613627"/>
        </a:xfrm>
        <a:prstGeom prst="roundRect">
          <a:avLst>
            <a:gd name="adj" fmla="val 10000"/>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Font typeface="Arial" panose="020B0604020202020204" pitchFamily="34" charset="0"/>
            <a:buNone/>
          </a:pPr>
          <a:r>
            <a:rPr lang="en-US" sz="3900" kern="1200" dirty="0">
              <a:ea typeface="+mn-lt"/>
              <a:cs typeface="+mn-lt"/>
            </a:rPr>
            <a:t>Pre trip survey</a:t>
          </a:r>
          <a:endParaRPr lang="en-US" sz="3900" kern="1200" dirty="0"/>
        </a:p>
      </dsp:txBody>
      <dsp:txXfrm>
        <a:off x="264181" y="49932"/>
        <a:ext cx="2594855" cy="1519103"/>
      </dsp:txXfrm>
    </dsp:sp>
    <dsp:sp modelId="{9FB46BC9-DD23-4B36-8C0C-24A23A01E891}">
      <dsp:nvSpPr>
        <dsp:cNvPr id="0" name=""/>
        <dsp:cNvSpPr/>
      </dsp:nvSpPr>
      <dsp:spPr>
        <a:xfrm>
          <a:off x="3142964" y="476000"/>
          <a:ext cx="570148" cy="666966"/>
        </a:xfrm>
        <a:prstGeom prst="rightArrow">
          <a:avLst>
            <a:gd name="adj1" fmla="val 60000"/>
            <a:gd name="adj2" fmla="val 50000"/>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3142964" y="609393"/>
        <a:ext cx="399104" cy="400180"/>
      </dsp:txXfrm>
    </dsp:sp>
    <dsp:sp modelId="{D3F13817-F3F9-4B5C-AB81-CF675B99DACC}">
      <dsp:nvSpPr>
        <dsp:cNvPr id="0" name=""/>
        <dsp:cNvSpPr/>
      </dsp:nvSpPr>
      <dsp:spPr>
        <a:xfrm>
          <a:off x="3982051" y="2670"/>
          <a:ext cx="2689379" cy="1613627"/>
        </a:xfrm>
        <a:prstGeom prst="roundRect">
          <a:avLst>
            <a:gd name="adj" fmla="val 10000"/>
          </a:avLst>
        </a:prstGeom>
        <a:gradFill rotWithShape="0">
          <a:gsLst>
            <a:gs pos="0">
              <a:schemeClr val="accent3">
                <a:hueOff val="0"/>
                <a:satOff val="0"/>
                <a:lumOff val="0"/>
                <a:alphaOff val="0"/>
                <a:satMod val="100000"/>
                <a:lumMod val="100000"/>
              </a:schemeClr>
            </a:gs>
            <a:gs pos="50000">
              <a:schemeClr val="accent3">
                <a:hueOff val="0"/>
                <a:satOff val="0"/>
                <a:lumOff val="0"/>
                <a:alphaOff val="0"/>
                <a:shade val="99000"/>
                <a:satMod val="105000"/>
                <a:lumMod val="100000"/>
              </a:schemeClr>
            </a:gs>
            <a:gs pos="100000">
              <a:schemeClr val="accent3">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ea typeface="+mn-lt"/>
              <a:cs typeface="+mn-lt"/>
            </a:rPr>
            <a:t>Reflection Prompts</a:t>
          </a:r>
          <a:endParaRPr lang="en-US" sz="3900" kern="1200" dirty="0"/>
        </a:p>
      </dsp:txBody>
      <dsp:txXfrm>
        <a:off x="4029313" y="49932"/>
        <a:ext cx="2594855" cy="1519103"/>
      </dsp:txXfrm>
    </dsp:sp>
    <dsp:sp modelId="{9E0AFED0-3998-4756-9AB7-CFD383E85019}">
      <dsp:nvSpPr>
        <dsp:cNvPr id="0" name=""/>
        <dsp:cNvSpPr/>
      </dsp:nvSpPr>
      <dsp:spPr>
        <a:xfrm>
          <a:off x="6908096" y="476000"/>
          <a:ext cx="570148" cy="666966"/>
        </a:xfrm>
        <a:prstGeom prst="rightArrow">
          <a:avLst>
            <a:gd name="adj1" fmla="val 60000"/>
            <a:gd name="adj2" fmla="val 50000"/>
          </a:avLst>
        </a:prstGeom>
        <a:gradFill rotWithShape="0">
          <a:gsLst>
            <a:gs pos="0">
              <a:schemeClr val="accent3">
                <a:hueOff val="0"/>
                <a:satOff val="0"/>
                <a:lumOff val="0"/>
                <a:alphaOff val="0"/>
                <a:satMod val="100000"/>
                <a:lumMod val="100000"/>
              </a:schemeClr>
            </a:gs>
            <a:gs pos="50000">
              <a:schemeClr val="accent3">
                <a:hueOff val="0"/>
                <a:satOff val="0"/>
                <a:lumOff val="0"/>
                <a:alphaOff val="0"/>
                <a:shade val="99000"/>
                <a:satMod val="105000"/>
                <a:lumMod val="100000"/>
              </a:schemeClr>
            </a:gs>
            <a:gs pos="100000">
              <a:schemeClr val="accent3">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908096" y="609393"/>
        <a:ext cx="399104" cy="400180"/>
      </dsp:txXfrm>
    </dsp:sp>
    <dsp:sp modelId="{EB067F2C-6135-4E68-AD0B-FD0DA2ADFE26}">
      <dsp:nvSpPr>
        <dsp:cNvPr id="0" name=""/>
        <dsp:cNvSpPr/>
      </dsp:nvSpPr>
      <dsp:spPr>
        <a:xfrm>
          <a:off x="7747182" y="2670"/>
          <a:ext cx="2689379" cy="1613627"/>
        </a:xfrm>
        <a:prstGeom prst="roundRect">
          <a:avLst>
            <a:gd name="adj" fmla="val 10000"/>
          </a:avLst>
        </a:prstGeom>
        <a:gradFill rotWithShape="0">
          <a:gsLst>
            <a:gs pos="0">
              <a:schemeClr val="accent4">
                <a:hueOff val="0"/>
                <a:satOff val="0"/>
                <a:lumOff val="0"/>
                <a:alphaOff val="0"/>
                <a:satMod val="100000"/>
                <a:lumMod val="100000"/>
              </a:schemeClr>
            </a:gs>
            <a:gs pos="50000">
              <a:schemeClr val="accent4">
                <a:hueOff val="0"/>
                <a:satOff val="0"/>
                <a:lumOff val="0"/>
                <a:alphaOff val="0"/>
                <a:shade val="99000"/>
                <a:satMod val="105000"/>
                <a:lumMod val="100000"/>
              </a:schemeClr>
            </a:gs>
            <a:gs pos="100000">
              <a:schemeClr val="accent4">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ea typeface="+mn-lt"/>
              <a:cs typeface="+mn-lt"/>
            </a:rPr>
            <a:t>Post trip survey</a:t>
          </a:r>
          <a:endParaRPr lang="en-US" sz="3900" kern="1200" dirty="0"/>
        </a:p>
      </dsp:txBody>
      <dsp:txXfrm>
        <a:off x="7794444" y="49932"/>
        <a:ext cx="2594855" cy="1519103"/>
      </dsp:txXfrm>
    </dsp:sp>
    <dsp:sp modelId="{D640E1F5-B881-4F03-9A19-B59F759A6312}">
      <dsp:nvSpPr>
        <dsp:cNvPr id="0" name=""/>
        <dsp:cNvSpPr/>
      </dsp:nvSpPr>
      <dsp:spPr>
        <a:xfrm rot="5400000">
          <a:off x="8806798" y="1804554"/>
          <a:ext cx="570148" cy="666966"/>
        </a:xfrm>
        <a:prstGeom prst="rightArrow">
          <a:avLst>
            <a:gd name="adj1" fmla="val 60000"/>
            <a:gd name="adj2" fmla="val 50000"/>
          </a:avLst>
        </a:prstGeom>
        <a:gradFill rotWithShape="0">
          <a:gsLst>
            <a:gs pos="0">
              <a:schemeClr val="accent4">
                <a:hueOff val="0"/>
                <a:satOff val="0"/>
                <a:lumOff val="0"/>
                <a:alphaOff val="0"/>
                <a:satMod val="100000"/>
                <a:lumMod val="100000"/>
              </a:schemeClr>
            </a:gs>
            <a:gs pos="50000">
              <a:schemeClr val="accent4">
                <a:hueOff val="0"/>
                <a:satOff val="0"/>
                <a:lumOff val="0"/>
                <a:alphaOff val="0"/>
                <a:shade val="99000"/>
                <a:satMod val="105000"/>
                <a:lumMod val="100000"/>
              </a:schemeClr>
            </a:gs>
            <a:gs pos="100000">
              <a:schemeClr val="accent4">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rot="-5400000">
        <a:off x="8891782" y="1852963"/>
        <a:ext cx="400180" cy="399104"/>
      </dsp:txXfrm>
    </dsp:sp>
    <dsp:sp modelId="{E3946282-7421-4EEC-BE1A-5C0D5CB5A7CC}">
      <dsp:nvSpPr>
        <dsp:cNvPr id="0" name=""/>
        <dsp:cNvSpPr/>
      </dsp:nvSpPr>
      <dsp:spPr>
        <a:xfrm>
          <a:off x="7747182" y="2692049"/>
          <a:ext cx="2689379" cy="1613627"/>
        </a:xfrm>
        <a:prstGeom prst="roundRect">
          <a:avLst>
            <a:gd name="adj" fmla="val 10000"/>
          </a:avLst>
        </a:prstGeom>
        <a:gradFill rotWithShape="0">
          <a:gsLst>
            <a:gs pos="0">
              <a:schemeClr val="accent5">
                <a:hueOff val="0"/>
                <a:satOff val="0"/>
                <a:lumOff val="0"/>
                <a:alphaOff val="0"/>
                <a:satMod val="100000"/>
                <a:lumMod val="100000"/>
              </a:schemeClr>
            </a:gs>
            <a:gs pos="50000">
              <a:schemeClr val="accent5">
                <a:hueOff val="0"/>
                <a:satOff val="0"/>
                <a:lumOff val="0"/>
                <a:alphaOff val="0"/>
                <a:shade val="99000"/>
                <a:satMod val="105000"/>
                <a:lumMod val="100000"/>
              </a:schemeClr>
            </a:gs>
            <a:gs pos="100000">
              <a:schemeClr val="accent5">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ea typeface="+mn-lt"/>
              <a:cs typeface="+mn-lt"/>
            </a:rPr>
            <a:t>Interviews</a:t>
          </a:r>
          <a:endParaRPr lang="en-US" sz="3900" kern="1200" dirty="0"/>
        </a:p>
      </dsp:txBody>
      <dsp:txXfrm>
        <a:off x="7794444" y="2739311"/>
        <a:ext cx="2594855" cy="151910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1AE8AF-0BC2-AF47-8E7E-3748DC7A02C7}">
      <dsp:nvSpPr>
        <dsp:cNvPr id="0" name=""/>
        <dsp:cNvSpPr/>
      </dsp:nvSpPr>
      <dsp:spPr>
        <a:xfrm>
          <a:off x="733846" y="-5189"/>
          <a:ext cx="4201587" cy="4201587"/>
        </a:xfrm>
        <a:prstGeom prst="circularArrow">
          <a:avLst>
            <a:gd name="adj1" fmla="val 5274"/>
            <a:gd name="adj2" fmla="val 312630"/>
            <a:gd name="adj3" fmla="val 14274068"/>
            <a:gd name="adj4" fmla="val 17100188"/>
            <a:gd name="adj5" fmla="val 547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9E7D15-5B09-C145-AAD8-6D5E53FC1C01}">
      <dsp:nvSpPr>
        <dsp:cNvPr id="0" name=""/>
        <dsp:cNvSpPr/>
      </dsp:nvSpPr>
      <dsp:spPr>
        <a:xfrm>
          <a:off x="2056774" y="695"/>
          <a:ext cx="1555730" cy="77786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Content</a:t>
          </a:r>
        </a:p>
      </dsp:txBody>
      <dsp:txXfrm>
        <a:off x="2094746" y="38667"/>
        <a:ext cx="1479786" cy="701921"/>
      </dsp:txXfrm>
    </dsp:sp>
    <dsp:sp modelId="{97F2F578-3EC0-C545-8CF2-7FF6375879FA}">
      <dsp:nvSpPr>
        <dsp:cNvPr id="0" name=""/>
        <dsp:cNvSpPr/>
      </dsp:nvSpPr>
      <dsp:spPr>
        <a:xfrm>
          <a:off x="3532913" y="852944"/>
          <a:ext cx="1555730" cy="777865"/>
        </a:xfrm>
        <a:prstGeom prst="roundRect">
          <a:avLst/>
        </a:prstGeom>
        <a:solidFill>
          <a:schemeClr val="accent5">
            <a:hueOff val="-3611014"/>
            <a:satOff val="2508"/>
            <a:lumOff val="749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Stimuli</a:t>
          </a:r>
        </a:p>
      </dsp:txBody>
      <dsp:txXfrm>
        <a:off x="3570885" y="890916"/>
        <a:ext cx="1479786" cy="701921"/>
      </dsp:txXfrm>
    </dsp:sp>
    <dsp:sp modelId="{2A38D3B8-5B74-D946-9217-72511804CEF5}">
      <dsp:nvSpPr>
        <dsp:cNvPr id="0" name=""/>
        <dsp:cNvSpPr/>
      </dsp:nvSpPr>
      <dsp:spPr>
        <a:xfrm>
          <a:off x="3532913" y="2557442"/>
          <a:ext cx="1555730" cy="777865"/>
        </a:xfrm>
        <a:prstGeom prst="roundRect">
          <a:avLst/>
        </a:prstGeom>
        <a:solidFill>
          <a:schemeClr val="accent5">
            <a:hueOff val="-7222029"/>
            <a:satOff val="5016"/>
            <a:lumOff val="1498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Observation</a:t>
          </a:r>
        </a:p>
      </dsp:txBody>
      <dsp:txXfrm>
        <a:off x="3570885" y="2595414"/>
        <a:ext cx="1479786" cy="701921"/>
      </dsp:txXfrm>
    </dsp:sp>
    <dsp:sp modelId="{F647B118-E841-434C-858E-53A0D4861D49}">
      <dsp:nvSpPr>
        <dsp:cNvPr id="0" name=""/>
        <dsp:cNvSpPr/>
      </dsp:nvSpPr>
      <dsp:spPr>
        <a:xfrm>
          <a:off x="2056774" y="3409691"/>
          <a:ext cx="1555730" cy="777865"/>
        </a:xfrm>
        <a:prstGeom prst="roundRect">
          <a:avLst/>
        </a:prstGeom>
        <a:solidFill>
          <a:schemeClr val="accent5">
            <a:hueOff val="-10833043"/>
            <a:satOff val="7523"/>
            <a:lumOff val="2247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Application</a:t>
          </a:r>
        </a:p>
      </dsp:txBody>
      <dsp:txXfrm>
        <a:off x="2094746" y="3447663"/>
        <a:ext cx="1479786" cy="701921"/>
      </dsp:txXfrm>
    </dsp:sp>
    <dsp:sp modelId="{BE118BE0-4C07-654B-A1D9-B0AFDD7BF9EA}">
      <dsp:nvSpPr>
        <dsp:cNvPr id="0" name=""/>
        <dsp:cNvSpPr/>
      </dsp:nvSpPr>
      <dsp:spPr>
        <a:xfrm>
          <a:off x="580636" y="2557442"/>
          <a:ext cx="1555730" cy="777865"/>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Debriefing</a:t>
          </a:r>
        </a:p>
      </dsp:txBody>
      <dsp:txXfrm>
        <a:off x="618608" y="2595414"/>
        <a:ext cx="1479786" cy="701921"/>
      </dsp:txXfrm>
    </dsp:sp>
    <dsp:sp modelId="{388AEDC0-9F9B-7C40-A0CE-056DAC8D46AA}">
      <dsp:nvSpPr>
        <dsp:cNvPr id="0" name=""/>
        <dsp:cNvSpPr/>
      </dsp:nvSpPr>
      <dsp:spPr>
        <a:xfrm>
          <a:off x="580636" y="852944"/>
          <a:ext cx="1555730" cy="777865"/>
        </a:xfrm>
        <a:prstGeom prst="roundRect">
          <a:avLst/>
        </a:prstGeom>
        <a:solidFill>
          <a:schemeClr val="accent5">
            <a:hueOff val="-18055071"/>
            <a:satOff val="12539"/>
            <a:lumOff val="3745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Reflection</a:t>
          </a:r>
        </a:p>
      </dsp:txBody>
      <dsp:txXfrm>
        <a:off x="618608" y="890916"/>
        <a:ext cx="1479786" cy="70192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1AE8AF-0BC2-AF47-8E7E-3748DC7A02C7}">
      <dsp:nvSpPr>
        <dsp:cNvPr id="0" name=""/>
        <dsp:cNvSpPr/>
      </dsp:nvSpPr>
      <dsp:spPr>
        <a:xfrm>
          <a:off x="397250" y="-3943"/>
          <a:ext cx="3186426" cy="3186426"/>
        </a:xfrm>
        <a:prstGeom prst="circularArrow">
          <a:avLst>
            <a:gd name="adj1" fmla="val 5274"/>
            <a:gd name="adj2" fmla="val 312630"/>
            <a:gd name="adj3" fmla="val 14335770"/>
            <a:gd name="adj4" fmla="val 17064303"/>
            <a:gd name="adj5" fmla="val 547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9E7D15-5B09-C145-AAD8-6D5E53FC1C01}">
      <dsp:nvSpPr>
        <dsp:cNvPr id="0" name=""/>
        <dsp:cNvSpPr/>
      </dsp:nvSpPr>
      <dsp:spPr>
        <a:xfrm>
          <a:off x="1421898" y="1671"/>
          <a:ext cx="1137130" cy="56856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Content</a:t>
          </a:r>
        </a:p>
      </dsp:txBody>
      <dsp:txXfrm>
        <a:off x="1449653" y="29426"/>
        <a:ext cx="1081620" cy="513055"/>
      </dsp:txXfrm>
    </dsp:sp>
    <dsp:sp modelId="{97F2F578-3EC0-C545-8CF2-7FF6375879FA}">
      <dsp:nvSpPr>
        <dsp:cNvPr id="0" name=""/>
        <dsp:cNvSpPr/>
      </dsp:nvSpPr>
      <dsp:spPr>
        <a:xfrm>
          <a:off x="2541382" y="648005"/>
          <a:ext cx="1137130" cy="568565"/>
        </a:xfrm>
        <a:prstGeom prst="roundRect">
          <a:avLst/>
        </a:prstGeom>
        <a:solidFill>
          <a:schemeClr val="accent5">
            <a:hueOff val="-3611014"/>
            <a:satOff val="2508"/>
            <a:lumOff val="749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Stimuli</a:t>
          </a:r>
        </a:p>
      </dsp:txBody>
      <dsp:txXfrm>
        <a:off x="2569137" y="675760"/>
        <a:ext cx="1081620" cy="513055"/>
      </dsp:txXfrm>
    </dsp:sp>
    <dsp:sp modelId="{2A38D3B8-5B74-D946-9217-72511804CEF5}">
      <dsp:nvSpPr>
        <dsp:cNvPr id="0" name=""/>
        <dsp:cNvSpPr/>
      </dsp:nvSpPr>
      <dsp:spPr>
        <a:xfrm>
          <a:off x="2541382" y="1940673"/>
          <a:ext cx="1137130" cy="568565"/>
        </a:xfrm>
        <a:prstGeom prst="roundRect">
          <a:avLst/>
        </a:prstGeom>
        <a:solidFill>
          <a:schemeClr val="accent5">
            <a:hueOff val="-7222029"/>
            <a:satOff val="5016"/>
            <a:lumOff val="1498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Observation</a:t>
          </a:r>
        </a:p>
      </dsp:txBody>
      <dsp:txXfrm>
        <a:off x="2569137" y="1968428"/>
        <a:ext cx="1081620" cy="513055"/>
      </dsp:txXfrm>
    </dsp:sp>
    <dsp:sp modelId="{F647B118-E841-434C-858E-53A0D4861D49}">
      <dsp:nvSpPr>
        <dsp:cNvPr id="0" name=""/>
        <dsp:cNvSpPr/>
      </dsp:nvSpPr>
      <dsp:spPr>
        <a:xfrm>
          <a:off x="1421898" y="2587007"/>
          <a:ext cx="1137130" cy="568565"/>
        </a:xfrm>
        <a:prstGeom prst="roundRect">
          <a:avLst/>
        </a:prstGeom>
        <a:solidFill>
          <a:schemeClr val="accent5">
            <a:hueOff val="-10833043"/>
            <a:satOff val="7523"/>
            <a:lumOff val="2247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Application</a:t>
          </a:r>
        </a:p>
      </dsp:txBody>
      <dsp:txXfrm>
        <a:off x="1449653" y="2614762"/>
        <a:ext cx="1081620" cy="513055"/>
      </dsp:txXfrm>
    </dsp:sp>
    <dsp:sp modelId="{BE118BE0-4C07-654B-A1D9-B0AFDD7BF9EA}">
      <dsp:nvSpPr>
        <dsp:cNvPr id="0" name=""/>
        <dsp:cNvSpPr/>
      </dsp:nvSpPr>
      <dsp:spPr>
        <a:xfrm>
          <a:off x="302415" y="1940673"/>
          <a:ext cx="1137130" cy="568565"/>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Debriefing</a:t>
          </a:r>
        </a:p>
      </dsp:txBody>
      <dsp:txXfrm>
        <a:off x="330170" y="1968428"/>
        <a:ext cx="1081620" cy="513055"/>
      </dsp:txXfrm>
    </dsp:sp>
    <dsp:sp modelId="{388AEDC0-9F9B-7C40-A0CE-056DAC8D46AA}">
      <dsp:nvSpPr>
        <dsp:cNvPr id="0" name=""/>
        <dsp:cNvSpPr/>
      </dsp:nvSpPr>
      <dsp:spPr>
        <a:xfrm>
          <a:off x="302415" y="648005"/>
          <a:ext cx="1137130" cy="568565"/>
        </a:xfrm>
        <a:prstGeom prst="roundRect">
          <a:avLst/>
        </a:prstGeom>
        <a:solidFill>
          <a:schemeClr val="accent5">
            <a:hueOff val="-18055071"/>
            <a:satOff val="12539"/>
            <a:lumOff val="3745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Reflection</a:t>
          </a:r>
        </a:p>
      </dsp:txBody>
      <dsp:txXfrm>
        <a:off x="330170" y="675760"/>
        <a:ext cx="1081620" cy="51305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C009B1-BD05-442A-B64B-9C58F043A0A7}">
      <dsp:nvSpPr>
        <dsp:cNvPr id="0" name=""/>
        <dsp:cNvSpPr/>
      </dsp:nvSpPr>
      <dsp:spPr>
        <a:xfrm>
          <a:off x="0" y="2331"/>
          <a:ext cx="6417646" cy="118145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EF23D2-5A17-4619-B51B-D096DC4C0DA9}">
      <dsp:nvSpPr>
        <dsp:cNvPr id="0" name=""/>
        <dsp:cNvSpPr/>
      </dsp:nvSpPr>
      <dsp:spPr>
        <a:xfrm>
          <a:off x="357390" y="268158"/>
          <a:ext cx="649800" cy="6498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00BE9C-EBCA-4985-98BD-8CB44315877B}">
      <dsp:nvSpPr>
        <dsp:cNvPr id="0" name=""/>
        <dsp:cNvSpPr/>
      </dsp:nvSpPr>
      <dsp:spPr>
        <a:xfrm>
          <a:off x="1364580" y="2331"/>
          <a:ext cx="2887940" cy="118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37" tIns="125037" rIns="125037" bIns="125037" numCol="1" spcCol="1270" anchor="ctr" anchorCtr="0">
          <a:noAutofit/>
        </a:bodyPr>
        <a:lstStyle/>
        <a:p>
          <a:pPr marL="0" lvl="0" indent="0" algn="l" defTabSz="1600200">
            <a:lnSpc>
              <a:spcPct val="100000"/>
            </a:lnSpc>
            <a:spcBef>
              <a:spcPct val="0"/>
            </a:spcBef>
            <a:spcAft>
              <a:spcPct val="35000"/>
            </a:spcAft>
            <a:buNone/>
          </a:pPr>
          <a:r>
            <a:rPr lang="en-US" sz="3600" b="1" kern="1200"/>
            <a:t>K</a:t>
          </a:r>
          <a:r>
            <a:rPr lang="en-US" sz="2200" kern="1200"/>
            <a:t>nowledge Grows</a:t>
          </a:r>
        </a:p>
      </dsp:txBody>
      <dsp:txXfrm>
        <a:off x="1364580" y="2331"/>
        <a:ext cx="2887940" cy="1181455"/>
      </dsp:txXfrm>
    </dsp:sp>
    <dsp:sp modelId="{705AD2F0-FDCB-4139-AEC3-1AA72B2057A9}">
      <dsp:nvSpPr>
        <dsp:cNvPr id="0" name=""/>
        <dsp:cNvSpPr/>
      </dsp:nvSpPr>
      <dsp:spPr>
        <a:xfrm>
          <a:off x="4252521" y="2331"/>
          <a:ext cx="2165124" cy="118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37" tIns="125037" rIns="125037" bIns="125037" numCol="1" spcCol="1270" anchor="ctr" anchorCtr="0">
          <a:noAutofit/>
        </a:bodyPr>
        <a:lstStyle/>
        <a:p>
          <a:pPr marL="0" lvl="0" indent="0" algn="l" defTabSz="800100">
            <a:lnSpc>
              <a:spcPct val="100000"/>
            </a:lnSpc>
            <a:spcBef>
              <a:spcPct val="0"/>
            </a:spcBef>
            <a:spcAft>
              <a:spcPct val="35000"/>
            </a:spcAft>
            <a:buNone/>
          </a:pPr>
          <a:r>
            <a:rPr lang="en-US" sz="1800" kern="1200"/>
            <a:t>I know more about...</a:t>
          </a:r>
        </a:p>
      </dsp:txBody>
      <dsp:txXfrm>
        <a:off x="4252521" y="2331"/>
        <a:ext cx="2165124" cy="1181455"/>
      </dsp:txXfrm>
    </dsp:sp>
    <dsp:sp modelId="{78697B24-D499-48AA-ABD9-ED08D866CBE2}">
      <dsp:nvSpPr>
        <dsp:cNvPr id="0" name=""/>
        <dsp:cNvSpPr/>
      </dsp:nvSpPr>
      <dsp:spPr>
        <a:xfrm>
          <a:off x="0" y="1479150"/>
          <a:ext cx="6417646" cy="118145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B61849-D364-441F-A831-3F5F8F1122FC}">
      <dsp:nvSpPr>
        <dsp:cNvPr id="0" name=""/>
        <dsp:cNvSpPr/>
      </dsp:nvSpPr>
      <dsp:spPr>
        <a:xfrm>
          <a:off x="357390" y="1744977"/>
          <a:ext cx="649800" cy="6498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D321CE-ECB0-40A5-A14F-C6BA084B5901}">
      <dsp:nvSpPr>
        <dsp:cNvPr id="0" name=""/>
        <dsp:cNvSpPr/>
      </dsp:nvSpPr>
      <dsp:spPr>
        <a:xfrm>
          <a:off x="1364580" y="1479150"/>
          <a:ext cx="2887940" cy="118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37" tIns="125037" rIns="125037" bIns="125037" numCol="1" spcCol="1270" anchor="ctr" anchorCtr="0">
          <a:noAutofit/>
        </a:bodyPr>
        <a:lstStyle/>
        <a:p>
          <a:pPr marL="0" lvl="0" indent="0" algn="l" defTabSz="1600200">
            <a:lnSpc>
              <a:spcPct val="100000"/>
            </a:lnSpc>
            <a:spcBef>
              <a:spcPct val="0"/>
            </a:spcBef>
            <a:spcAft>
              <a:spcPct val="35000"/>
            </a:spcAft>
            <a:buNone/>
          </a:pPr>
          <a:r>
            <a:rPr lang="en-US" sz="3600" b="1" kern="1200"/>
            <a:t>A</a:t>
          </a:r>
          <a:r>
            <a:rPr lang="en-US" sz="2200" kern="1200"/>
            <a:t>ttitudes Adjust</a:t>
          </a:r>
        </a:p>
      </dsp:txBody>
      <dsp:txXfrm>
        <a:off x="1364580" y="1479150"/>
        <a:ext cx="2887940" cy="1181455"/>
      </dsp:txXfrm>
    </dsp:sp>
    <dsp:sp modelId="{4A1F3174-CC9B-4E83-9B1F-C821932955F0}">
      <dsp:nvSpPr>
        <dsp:cNvPr id="0" name=""/>
        <dsp:cNvSpPr/>
      </dsp:nvSpPr>
      <dsp:spPr>
        <a:xfrm>
          <a:off x="4252521" y="1479150"/>
          <a:ext cx="2165124" cy="118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37" tIns="125037" rIns="125037" bIns="125037" numCol="1" spcCol="1270" anchor="ctr" anchorCtr="0">
          <a:noAutofit/>
        </a:bodyPr>
        <a:lstStyle/>
        <a:p>
          <a:pPr marL="0" lvl="0" indent="0" algn="l" defTabSz="800100">
            <a:lnSpc>
              <a:spcPct val="100000"/>
            </a:lnSpc>
            <a:spcBef>
              <a:spcPct val="0"/>
            </a:spcBef>
            <a:spcAft>
              <a:spcPct val="35000"/>
            </a:spcAft>
            <a:buNone/>
          </a:pPr>
          <a:r>
            <a:rPr lang="en-US" sz="1800" kern="1200"/>
            <a:t>I adjusted my attitudes about...</a:t>
          </a:r>
        </a:p>
      </dsp:txBody>
      <dsp:txXfrm>
        <a:off x="4252521" y="1479150"/>
        <a:ext cx="2165124" cy="1181455"/>
      </dsp:txXfrm>
    </dsp:sp>
    <dsp:sp modelId="{3C507163-95BB-4F8F-87EF-BE1053D1912C}">
      <dsp:nvSpPr>
        <dsp:cNvPr id="0" name=""/>
        <dsp:cNvSpPr/>
      </dsp:nvSpPr>
      <dsp:spPr>
        <a:xfrm>
          <a:off x="0" y="2955969"/>
          <a:ext cx="6417646" cy="118145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F69017-652F-4AF3-AF87-0D4281DB1755}">
      <dsp:nvSpPr>
        <dsp:cNvPr id="0" name=""/>
        <dsp:cNvSpPr/>
      </dsp:nvSpPr>
      <dsp:spPr>
        <a:xfrm>
          <a:off x="357390" y="3221796"/>
          <a:ext cx="649800" cy="6498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B4235C-E7C3-4A42-B3D8-FED5ED78AFA8}">
      <dsp:nvSpPr>
        <dsp:cNvPr id="0" name=""/>
        <dsp:cNvSpPr/>
      </dsp:nvSpPr>
      <dsp:spPr>
        <a:xfrm>
          <a:off x="1364580" y="2955969"/>
          <a:ext cx="2887940" cy="118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37" tIns="125037" rIns="125037" bIns="125037" numCol="1" spcCol="1270" anchor="ctr" anchorCtr="0">
          <a:noAutofit/>
        </a:bodyPr>
        <a:lstStyle/>
        <a:p>
          <a:pPr marL="0" lvl="0" indent="0" algn="l" defTabSz="1600200">
            <a:lnSpc>
              <a:spcPct val="100000"/>
            </a:lnSpc>
            <a:spcBef>
              <a:spcPct val="0"/>
            </a:spcBef>
            <a:spcAft>
              <a:spcPct val="35000"/>
            </a:spcAft>
            <a:buNone/>
          </a:pPr>
          <a:r>
            <a:rPr lang="en-US" sz="3600" b="1" kern="1200"/>
            <a:t>S</a:t>
          </a:r>
          <a:r>
            <a:rPr lang="en-US" sz="2200" kern="1200"/>
            <a:t>kills Improve</a:t>
          </a:r>
        </a:p>
      </dsp:txBody>
      <dsp:txXfrm>
        <a:off x="1364580" y="2955969"/>
        <a:ext cx="2887940" cy="1181455"/>
      </dsp:txXfrm>
    </dsp:sp>
    <dsp:sp modelId="{58D2F37B-8990-41B0-B4A2-B648D6C94299}">
      <dsp:nvSpPr>
        <dsp:cNvPr id="0" name=""/>
        <dsp:cNvSpPr/>
      </dsp:nvSpPr>
      <dsp:spPr>
        <a:xfrm>
          <a:off x="4252521" y="2955969"/>
          <a:ext cx="2165124" cy="118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37" tIns="125037" rIns="125037" bIns="125037" numCol="1" spcCol="1270" anchor="ctr" anchorCtr="0">
          <a:noAutofit/>
        </a:bodyPr>
        <a:lstStyle/>
        <a:p>
          <a:pPr marL="0" lvl="0" indent="0" algn="l" defTabSz="800100">
            <a:lnSpc>
              <a:spcPct val="100000"/>
            </a:lnSpc>
            <a:spcBef>
              <a:spcPct val="0"/>
            </a:spcBef>
            <a:spcAft>
              <a:spcPct val="35000"/>
            </a:spcAft>
            <a:buNone/>
          </a:pPr>
          <a:r>
            <a:rPr lang="en-US" sz="1800" kern="1200"/>
            <a:t>I got better at... </a:t>
          </a:r>
          <a:br>
            <a:rPr lang="en-US" sz="1800" kern="1200"/>
          </a:br>
          <a:r>
            <a:rPr lang="en-US" sz="1800" kern="1200"/>
            <a:t>Next time I will… </a:t>
          </a:r>
        </a:p>
      </dsp:txBody>
      <dsp:txXfrm>
        <a:off x="4252521" y="2955969"/>
        <a:ext cx="2165124" cy="1181455"/>
      </dsp:txXfrm>
    </dsp:sp>
    <dsp:sp modelId="{B8E19360-8C7A-46F1-B64E-9BA4CA36D1FA}">
      <dsp:nvSpPr>
        <dsp:cNvPr id="0" name=""/>
        <dsp:cNvSpPr/>
      </dsp:nvSpPr>
      <dsp:spPr>
        <a:xfrm>
          <a:off x="0" y="4432788"/>
          <a:ext cx="6417646" cy="118145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670A61-2453-457F-ADBC-EF8B7F9FEC5D}">
      <dsp:nvSpPr>
        <dsp:cNvPr id="0" name=""/>
        <dsp:cNvSpPr/>
      </dsp:nvSpPr>
      <dsp:spPr>
        <a:xfrm>
          <a:off x="357390" y="4698616"/>
          <a:ext cx="649800" cy="6498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609A8C-8FB4-461D-9E23-D07254DDCCC3}">
      <dsp:nvSpPr>
        <dsp:cNvPr id="0" name=""/>
        <dsp:cNvSpPr/>
      </dsp:nvSpPr>
      <dsp:spPr>
        <a:xfrm>
          <a:off x="1364580" y="4432788"/>
          <a:ext cx="2887940" cy="118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37" tIns="125037" rIns="125037" bIns="125037" numCol="1" spcCol="1270" anchor="ctr" anchorCtr="0">
          <a:noAutofit/>
        </a:bodyPr>
        <a:lstStyle/>
        <a:p>
          <a:pPr marL="0" lvl="0" indent="0" algn="l" defTabSz="1600200">
            <a:lnSpc>
              <a:spcPct val="100000"/>
            </a:lnSpc>
            <a:spcBef>
              <a:spcPct val="0"/>
            </a:spcBef>
            <a:spcAft>
              <a:spcPct val="35000"/>
            </a:spcAft>
            <a:buNone/>
          </a:pPr>
          <a:r>
            <a:rPr lang="en-US" sz="3600" b="1" kern="1200"/>
            <a:t>E</a:t>
          </a:r>
          <a:r>
            <a:rPr lang="en-US" sz="2200" kern="1200"/>
            <a:t>ngage Yourself</a:t>
          </a:r>
        </a:p>
      </dsp:txBody>
      <dsp:txXfrm>
        <a:off x="1364580" y="4432788"/>
        <a:ext cx="2887940" cy="1181455"/>
      </dsp:txXfrm>
    </dsp:sp>
    <dsp:sp modelId="{3C3952E1-5349-43E9-AFE1-1DA5CD997C5F}">
      <dsp:nvSpPr>
        <dsp:cNvPr id="0" name=""/>
        <dsp:cNvSpPr/>
      </dsp:nvSpPr>
      <dsp:spPr>
        <a:xfrm>
          <a:off x="4252521" y="4432788"/>
          <a:ext cx="2165124" cy="118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37" tIns="125037" rIns="125037" bIns="125037" numCol="1" spcCol="1270" anchor="ctr" anchorCtr="0">
          <a:noAutofit/>
        </a:bodyPr>
        <a:lstStyle/>
        <a:p>
          <a:pPr marL="0" lvl="0" indent="0" algn="l" defTabSz="800100">
            <a:lnSpc>
              <a:spcPct val="100000"/>
            </a:lnSpc>
            <a:spcBef>
              <a:spcPct val="0"/>
            </a:spcBef>
            <a:spcAft>
              <a:spcPct val="35000"/>
            </a:spcAft>
            <a:buNone/>
          </a:pPr>
          <a:r>
            <a:rPr lang="en-US" sz="1800" kern="1200"/>
            <a:t>I want to explore more about...</a:t>
          </a:r>
        </a:p>
      </dsp:txBody>
      <dsp:txXfrm>
        <a:off x="4252521" y="4432788"/>
        <a:ext cx="2165124" cy="118145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1AE8AF-0BC2-AF47-8E7E-3748DC7A02C7}">
      <dsp:nvSpPr>
        <dsp:cNvPr id="0" name=""/>
        <dsp:cNvSpPr/>
      </dsp:nvSpPr>
      <dsp:spPr>
        <a:xfrm>
          <a:off x="733846" y="-5189"/>
          <a:ext cx="4201587" cy="4201587"/>
        </a:xfrm>
        <a:prstGeom prst="circularArrow">
          <a:avLst>
            <a:gd name="adj1" fmla="val 5274"/>
            <a:gd name="adj2" fmla="val 312630"/>
            <a:gd name="adj3" fmla="val 14274068"/>
            <a:gd name="adj4" fmla="val 17100188"/>
            <a:gd name="adj5" fmla="val 547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9E7D15-5B09-C145-AAD8-6D5E53FC1C01}">
      <dsp:nvSpPr>
        <dsp:cNvPr id="0" name=""/>
        <dsp:cNvSpPr/>
      </dsp:nvSpPr>
      <dsp:spPr>
        <a:xfrm>
          <a:off x="2056774" y="695"/>
          <a:ext cx="1555730" cy="77786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Content</a:t>
          </a:r>
        </a:p>
      </dsp:txBody>
      <dsp:txXfrm>
        <a:off x="2094746" y="38667"/>
        <a:ext cx="1479786" cy="701921"/>
      </dsp:txXfrm>
    </dsp:sp>
    <dsp:sp modelId="{97F2F578-3EC0-C545-8CF2-7FF6375879FA}">
      <dsp:nvSpPr>
        <dsp:cNvPr id="0" name=""/>
        <dsp:cNvSpPr/>
      </dsp:nvSpPr>
      <dsp:spPr>
        <a:xfrm>
          <a:off x="3532913" y="852944"/>
          <a:ext cx="1555730" cy="777865"/>
        </a:xfrm>
        <a:prstGeom prst="roundRect">
          <a:avLst/>
        </a:prstGeom>
        <a:solidFill>
          <a:schemeClr val="accent5">
            <a:hueOff val="-3611014"/>
            <a:satOff val="2508"/>
            <a:lumOff val="749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Stimuli</a:t>
          </a:r>
        </a:p>
      </dsp:txBody>
      <dsp:txXfrm>
        <a:off x="3570885" y="890916"/>
        <a:ext cx="1479786" cy="701921"/>
      </dsp:txXfrm>
    </dsp:sp>
    <dsp:sp modelId="{2A38D3B8-5B74-D946-9217-72511804CEF5}">
      <dsp:nvSpPr>
        <dsp:cNvPr id="0" name=""/>
        <dsp:cNvSpPr/>
      </dsp:nvSpPr>
      <dsp:spPr>
        <a:xfrm>
          <a:off x="3532913" y="2557442"/>
          <a:ext cx="1555730" cy="777865"/>
        </a:xfrm>
        <a:prstGeom prst="roundRect">
          <a:avLst/>
        </a:prstGeom>
        <a:solidFill>
          <a:schemeClr val="accent5">
            <a:hueOff val="-7222029"/>
            <a:satOff val="5016"/>
            <a:lumOff val="1498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Observation</a:t>
          </a:r>
        </a:p>
      </dsp:txBody>
      <dsp:txXfrm>
        <a:off x="3570885" y="2595414"/>
        <a:ext cx="1479786" cy="701921"/>
      </dsp:txXfrm>
    </dsp:sp>
    <dsp:sp modelId="{F647B118-E841-434C-858E-53A0D4861D49}">
      <dsp:nvSpPr>
        <dsp:cNvPr id="0" name=""/>
        <dsp:cNvSpPr/>
      </dsp:nvSpPr>
      <dsp:spPr>
        <a:xfrm>
          <a:off x="2056774" y="3409691"/>
          <a:ext cx="1555730" cy="777865"/>
        </a:xfrm>
        <a:prstGeom prst="roundRect">
          <a:avLst/>
        </a:prstGeom>
        <a:solidFill>
          <a:schemeClr val="accent5">
            <a:hueOff val="-10833043"/>
            <a:satOff val="7523"/>
            <a:lumOff val="2247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Application</a:t>
          </a:r>
        </a:p>
      </dsp:txBody>
      <dsp:txXfrm>
        <a:off x="2094746" y="3447663"/>
        <a:ext cx="1479786" cy="701921"/>
      </dsp:txXfrm>
    </dsp:sp>
    <dsp:sp modelId="{BE118BE0-4C07-654B-A1D9-B0AFDD7BF9EA}">
      <dsp:nvSpPr>
        <dsp:cNvPr id="0" name=""/>
        <dsp:cNvSpPr/>
      </dsp:nvSpPr>
      <dsp:spPr>
        <a:xfrm>
          <a:off x="580636" y="2557442"/>
          <a:ext cx="1555730" cy="777865"/>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Debriefing</a:t>
          </a:r>
        </a:p>
      </dsp:txBody>
      <dsp:txXfrm>
        <a:off x="618608" y="2595414"/>
        <a:ext cx="1479786" cy="701921"/>
      </dsp:txXfrm>
    </dsp:sp>
    <dsp:sp modelId="{388AEDC0-9F9B-7C40-A0CE-056DAC8D46AA}">
      <dsp:nvSpPr>
        <dsp:cNvPr id="0" name=""/>
        <dsp:cNvSpPr/>
      </dsp:nvSpPr>
      <dsp:spPr>
        <a:xfrm>
          <a:off x="580636" y="852944"/>
          <a:ext cx="1555730" cy="777865"/>
        </a:xfrm>
        <a:prstGeom prst="roundRect">
          <a:avLst/>
        </a:prstGeom>
        <a:solidFill>
          <a:schemeClr val="accent5">
            <a:hueOff val="-18055071"/>
            <a:satOff val="12539"/>
            <a:lumOff val="3745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Reflection</a:t>
          </a:r>
        </a:p>
      </dsp:txBody>
      <dsp:txXfrm>
        <a:off x="618608" y="890916"/>
        <a:ext cx="1479786" cy="7019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E87D7-8C47-48B1-8987-79CC8DD42807}">
      <dsp:nvSpPr>
        <dsp:cNvPr id="0" name=""/>
        <dsp:cNvSpPr/>
      </dsp:nvSpPr>
      <dsp:spPr>
        <a:xfrm rot="5400000">
          <a:off x="6852434" y="-3115893"/>
          <a:ext cx="762507" cy="7189280"/>
        </a:xfrm>
        <a:prstGeom prst="round2Same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US" sz="1100" b="0" i="0" kern="1200" dirty="0"/>
            <a:t>Think of your home in the US and the home you are staying in during this trip.  What similarities and differences have you noticed between your two homes? Additionally, if you can think of any stories describing interactions with family members that stand out, please provide them. </a:t>
          </a:r>
          <a:endParaRPr lang="en-US" sz="1100" kern="1200" dirty="0"/>
        </a:p>
      </dsp:txBody>
      <dsp:txXfrm rot="-5400000">
        <a:off x="3639048" y="134716"/>
        <a:ext cx="7152057" cy="688061"/>
      </dsp:txXfrm>
    </dsp:sp>
    <dsp:sp modelId="{CEE24776-89CA-4CC5-8C5A-8708B3179DD5}">
      <dsp:nvSpPr>
        <dsp:cNvPr id="0" name=""/>
        <dsp:cNvSpPr/>
      </dsp:nvSpPr>
      <dsp:spPr>
        <a:xfrm>
          <a:off x="404922" y="2179"/>
          <a:ext cx="3234124" cy="953134"/>
        </a:xfrm>
        <a:prstGeom prst="roundRect">
          <a:avLst/>
        </a:prstGeom>
        <a:gradFill rotWithShape="0">
          <a:gsLst>
            <a:gs pos="0">
              <a:schemeClr val="accent5">
                <a:shade val="80000"/>
                <a:hueOff val="0"/>
                <a:satOff val="0"/>
                <a:lumOff val="0"/>
                <a:alphaOff val="0"/>
                <a:satMod val="100000"/>
                <a:lumMod val="100000"/>
              </a:schemeClr>
            </a:gs>
            <a:gs pos="50000">
              <a:schemeClr val="accent5">
                <a:shade val="80000"/>
                <a:hueOff val="0"/>
                <a:satOff val="0"/>
                <a:lumOff val="0"/>
                <a:alphaOff val="0"/>
                <a:shade val="99000"/>
                <a:satMod val="105000"/>
                <a:lumMod val="100000"/>
              </a:schemeClr>
            </a:gs>
            <a:gs pos="100000">
              <a:schemeClr val="accent5">
                <a:shade val="80000"/>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At Home</a:t>
          </a:r>
        </a:p>
      </dsp:txBody>
      <dsp:txXfrm>
        <a:off x="451450" y="48707"/>
        <a:ext cx="3141068" cy="860078"/>
      </dsp:txXfrm>
    </dsp:sp>
    <dsp:sp modelId="{382F8D80-5BAB-487F-8535-7B0DF8AB8D5B}">
      <dsp:nvSpPr>
        <dsp:cNvPr id="0" name=""/>
        <dsp:cNvSpPr/>
      </dsp:nvSpPr>
      <dsp:spPr>
        <a:xfrm rot="5400000">
          <a:off x="6852434" y="-2115101"/>
          <a:ext cx="762507" cy="7189280"/>
        </a:xfrm>
        <a:prstGeom prst="round2Same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US" sz="1100" b="0" i="0" kern="1200"/>
            <a:t>What similarities and differences have you noticed about things like your commute, how people get around town, the behavior of people in common areas like public transportation and as you’re walking down the street, and how you navigate your way around Salamanca?</a:t>
          </a:r>
          <a:endParaRPr lang="en-US" sz="1100" kern="1200" dirty="0"/>
        </a:p>
      </dsp:txBody>
      <dsp:txXfrm rot="-5400000">
        <a:off x="3639048" y="1135508"/>
        <a:ext cx="7152057" cy="688061"/>
      </dsp:txXfrm>
    </dsp:sp>
    <dsp:sp modelId="{89804134-E95A-43E6-83DB-86DA9EAB4881}">
      <dsp:nvSpPr>
        <dsp:cNvPr id="0" name=""/>
        <dsp:cNvSpPr/>
      </dsp:nvSpPr>
      <dsp:spPr>
        <a:xfrm>
          <a:off x="404922" y="1002971"/>
          <a:ext cx="3234124" cy="953134"/>
        </a:xfrm>
        <a:prstGeom prst="roundRect">
          <a:avLst/>
        </a:prstGeom>
        <a:gradFill rotWithShape="0">
          <a:gsLst>
            <a:gs pos="0">
              <a:schemeClr val="accent5">
                <a:shade val="80000"/>
                <a:hueOff val="163602"/>
                <a:satOff val="-15431"/>
                <a:lumOff val="9978"/>
                <a:alphaOff val="0"/>
                <a:satMod val="100000"/>
                <a:lumMod val="100000"/>
              </a:schemeClr>
            </a:gs>
            <a:gs pos="50000">
              <a:schemeClr val="accent5">
                <a:shade val="80000"/>
                <a:hueOff val="163602"/>
                <a:satOff val="-15431"/>
                <a:lumOff val="9978"/>
                <a:alphaOff val="0"/>
                <a:shade val="99000"/>
                <a:satMod val="105000"/>
                <a:lumMod val="100000"/>
              </a:schemeClr>
            </a:gs>
            <a:gs pos="100000">
              <a:schemeClr val="accent5">
                <a:shade val="80000"/>
                <a:hueOff val="163602"/>
                <a:satOff val="-15431"/>
                <a:lumOff val="9978"/>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On the Street </a:t>
          </a:r>
        </a:p>
      </dsp:txBody>
      <dsp:txXfrm>
        <a:off x="451450" y="1049499"/>
        <a:ext cx="3141068" cy="860078"/>
      </dsp:txXfrm>
    </dsp:sp>
    <dsp:sp modelId="{57157915-0CD8-4DF8-AF84-014D15408CFF}">
      <dsp:nvSpPr>
        <dsp:cNvPr id="0" name=""/>
        <dsp:cNvSpPr/>
      </dsp:nvSpPr>
      <dsp:spPr>
        <a:xfrm rot="5400000">
          <a:off x="6852434" y="-1114310"/>
          <a:ext cx="762507" cy="7189280"/>
        </a:xfrm>
        <a:prstGeom prst="round2Same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US" sz="1100" b="0" i="0" kern="1200" dirty="0"/>
            <a:t>What topics, people, and events are being celebrated at these monuments and locations? Did you notice any similarities or differences between what Americans value in their historical sites and history vs what Spaniards value?</a:t>
          </a:r>
          <a:endParaRPr lang="en-US" sz="1100" kern="1200" dirty="0"/>
        </a:p>
      </dsp:txBody>
      <dsp:txXfrm rot="-5400000">
        <a:off x="3639048" y="2136299"/>
        <a:ext cx="7152057" cy="688061"/>
      </dsp:txXfrm>
    </dsp:sp>
    <dsp:sp modelId="{7E77E49E-6EFF-4D10-B0B2-374FB69774C8}">
      <dsp:nvSpPr>
        <dsp:cNvPr id="0" name=""/>
        <dsp:cNvSpPr/>
      </dsp:nvSpPr>
      <dsp:spPr>
        <a:xfrm>
          <a:off x="404922" y="2003762"/>
          <a:ext cx="3234124" cy="953134"/>
        </a:xfrm>
        <a:prstGeom prst="roundRect">
          <a:avLst/>
        </a:prstGeom>
        <a:gradFill rotWithShape="0">
          <a:gsLst>
            <a:gs pos="0">
              <a:schemeClr val="accent5">
                <a:shade val="80000"/>
                <a:hueOff val="327204"/>
                <a:satOff val="-30861"/>
                <a:lumOff val="19955"/>
                <a:alphaOff val="0"/>
                <a:satMod val="100000"/>
                <a:lumMod val="100000"/>
              </a:schemeClr>
            </a:gs>
            <a:gs pos="50000">
              <a:schemeClr val="accent5">
                <a:shade val="80000"/>
                <a:hueOff val="327204"/>
                <a:satOff val="-30861"/>
                <a:lumOff val="19955"/>
                <a:alphaOff val="0"/>
                <a:shade val="99000"/>
                <a:satMod val="105000"/>
                <a:lumMod val="100000"/>
              </a:schemeClr>
            </a:gs>
            <a:gs pos="100000">
              <a:schemeClr val="accent5">
                <a:shade val="80000"/>
                <a:hueOff val="327204"/>
                <a:satOff val="-30861"/>
                <a:lumOff val="19955"/>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At Cultural Sites</a:t>
          </a:r>
        </a:p>
      </dsp:txBody>
      <dsp:txXfrm>
        <a:off x="451450" y="2050290"/>
        <a:ext cx="3141068" cy="860078"/>
      </dsp:txXfrm>
    </dsp:sp>
    <dsp:sp modelId="{739AEB86-7D22-4887-B839-62387E08A0E6}">
      <dsp:nvSpPr>
        <dsp:cNvPr id="0" name=""/>
        <dsp:cNvSpPr/>
      </dsp:nvSpPr>
      <dsp:spPr>
        <a:xfrm rot="5400000">
          <a:off x="6852434" y="-113519"/>
          <a:ext cx="762507" cy="7189280"/>
        </a:xfrm>
        <a:prstGeom prst="round2Same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US" sz="1100" b="0" i="0" kern="1200" dirty="0"/>
            <a:t>Think about all the people you’ve met. Shop owners, cashiers, attendants, your Spanish family, your teachers and more.  What have your interactions been like with these people? Have you noticed things being similar or different to how they are in the US? Has anyone said or done anything that may have shocked you due to it being different from how people behave in the US? </a:t>
          </a:r>
          <a:endParaRPr lang="en-US" sz="1100" kern="1200" dirty="0"/>
        </a:p>
      </dsp:txBody>
      <dsp:txXfrm rot="-5400000">
        <a:off x="3639048" y="3137090"/>
        <a:ext cx="7152057" cy="688061"/>
      </dsp:txXfrm>
    </dsp:sp>
    <dsp:sp modelId="{33360EE3-84C6-443D-B151-4032BFF02A15}">
      <dsp:nvSpPr>
        <dsp:cNvPr id="0" name=""/>
        <dsp:cNvSpPr/>
      </dsp:nvSpPr>
      <dsp:spPr>
        <a:xfrm>
          <a:off x="404922" y="3004553"/>
          <a:ext cx="3234124" cy="953134"/>
        </a:xfrm>
        <a:prstGeom prst="roundRect">
          <a:avLst/>
        </a:prstGeom>
        <a:gradFill rotWithShape="0">
          <a:gsLst>
            <a:gs pos="0">
              <a:schemeClr val="accent5">
                <a:shade val="80000"/>
                <a:hueOff val="490806"/>
                <a:satOff val="-46292"/>
                <a:lumOff val="29932"/>
                <a:alphaOff val="0"/>
                <a:satMod val="100000"/>
                <a:lumMod val="100000"/>
              </a:schemeClr>
            </a:gs>
            <a:gs pos="50000">
              <a:schemeClr val="accent5">
                <a:shade val="80000"/>
                <a:hueOff val="490806"/>
                <a:satOff val="-46292"/>
                <a:lumOff val="29932"/>
                <a:alphaOff val="0"/>
                <a:shade val="99000"/>
                <a:satMod val="105000"/>
                <a:lumMod val="100000"/>
              </a:schemeClr>
            </a:gs>
            <a:gs pos="100000">
              <a:schemeClr val="accent5">
                <a:shade val="80000"/>
                <a:hueOff val="490806"/>
                <a:satOff val="-46292"/>
                <a:lumOff val="29932"/>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People You Meet</a:t>
          </a:r>
        </a:p>
      </dsp:txBody>
      <dsp:txXfrm>
        <a:off x="451450" y="3051081"/>
        <a:ext cx="3141068" cy="860078"/>
      </dsp:txXfrm>
    </dsp:sp>
    <dsp:sp modelId="{2D21061A-D1F2-4F55-B2FF-3532696E5843}">
      <dsp:nvSpPr>
        <dsp:cNvPr id="0" name=""/>
        <dsp:cNvSpPr/>
      </dsp:nvSpPr>
      <dsp:spPr>
        <a:xfrm rot="5400000">
          <a:off x="6852434" y="887271"/>
          <a:ext cx="762507" cy="7189280"/>
        </a:xfrm>
        <a:prstGeom prst="round2Same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US" sz="1100" b="0" i="0" kern="1200"/>
            <a:t>In Spain we have been out and about to different shops, cafes and restaurants.  During these times, what have you noticed about being in each of the 3 locations? Provide examples of differences and similarities between how business is conducted in each place. </a:t>
          </a:r>
          <a:endParaRPr lang="en-US" sz="1100" kern="1200" dirty="0"/>
        </a:p>
      </dsp:txBody>
      <dsp:txXfrm rot="-5400000">
        <a:off x="3639048" y="4137881"/>
        <a:ext cx="7152057" cy="688061"/>
      </dsp:txXfrm>
    </dsp:sp>
    <dsp:sp modelId="{454B8F49-834B-447D-916E-27E6236A723E}">
      <dsp:nvSpPr>
        <dsp:cNvPr id="0" name=""/>
        <dsp:cNvSpPr/>
      </dsp:nvSpPr>
      <dsp:spPr>
        <a:xfrm>
          <a:off x="404922" y="4005344"/>
          <a:ext cx="3234124" cy="953134"/>
        </a:xfrm>
        <a:prstGeom prst="roundRect">
          <a:avLst/>
        </a:prstGeom>
        <a:gradFill rotWithShape="0">
          <a:gsLst>
            <a:gs pos="0">
              <a:schemeClr val="accent5">
                <a:shade val="80000"/>
                <a:hueOff val="654408"/>
                <a:satOff val="-61723"/>
                <a:lumOff val="39910"/>
                <a:alphaOff val="0"/>
                <a:satMod val="100000"/>
                <a:lumMod val="100000"/>
              </a:schemeClr>
            </a:gs>
            <a:gs pos="50000">
              <a:schemeClr val="accent5">
                <a:shade val="80000"/>
                <a:hueOff val="654408"/>
                <a:satOff val="-61723"/>
                <a:lumOff val="39910"/>
                <a:alphaOff val="0"/>
                <a:shade val="99000"/>
                <a:satMod val="105000"/>
                <a:lumMod val="100000"/>
              </a:schemeClr>
            </a:gs>
            <a:gs pos="100000">
              <a:schemeClr val="accent5">
                <a:shade val="80000"/>
                <a:hueOff val="654408"/>
                <a:satOff val="-61723"/>
                <a:lumOff val="3991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In Shops and Restaurants</a:t>
          </a:r>
        </a:p>
      </dsp:txBody>
      <dsp:txXfrm>
        <a:off x="451450" y="4051872"/>
        <a:ext cx="3141068" cy="8600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E1A008-5993-4456-AF42-81AACB098B94}">
      <dsp:nvSpPr>
        <dsp:cNvPr id="0" name=""/>
        <dsp:cNvSpPr/>
      </dsp:nvSpPr>
      <dsp:spPr>
        <a:xfrm>
          <a:off x="0" y="0"/>
          <a:ext cx="6166194" cy="0"/>
        </a:xfrm>
        <a:prstGeom prst="lin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21BB3F-8396-4A87-98A2-3280353C2B34}">
      <dsp:nvSpPr>
        <dsp:cNvPr id="0" name=""/>
        <dsp:cNvSpPr/>
      </dsp:nvSpPr>
      <dsp:spPr>
        <a:xfrm>
          <a:off x="0" y="0"/>
          <a:ext cx="1233239" cy="3672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ACTFL</a:t>
          </a:r>
        </a:p>
      </dsp:txBody>
      <dsp:txXfrm>
        <a:off x="0" y="0"/>
        <a:ext cx="1233239" cy="3672223"/>
      </dsp:txXfrm>
    </dsp:sp>
    <dsp:sp modelId="{BF90ABDD-D479-45D0-815C-F7CE59E5957F}">
      <dsp:nvSpPr>
        <dsp:cNvPr id="0" name=""/>
        <dsp:cNvSpPr/>
      </dsp:nvSpPr>
      <dsp:spPr>
        <a:xfrm>
          <a:off x="1325731" y="43168"/>
          <a:ext cx="4840463" cy="863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Global Standards (5 C’s)</a:t>
          </a:r>
        </a:p>
      </dsp:txBody>
      <dsp:txXfrm>
        <a:off x="1325731" y="43168"/>
        <a:ext cx="4840463" cy="863366"/>
      </dsp:txXfrm>
    </dsp:sp>
    <dsp:sp modelId="{28985AD3-FD7F-4DD1-90F5-5DF0C488CB6D}">
      <dsp:nvSpPr>
        <dsp:cNvPr id="0" name=""/>
        <dsp:cNvSpPr/>
      </dsp:nvSpPr>
      <dsp:spPr>
        <a:xfrm>
          <a:off x="1233239" y="906535"/>
          <a:ext cx="4932956"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062910-A83E-4B53-8894-3FD880004C05}">
      <dsp:nvSpPr>
        <dsp:cNvPr id="0" name=""/>
        <dsp:cNvSpPr/>
      </dsp:nvSpPr>
      <dsp:spPr>
        <a:xfrm>
          <a:off x="1325731" y="949703"/>
          <a:ext cx="4840463" cy="863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Proficiency Guidelines</a:t>
          </a:r>
        </a:p>
      </dsp:txBody>
      <dsp:txXfrm>
        <a:off x="1325731" y="949703"/>
        <a:ext cx="4840463" cy="863366"/>
      </dsp:txXfrm>
    </dsp:sp>
    <dsp:sp modelId="{076DAB10-567B-472F-8DE5-4FD25B478C8C}">
      <dsp:nvSpPr>
        <dsp:cNvPr id="0" name=""/>
        <dsp:cNvSpPr/>
      </dsp:nvSpPr>
      <dsp:spPr>
        <a:xfrm>
          <a:off x="1233239" y="1813070"/>
          <a:ext cx="4932956"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8D8056-7482-4480-8450-20B5ED4A74D3}">
      <dsp:nvSpPr>
        <dsp:cNvPr id="0" name=""/>
        <dsp:cNvSpPr/>
      </dsp:nvSpPr>
      <dsp:spPr>
        <a:xfrm>
          <a:off x="1325731" y="1856238"/>
          <a:ext cx="4840463" cy="863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Performance Descriptors</a:t>
          </a:r>
        </a:p>
      </dsp:txBody>
      <dsp:txXfrm>
        <a:off x="1325731" y="1856238"/>
        <a:ext cx="4840463" cy="863366"/>
      </dsp:txXfrm>
    </dsp:sp>
    <dsp:sp modelId="{41C1CEB3-52AE-49A4-9087-0F8571BAC84A}">
      <dsp:nvSpPr>
        <dsp:cNvPr id="0" name=""/>
        <dsp:cNvSpPr/>
      </dsp:nvSpPr>
      <dsp:spPr>
        <a:xfrm>
          <a:off x="1233239" y="2719605"/>
          <a:ext cx="4932956"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0C1840-A060-424D-B919-3199C5FDAB18}">
      <dsp:nvSpPr>
        <dsp:cNvPr id="0" name=""/>
        <dsp:cNvSpPr/>
      </dsp:nvSpPr>
      <dsp:spPr>
        <a:xfrm>
          <a:off x="1325731" y="2762774"/>
          <a:ext cx="4840463" cy="863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Can-Do Statements</a:t>
          </a:r>
        </a:p>
      </dsp:txBody>
      <dsp:txXfrm>
        <a:off x="1325731" y="2762774"/>
        <a:ext cx="4840463" cy="863366"/>
      </dsp:txXfrm>
    </dsp:sp>
    <dsp:sp modelId="{32B7734E-D739-49BD-B075-246A34E080E6}">
      <dsp:nvSpPr>
        <dsp:cNvPr id="0" name=""/>
        <dsp:cNvSpPr/>
      </dsp:nvSpPr>
      <dsp:spPr>
        <a:xfrm>
          <a:off x="1233239" y="3626140"/>
          <a:ext cx="4932956"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2A216-9C3D-4E80-8E2B-382F85645018}">
      <dsp:nvSpPr>
        <dsp:cNvPr id="0" name=""/>
        <dsp:cNvSpPr/>
      </dsp:nvSpPr>
      <dsp:spPr>
        <a:xfrm>
          <a:off x="4072" y="1069028"/>
          <a:ext cx="2448922" cy="97325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a:t>ACTFL</a:t>
          </a:r>
          <a:endParaRPr lang="en-US" sz="1700" b="1" kern="1200"/>
        </a:p>
      </dsp:txBody>
      <dsp:txXfrm>
        <a:off x="4072" y="1069028"/>
        <a:ext cx="2448922" cy="973257"/>
      </dsp:txXfrm>
    </dsp:sp>
    <dsp:sp modelId="{8A82848C-2BC3-4324-BF30-3D3D6929D3C1}">
      <dsp:nvSpPr>
        <dsp:cNvPr id="0" name=""/>
        <dsp:cNvSpPr/>
      </dsp:nvSpPr>
      <dsp:spPr>
        <a:xfrm>
          <a:off x="4072" y="2042285"/>
          <a:ext cx="2448922" cy="222779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t>American Council on the Teaching of FLs</a:t>
          </a:r>
        </a:p>
      </dsp:txBody>
      <dsp:txXfrm>
        <a:off x="4072" y="2042285"/>
        <a:ext cx="2448922" cy="2227792"/>
      </dsp:txXfrm>
    </dsp:sp>
    <dsp:sp modelId="{827E7AE3-0968-4032-817A-FE8922F0FB65}">
      <dsp:nvSpPr>
        <dsp:cNvPr id="0" name=""/>
        <dsp:cNvSpPr/>
      </dsp:nvSpPr>
      <dsp:spPr>
        <a:xfrm>
          <a:off x="2795843" y="1069028"/>
          <a:ext cx="2448922" cy="973257"/>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a:t>ILR</a:t>
          </a:r>
          <a:endParaRPr lang="en-US" sz="1700" b="1" kern="1200"/>
        </a:p>
      </dsp:txBody>
      <dsp:txXfrm>
        <a:off x="2795843" y="1069028"/>
        <a:ext cx="2448922" cy="973257"/>
      </dsp:txXfrm>
    </dsp:sp>
    <dsp:sp modelId="{44AA555F-4CD2-46A8-B4B7-68FA75829B29}">
      <dsp:nvSpPr>
        <dsp:cNvPr id="0" name=""/>
        <dsp:cNvSpPr/>
      </dsp:nvSpPr>
      <dsp:spPr>
        <a:xfrm>
          <a:off x="2795843" y="2042285"/>
          <a:ext cx="2448922" cy="222779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t>Interagency Language Roundtable </a:t>
          </a:r>
          <a:r>
            <a:rPr lang="en-US" sz="2000" kern="1200"/>
            <a:t>(mostly U.S. </a:t>
          </a:r>
          <a:r>
            <a:rPr lang="en-US" sz="2000" kern="1200" err="1"/>
            <a:t>gov</a:t>
          </a:r>
          <a:r>
            <a:rPr lang="en-US" sz="2000" kern="1200"/>
            <a:t> jobs)</a:t>
          </a:r>
          <a:endParaRPr lang="en-US" sz="2400" kern="1200"/>
        </a:p>
      </dsp:txBody>
      <dsp:txXfrm>
        <a:off x="2795843" y="2042285"/>
        <a:ext cx="2448922" cy="2227792"/>
      </dsp:txXfrm>
    </dsp:sp>
    <dsp:sp modelId="{56CBCF5A-B545-4573-99E9-FBE94F3B511E}">
      <dsp:nvSpPr>
        <dsp:cNvPr id="0" name=""/>
        <dsp:cNvSpPr/>
      </dsp:nvSpPr>
      <dsp:spPr>
        <a:xfrm>
          <a:off x="5587615" y="1069028"/>
          <a:ext cx="2448922" cy="973257"/>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a:t>CEFR</a:t>
          </a:r>
          <a:endParaRPr lang="en-US" sz="1700" b="1" kern="1200"/>
        </a:p>
      </dsp:txBody>
      <dsp:txXfrm>
        <a:off x="5587615" y="1069028"/>
        <a:ext cx="2448922" cy="973257"/>
      </dsp:txXfrm>
    </dsp:sp>
    <dsp:sp modelId="{6B3CB0F0-AC3B-4744-A72F-B126B58FEF3F}">
      <dsp:nvSpPr>
        <dsp:cNvPr id="0" name=""/>
        <dsp:cNvSpPr/>
      </dsp:nvSpPr>
      <dsp:spPr>
        <a:xfrm>
          <a:off x="5587615" y="2042285"/>
          <a:ext cx="2448922" cy="222779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t>Common European Framework of Reference </a:t>
          </a:r>
          <a:r>
            <a:rPr lang="en-US" sz="2000" kern="1200"/>
            <a:t>(Council of Europe)</a:t>
          </a:r>
          <a:endParaRPr lang="en-US" sz="2400" kern="1200"/>
        </a:p>
      </dsp:txBody>
      <dsp:txXfrm>
        <a:off x="5587615" y="2042285"/>
        <a:ext cx="2448922" cy="2227792"/>
      </dsp:txXfrm>
    </dsp:sp>
    <dsp:sp modelId="{80B16220-F3BD-4B13-86CA-203FE448F431}">
      <dsp:nvSpPr>
        <dsp:cNvPr id="0" name=""/>
        <dsp:cNvSpPr/>
      </dsp:nvSpPr>
      <dsp:spPr>
        <a:xfrm>
          <a:off x="8379386" y="1069028"/>
          <a:ext cx="2448922" cy="973257"/>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b="1" kern="1200"/>
            <a:t>School</a:t>
          </a:r>
          <a:r>
            <a:rPr lang="en-US" sz="2700" kern="1200"/>
            <a:t> </a:t>
          </a:r>
          <a:r>
            <a:rPr lang="en-US" sz="2700" b="1" kern="1200"/>
            <a:t>Systems</a:t>
          </a:r>
        </a:p>
      </dsp:txBody>
      <dsp:txXfrm>
        <a:off x="8379386" y="1069028"/>
        <a:ext cx="2448922" cy="973257"/>
      </dsp:txXfrm>
    </dsp:sp>
    <dsp:sp modelId="{16DBA50C-B157-4579-840A-085A620F02BA}">
      <dsp:nvSpPr>
        <dsp:cNvPr id="0" name=""/>
        <dsp:cNvSpPr/>
      </dsp:nvSpPr>
      <dsp:spPr>
        <a:xfrm>
          <a:off x="8379386" y="2042285"/>
          <a:ext cx="2448922" cy="222779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a:t>National level</a:t>
          </a:r>
        </a:p>
        <a:p>
          <a:pPr marL="228600" lvl="1" indent="-228600" algn="l" defTabSz="1200150">
            <a:lnSpc>
              <a:spcPct val="90000"/>
            </a:lnSpc>
            <a:spcBef>
              <a:spcPct val="0"/>
            </a:spcBef>
            <a:spcAft>
              <a:spcPct val="15000"/>
            </a:spcAft>
            <a:buChar char="•"/>
          </a:pPr>
          <a:r>
            <a:rPr lang="en-US" sz="2700" kern="1200"/>
            <a:t>State and local level</a:t>
          </a:r>
        </a:p>
      </dsp:txBody>
      <dsp:txXfrm>
        <a:off x="8379386" y="2042285"/>
        <a:ext cx="2448922" cy="22277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0A23D8-CC4A-4E2A-8938-05F7E753896B}">
      <dsp:nvSpPr>
        <dsp:cNvPr id="0" name=""/>
        <dsp:cNvSpPr/>
      </dsp:nvSpPr>
      <dsp:spPr>
        <a:xfrm>
          <a:off x="2261031" y="4049392"/>
          <a:ext cx="142944" cy="142944"/>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ECCE8E-6D99-4A31-B227-6B73D486B5E6}">
      <dsp:nvSpPr>
        <dsp:cNvPr id="0" name=""/>
        <dsp:cNvSpPr/>
      </dsp:nvSpPr>
      <dsp:spPr>
        <a:xfrm>
          <a:off x="1991580" y="4179103"/>
          <a:ext cx="142944" cy="142944"/>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EE6D32-D51A-492C-8013-85E6F04C3421}">
      <dsp:nvSpPr>
        <dsp:cNvPr id="0" name=""/>
        <dsp:cNvSpPr/>
      </dsp:nvSpPr>
      <dsp:spPr>
        <a:xfrm>
          <a:off x="1709264" y="4281560"/>
          <a:ext cx="142944" cy="142944"/>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8B45E7-B91D-4F70-B187-E4FAFE36193C}">
      <dsp:nvSpPr>
        <dsp:cNvPr id="0" name=""/>
        <dsp:cNvSpPr/>
      </dsp:nvSpPr>
      <dsp:spPr>
        <a:xfrm>
          <a:off x="3554683" y="2547869"/>
          <a:ext cx="142944" cy="142944"/>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03E32E-A707-45A9-ADD2-C92731E05D4B}">
      <dsp:nvSpPr>
        <dsp:cNvPr id="0" name=""/>
        <dsp:cNvSpPr/>
      </dsp:nvSpPr>
      <dsp:spPr>
        <a:xfrm>
          <a:off x="3446045" y="2811835"/>
          <a:ext cx="142944" cy="142944"/>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53A730-F0C8-49B5-B516-C3030021D0CC}">
      <dsp:nvSpPr>
        <dsp:cNvPr id="0" name=""/>
        <dsp:cNvSpPr/>
      </dsp:nvSpPr>
      <dsp:spPr>
        <a:xfrm>
          <a:off x="3368855" y="560812"/>
          <a:ext cx="142944" cy="142944"/>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736C8A-8FE7-495D-9FE0-873E7C42F7E3}">
      <dsp:nvSpPr>
        <dsp:cNvPr id="0" name=""/>
        <dsp:cNvSpPr/>
      </dsp:nvSpPr>
      <dsp:spPr>
        <a:xfrm>
          <a:off x="3567548" y="434634"/>
          <a:ext cx="142944" cy="142944"/>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87D673-97BD-4890-B920-B63BE1A5DC7B}">
      <dsp:nvSpPr>
        <dsp:cNvPr id="0" name=""/>
        <dsp:cNvSpPr/>
      </dsp:nvSpPr>
      <dsp:spPr>
        <a:xfrm>
          <a:off x="3766242" y="308456"/>
          <a:ext cx="142944" cy="142944"/>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804915-FE8C-43BE-A751-923027F506A7}">
      <dsp:nvSpPr>
        <dsp:cNvPr id="0" name=""/>
        <dsp:cNvSpPr/>
      </dsp:nvSpPr>
      <dsp:spPr>
        <a:xfrm>
          <a:off x="3964935" y="434634"/>
          <a:ext cx="142944" cy="142944"/>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1D6789-656E-4ADB-8D3F-CC56FC38B815}">
      <dsp:nvSpPr>
        <dsp:cNvPr id="0" name=""/>
        <dsp:cNvSpPr/>
      </dsp:nvSpPr>
      <dsp:spPr>
        <a:xfrm>
          <a:off x="4163629" y="560812"/>
          <a:ext cx="142944" cy="142944"/>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3DBC50-E525-42DB-B155-4DB6D5C95F08}">
      <dsp:nvSpPr>
        <dsp:cNvPr id="0" name=""/>
        <dsp:cNvSpPr/>
      </dsp:nvSpPr>
      <dsp:spPr>
        <a:xfrm>
          <a:off x="3766242" y="574440"/>
          <a:ext cx="142944" cy="142944"/>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8152D7-9540-4B5C-9564-3C697BF295BB}">
      <dsp:nvSpPr>
        <dsp:cNvPr id="0" name=""/>
        <dsp:cNvSpPr/>
      </dsp:nvSpPr>
      <dsp:spPr>
        <a:xfrm>
          <a:off x="3766242" y="840928"/>
          <a:ext cx="142944" cy="142944"/>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7E035B-8749-439A-A246-2A0C776D5839}">
      <dsp:nvSpPr>
        <dsp:cNvPr id="0" name=""/>
        <dsp:cNvSpPr/>
      </dsp:nvSpPr>
      <dsp:spPr>
        <a:xfrm>
          <a:off x="1012407" y="4585706"/>
          <a:ext cx="3083322" cy="8267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2637"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CULTURAL KNOWLEDGE</a:t>
          </a:r>
        </a:p>
      </dsp:txBody>
      <dsp:txXfrm>
        <a:off x="1052764" y="4626063"/>
        <a:ext cx="3002608" cy="746006"/>
      </dsp:txXfrm>
    </dsp:sp>
    <dsp:sp modelId="{FB317992-A2B5-409E-A11A-8DB6FC5DF3FA}">
      <dsp:nvSpPr>
        <dsp:cNvPr id="0" name=""/>
        <dsp:cNvSpPr/>
      </dsp:nvSpPr>
      <dsp:spPr>
        <a:xfrm>
          <a:off x="157596" y="3775136"/>
          <a:ext cx="1429449" cy="142934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4BA904-E30D-42BD-BDB4-94FF76A51D82}">
      <dsp:nvSpPr>
        <dsp:cNvPr id="0" name=""/>
        <dsp:cNvSpPr/>
      </dsp:nvSpPr>
      <dsp:spPr>
        <a:xfrm>
          <a:off x="2995768" y="3512180"/>
          <a:ext cx="3083322" cy="8267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2637"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CROSS-CULTURAL EXPERIENCE</a:t>
          </a:r>
        </a:p>
      </dsp:txBody>
      <dsp:txXfrm>
        <a:off x="3036125" y="3552537"/>
        <a:ext cx="3002608" cy="746006"/>
      </dsp:txXfrm>
    </dsp:sp>
    <dsp:sp modelId="{7B1C1A8E-9BD0-4A48-A7C0-3A806B56D915}">
      <dsp:nvSpPr>
        <dsp:cNvPr id="0" name=""/>
        <dsp:cNvSpPr/>
      </dsp:nvSpPr>
      <dsp:spPr>
        <a:xfrm>
          <a:off x="2140958" y="2701610"/>
          <a:ext cx="1429449" cy="142934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58A8D4-B25D-4613-BA70-8B82B7B98AA5}">
      <dsp:nvSpPr>
        <dsp:cNvPr id="0" name=""/>
        <dsp:cNvSpPr/>
      </dsp:nvSpPr>
      <dsp:spPr>
        <a:xfrm>
          <a:off x="3906328" y="1883974"/>
          <a:ext cx="3083322" cy="826720"/>
        </a:xfrm>
        <a:prstGeom prst="roundRect">
          <a:avLst/>
        </a:prstGeom>
        <a:solidFill>
          <a:schemeClr val="accent5"/>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2637"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INTERCULTURAL SKILLS</a:t>
          </a:r>
        </a:p>
      </dsp:txBody>
      <dsp:txXfrm>
        <a:off x="3946685" y="1924331"/>
        <a:ext cx="3002608" cy="746006"/>
      </dsp:txXfrm>
    </dsp:sp>
    <dsp:sp modelId="{4B942A82-444E-4AAB-99CE-07824737CFD1}">
      <dsp:nvSpPr>
        <dsp:cNvPr id="0" name=""/>
        <dsp:cNvSpPr/>
      </dsp:nvSpPr>
      <dsp:spPr>
        <a:xfrm>
          <a:off x="3051517" y="1073404"/>
          <a:ext cx="1429449" cy="142934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0A23D8-CC4A-4E2A-8938-05F7E753896B}">
      <dsp:nvSpPr>
        <dsp:cNvPr id="0" name=""/>
        <dsp:cNvSpPr/>
      </dsp:nvSpPr>
      <dsp:spPr>
        <a:xfrm>
          <a:off x="2261031" y="4049392"/>
          <a:ext cx="142944" cy="142944"/>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ECCE8E-6D99-4A31-B227-6B73D486B5E6}">
      <dsp:nvSpPr>
        <dsp:cNvPr id="0" name=""/>
        <dsp:cNvSpPr/>
      </dsp:nvSpPr>
      <dsp:spPr>
        <a:xfrm>
          <a:off x="1991580" y="4179103"/>
          <a:ext cx="142944" cy="142944"/>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EE6D32-D51A-492C-8013-85E6F04C3421}">
      <dsp:nvSpPr>
        <dsp:cNvPr id="0" name=""/>
        <dsp:cNvSpPr/>
      </dsp:nvSpPr>
      <dsp:spPr>
        <a:xfrm>
          <a:off x="1709264" y="4281560"/>
          <a:ext cx="142944" cy="142944"/>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8B45E7-B91D-4F70-B187-E4FAFE36193C}">
      <dsp:nvSpPr>
        <dsp:cNvPr id="0" name=""/>
        <dsp:cNvSpPr/>
      </dsp:nvSpPr>
      <dsp:spPr>
        <a:xfrm>
          <a:off x="3554683" y="2547869"/>
          <a:ext cx="142944" cy="142944"/>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03E32E-A707-45A9-ADD2-C92731E05D4B}">
      <dsp:nvSpPr>
        <dsp:cNvPr id="0" name=""/>
        <dsp:cNvSpPr/>
      </dsp:nvSpPr>
      <dsp:spPr>
        <a:xfrm>
          <a:off x="3446045" y="2811835"/>
          <a:ext cx="142944" cy="142944"/>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53A730-F0C8-49B5-B516-C3030021D0CC}">
      <dsp:nvSpPr>
        <dsp:cNvPr id="0" name=""/>
        <dsp:cNvSpPr/>
      </dsp:nvSpPr>
      <dsp:spPr>
        <a:xfrm>
          <a:off x="3368855" y="560812"/>
          <a:ext cx="142944" cy="142944"/>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736C8A-8FE7-495D-9FE0-873E7C42F7E3}">
      <dsp:nvSpPr>
        <dsp:cNvPr id="0" name=""/>
        <dsp:cNvSpPr/>
      </dsp:nvSpPr>
      <dsp:spPr>
        <a:xfrm>
          <a:off x="3567548" y="434634"/>
          <a:ext cx="142944" cy="142944"/>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87D673-97BD-4890-B920-B63BE1A5DC7B}">
      <dsp:nvSpPr>
        <dsp:cNvPr id="0" name=""/>
        <dsp:cNvSpPr/>
      </dsp:nvSpPr>
      <dsp:spPr>
        <a:xfrm>
          <a:off x="3766242" y="308456"/>
          <a:ext cx="142944" cy="142944"/>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804915-FE8C-43BE-A751-923027F506A7}">
      <dsp:nvSpPr>
        <dsp:cNvPr id="0" name=""/>
        <dsp:cNvSpPr/>
      </dsp:nvSpPr>
      <dsp:spPr>
        <a:xfrm>
          <a:off x="3964935" y="434634"/>
          <a:ext cx="142944" cy="142944"/>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1D6789-656E-4ADB-8D3F-CC56FC38B815}">
      <dsp:nvSpPr>
        <dsp:cNvPr id="0" name=""/>
        <dsp:cNvSpPr/>
      </dsp:nvSpPr>
      <dsp:spPr>
        <a:xfrm>
          <a:off x="4163629" y="560812"/>
          <a:ext cx="142944" cy="142944"/>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3DBC50-E525-42DB-B155-4DB6D5C95F08}">
      <dsp:nvSpPr>
        <dsp:cNvPr id="0" name=""/>
        <dsp:cNvSpPr/>
      </dsp:nvSpPr>
      <dsp:spPr>
        <a:xfrm>
          <a:off x="3766242" y="574440"/>
          <a:ext cx="142944" cy="142944"/>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8152D7-9540-4B5C-9564-3C697BF295BB}">
      <dsp:nvSpPr>
        <dsp:cNvPr id="0" name=""/>
        <dsp:cNvSpPr/>
      </dsp:nvSpPr>
      <dsp:spPr>
        <a:xfrm>
          <a:off x="3766242" y="840928"/>
          <a:ext cx="142944" cy="142944"/>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7E035B-8749-439A-A246-2A0C776D5839}">
      <dsp:nvSpPr>
        <dsp:cNvPr id="0" name=""/>
        <dsp:cNvSpPr/>
      </dsp:nvSpPr>
      <dsp:spPr>
        <a:xfrm>
          <a:off x="1012407" y="4585706"/>
          <a:ext cx="3083322" cy="8267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2637"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CULTURAL KNOWLEDGE</a:t>
          </a:r>
        </a:p>
      </dsp:txBody>
      <dsp:txXfrm>
        <a:off x="1052764" y="4626063"/>
        <a:ext cx="3002608" cy="746006"/>
      </dsp:txXfrm>
    </dsp:sp>
    <dsp:sp modelId="{FB317992-A2B5-409E-A11A-8DB6FC5DF3FA}">
      <dsp:nvSpPr>
        <dsp:cNvPr id="0" name=""/>
        <dsp:cNvSpPr/>
      </dsp:nvSpPr>
      <dsp:spPr>
        <a:xfrm>
          <a:off x="157596" y="3775136"/>
          <a:ext cx="1429449" cy="142934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4BA904-E30D-42BD-BDB4-94FF76A51D82}">
      <dsp:nvSpPr>
        <dsp:cNvPr id="0" name=""/>
        <dsp:cNvSpPr/>
      </dsp:nvSpPr>
      <dsp:spPr>
        <a:xfrm>
          <a:off x="2995768" y="3512180"/>
          <a:ext cx="3083322" cy="826720"/>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2637"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CROSS-CULTURAL EXPERIENCE</a:t>
          </a:r>
        </a:p>
      </dsp:txBody>
      <dsp:txXfrm>
        <a:off x="3036125" y="3552537"/>
        <a:ext cx="3002608" cy="746006"/>
      </dsp:txXfrm>
    </dsp:sp>
    <dsp:sp modelId="{7B1C1A8E-9BD0-4A48-A7C0-3A806B56D915}">
      <dsp:nvSpPr>
        <dsp:cNvPr id="0" name=""/>
        <dsp:cNvSpPr/>
      </dsp:nvSpPr>
      <dsp:spPr>
        <a:xfrm>
          <a:off x="2140958" y="2701610"/>
          <a:ext cx="1429449" cy="142934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58A8D4-B25D-4613-BA70-8B82B7B98AA5}">
      <dsp:nvSpPr>
        <dsp:cNvPr id="0" name=""/>
        <dsp:cNvSpPr/>
      </dsp:nvSpPr>
      <dsp:spPr>
        <a:xfrm>
          <a:off x="3906328" y="1883974"/>
          <a:ext cx="3083322" cy="826720"/>
        </a:xfrm>
        <a:prstGeom prst="roundRect">
          <a:avLst/>
        </a:prstGeom>
        <a:solidFill>
          <a:schemeClr val="accent5"/>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2637"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INTERCULTURAL SKILLS</a:t>
          </a:r>
        </a:p>
      </dsp:txBody>
      <dsp:txXfrm>
        <a:off x="3946685" y="1924331"/>
        <a:ext cx="3002608" cy="746006"/>
      </dsp:txXfrm>
    </dsp:sp>
    <dsp:sp modelId="{4B942A82-444E-4AAB-99CE-07824737CFD1}">
      <dsp:nvSpPr>
        <dsp:cNvPr id="0" name=""/>
        <dsp:cNvSpPr/>
      </dsp:nvSpPr>
      <dsp:spPr>
        <a:xfrm>
          <a:off x="3051517" y="1073404"/>
          <a:ext cx="1429449" cy="142934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439830-B6DE-4509-BB0F-730319083014}">
      <dsp:nvSpPr>
        <dsp:cNvPr id="0" name=""/>
        <dsp:cNvSpPr/>
      </dsp:nvSpPr>
      <dsp:spPr>
        <a:xfrm>
          <a:off x="0" y="326123"/>
          <a:ext cx="10480842" cy="529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1CD52F-88E6-49E1-BBBD-2DF63EC12697}">
      <dsp:nvSpPr>
        <dsp:cNvPr id="0" name=""/>
        <dsp:cNvSpPr/>
      </dsp:nvSpPr>
      <dsp:spPr>
        <a:xfrm>
          <a:off x="524042" y="16163"/>
          <a:ext cx="7336589" cy="619920"/>
        </a:xfrm>
        <a:prstGeom prst="roundRect">
          <a:avLst/>
        </a:prstGeom>
        <a:solidFill>
          <a:schemeClr val="accent6"/>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06" tIns="0" rIns="277306" bIns="0" numCol="1" spcCol="1270" anchor="ctr" anchorCtr="0">
          <a:noAutofit/>
        </a:bodyPr>
        <a:lstStyle/>
        <a:p>
          <a:pPr marL="0" lvl="0" indent="0" algn="l" defTabSz="933450">
            <a:lnSpc>
              <a:spcPct val="90000"/>
            </a:lnSpc>
            <a:spcBef>
              <a:spcPct val="0"/>
            </a:spcBef>
            <a:spcAft>
              <a:spcPct val="35000"/>
            </a:spcAft>
            <a:buClr>
              <a:srgbClr val="000000"/>
            </a:buClr>
            <a:buSzPts val="1700"/>
            <a:buFont typeface="Arial"/>
            <a:buNone/>
          </a:pPr>
          <a:r>
            <a:rPr lang="en-US" sz="2100" b="1" i="0" u="none" strike="noStrike" kern="1200" cap="none">
              <a:latin typeface="Arial"/>
              <a:ea typeface="Arial"/>
              <a:cs typeface="Arial"/>
              <a:sym typeface="Arial"/>
            </a:rPr>
            <a:t>Cultural Knowledge (</a:t>
          </a:r>
          <a:r>
            <a:rPr lang="en-US" sz="2100" b="1" i="1" u="none" strike="noStrike" kern="1200" cap="none">
              <a:latin typeface="Arial"/>
              <a:ea typeface="Arial"/>
              <a:cs typeface="Arial"/>
              <a:sym typeface="Arial"/>
            </a:rPr>
            <a:t>savoirs</a:t>
          </a:r>
          <a:r>
            <a:rPr lang="en-US" sz="2100" b="1" i="0" u="none" strike="noStrike" kern="1200" cap="none">
              <a:latin typeface="Arial"/>
              <a:ea typeface="Arial"/>
              <a:cs typeface="Arial"/>
              <a:sym typeface="Arial"/>
            </a:rPr>
            <a:t>)</a:t>
          </a:r>
          <a:endParaRPr lang="en-US" sz="2100" kern="1200"/>
        </a:p>
      </dsp:txBody>
      <dsp:txXfrm>
        <a:off x="554304" y="46425"/>
        <a:ext cx="7276065" cy="559396"/>
      </dsp:txXfrm>
    </dsp:sp>
    <dsp:sp modelId="{89CD54D8-39FF-4776-84B9-561F3FD14284}">
      <dsp:nvSpPr>
        <dsp:cNvPr id="0" name=""/>
        <dsp:cNvSpPr/>
      </dsp:nvSpPr>
      <dsp:spPr>
        <a:xfrm>
          <a:off x="0" y="1278683"/>
          <a:ext cx="10480842" cy="529200"/>
        </a:xfrm>
        <a:prstGeom prst="rect">
          <a:avLst/>
        </a:prstGeom>
        <a:solidFill>
          <a:schemeClr val="lt1">
            <a:alpha val="90000"/>
            <a:hueOff val="0"/>
            <a:satOff val="0"/>
            <a:lumOff val="0"/>
            <a:alphaOff val="0"/>
          </a:schemeClr>
        </a:solidFill>
        <a:ln w="12700" cap="flat" cmpd="sng" algn="ctr">
          <a:solidFill>
            <a:schemeClr val="accent4">
              <a:hueOff val="1765660"/>
              <a:satOff val="-824"/>
              <a:lumOff val="-7058"/>
              <a:alphaOff val="0"/>
            </a:schemeClr>
          </a:solidFill>
          <a:prstDash val="solid"/>
        </a:ln>
        <a:effectLst/>
      </dsp:spPr>
      <dsp:style>
        <a:lnRef idx="2">
          <a:scrgbClr r="0" g="0" b="0"/>
        </a:lnRef>
        <a:fillRef idx="1">
          <a:scrgbClr r="0" g="0" b="0"/>
        </a:fillRef>
        <a:effectRef idx="0">
          <a:scrgbClr r="0" g="0" b="0"/>
        </a:effectRef>
        <a:fontRef idx="minor"/>
      </dsp:style>
    </dsp:sp>
    <dsp:sp modelId="{21E18472-6B80-429A-8B99-0928DB6D38D6}">
      <dsp:nvSpPr>
        <dsp:cNvPr id="0" name=""/>
        <dsp:cNvSpPr/>
      </dsp:nvSpPr>
      <dsp:spPr>
        <a:xfrm>
          <a:off x="524042" y="968723"/>
          <a:ext cx="7336589" cy="619920"/>
        </a:xfrm>
        <a:prstGeom prst="roundRect">
          <a:avLst/>
        </a:prstGeom>
        <a:solidFill>
          <a:schemeClr val="accent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06" tIns="0" rIns="277306" bIns="0" numCol="1" spcCol="1270" anchor="ctr" anchorCtr="0">
          <a:noAutofit/>
        </a:bodyPr>
        <a:lstStyle/>
        <a:p>
          <a:pPr marL="0" lvl="0" indent="0" algn="l" defTabSz="933450">
            <a:lnSpc>
              <a:spcPct val="90000"/>
            </a:lnSpc>
            <a:spcBef>
              <a:spcPct val="0"/>
            </a:spcBef>
            <a:spcAft>
              <a:spcPct val="35000"/>
            </a:spcAft>
            <a:buClr>
              <a:srgbClr val="000000"/>
            </a:buClr>
            <a:buSzPts val="1700"/>
            <a:buFont typeface="Arial"/>
            <a:buNone/>
          </a:pPr>
          <a:r>
            <a:rPr lang="en-US" sz="2100" b="1" i="0" u="none" strike="noStrike" kern="1200" cap="none">
              <a:latin typeface="Arial"/>
              <a:ea typeface="Arial"/>
              <a:cs typeface="Arial"/>
              <a:sym typeface="Arial"/>
            </a:rPr>
            <a:t>Intercultural attitudes (</a:t>
          </a:r>
          <a:r>
            <a:rPr lang="en-US" sz="2100" b="1" i="1" u="none" strike="noStrike" kern="1200" cap="none">
              <a:latin typeface="Arial"/>
              <a:ea typeface="Arial"/>
              <a:cs typeface="Arial"/>
              <a:sym typeface="Arial"/>
            </a:rPr>
            <a:t>savoir être</a:t>
          </a:r>
          <a:r>
            <a:rPr lang="en-US" sz="2100" b="1" i="0" u="none" strike="noStrike" kern="1200" cap="none">
              <a:latin typeface="Arial"/>
              <a:ea typeface="Arial"/>
              <a:cs typeface="Arial"/>
              <a:sym typeface="Arial"/>
            </a:rPr>
            <a:t>)</a:t>
          </a:r>
          <a:endParaRPr lang="en-US" sz="2100" kern="1200"/>
        </a:p>
      </dsp:txBody>
      <dsp:txXfrm>
        <a:off x="554304" y="998985"/>
        <a:ext cx="7276065" cy="559396"/>
      </dsp:txXfrm>
    </dsp:sp>
    <dsp:sp modelId="{C1292F32-39DB-4224-9E58-6657E1FEFBEC}">
      <dsp:nvSpPr>
        <dsp:cNvPr id="0" name=""/>
        <dsp:cNvSpPr/>
      </dsp:nvSpPr>
      <dsp:spPr>
        <a:xfrm>
          <a:off x="0" y="2231243"/>
          <a:ext cx="10480842" cy="529200"/>
        </a:xfrm>
        <a:prstGeom prst="rect">
          <a:avLst/>
        </a:prstGeom>
        <a:solidFill>
          <a:schemeClr val="lt1">
            <a:alpha val="90000"/>
            <a:hueOff val="0"/>
            <a:satOff val="0"/>
            <a:lumOff val="0"/>
            <a:alphaOff val="0"/>
          </a:schemeClr>
        </a:solidFill>
        <a:ln w="12700" cap="flat" cmpd="sng" algn="ctr">
          <a:solidFill>
            <a:schemeClr val="accent4">
              <a:hueOff val="3531319"/>
              <a:satOff val="-1647"/>
              <a:lumOff val="-14117"/>
              <a:alphaOff val="0"/>
            </a:schemeClr>
          </a:solidFill>
          <a:prstDash val="solid"/>
        </a:ln>
        <a:effectLst/>
      </dsp:spPr>
      <dsp:style>
        <a:lnRef idx="2">
          <a:scrgbClr r="0" g="0" b="0"/>
        </a:lnRef>
        <a:fillRef idx="1">
          <a:scrgbClr r="0" g="0" b="0"/>
        </a:fillRef>
        <a:effectRef idx="0">
          <a:scrgbClr r="0" g="0" b="0"/>
        </a:effectRef>
        <a:fontRef idx="minor"/>
      </dsp:style>
    </dsp:sp>
    <dsp:sp modelId="{6009B86C-AE6A-466F-94CB-28007659B339}">
      <dsp:nvSpPr>
        <dsp:cNvPr id="0" name=""/>
        <dsp:cNvSpPr/>
      </dsp:nvSpPr>
      <dsp:spPr>
        <a:xfrm>
          <a:off x="524042" y="1921283"/>
          <a:ext cx="7336589" cy="619920"/>
        </a:xfrm>
        <a:prstGeom prst="roundRect">
          <a:avLst/>
        </a:prstGeom>
        <a:solidFill>
          <a:schemeClr val="accent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06" tIns="0" rIns="277306" bIns="0" numCol="1" spcCol="1270" anchor="ctr" anchorCtr="0">
          <a:noAutofit/>
        </a:bodyPr>
        <a:lstStyle/>
        <a:p>
          <a:pPr marL="0" lvl="0" indent="0" algn="l" defTabSz="933450">
            <a:lnSpc>
              <a:spcPct val="90000"/>
            </a:lnSpc>
            <a:spcBef>
              <a:spcPct val="0"/>
            </a:spcBef>
            <a:spcAft>
              <a:spcPct val="35000"/>
            </a:spcAft>
            <a:buClr>
              <a:srgbClr val="000000"/>
            </a:buClr>
            <a:buSzPts val="1700"/>
            <a:buFont typeface="Arial"/>
            <a:buNone/>
          </a:pPr>
          <a:r>
            <a:rPr lang="en-US" sz="2100" b="1" i="0" u="none" strike="noStrike" kern="1200" cap="none">
              <a:latin typeface="Arial"/>
              <a:ea typeface="Arial"/>
              <a:cs typeface="Arial"/>
              <a:sym typeface="Arial"/>
            </a:rPr>
            <a:t>Skills of interpreting &amp; relating (</a:t>
          </a:r>
          <a:r>
            <a:rPr lang="en-US" sz="2100" b="1" i="1" u="none" strike="noStrike" kern="1200" cap="none">
              <a:latin typeface="Arial"/>
              <a:ea typeface="Arial"/>
              <a:cs typeface="Arial"/>
              <a:sym typeface="Arial"/>
            </a:rPr>
            <a:t>savoir </a:t>
          </a:r>
          <a:r>
            <a:rPr lang="en-US" sz="2100" b="1" i="1" u="none" strike="noStrike" kern="1200" cap="none" err="1">
              <a:latin typeface="Arial"/>
              <a:ea typeface="Arial"/>
              <a:cs typeface="Arial"/>
              <a:sym typeface="Arial"/>
            </a:rPr>
            <a:t>comprendre</a:t>
          </a:r>
          <a:r>
            <a:rPr lang="en-US" sz="2100" b="1" i="0" u="none" strike="noStrike" kern="1200" cap="none">
              <a:latin typeface="Arial"/>
              <a:ea typeface="Arial"/>
              <a:cs typeface="Arial"/>
              <a:sym typeface="Arial"/>
            </a:rPr>
            <a:t>)</a:t>
          </a:r>
          <a:endParaRPr lang="en-US" sz="2100" kern="1200"/>
        </a:p>
      </dsp:txBody>
      <dsp:txXfrm>
        <a:off x="554304" y="1951545"/>
        <a:ext cx="7276065" cy="559396"/>
      </dsp:txXfrm>
    </dsp:sp>
    <dsp:sp modelId="{0144161D-0DD2-4714-B367-C62F9709A22A}">
      <dsp:nvSpPr>
        <dsp:cNvPr id="0" name=""/>
        <dsp:cNvSpPr/>
      </dsp:nvSpPr>
      <dsp:spPr>
        <a:xfrm>
          <a:off x="0" y="3183803"/>
          <a:ext cx="10480842" cy="529200"/>
        </a:xfrm>
        <a:prstGeom prst="rect">
          <a:avLst/>
        </a:prstGeom>
        <a:solidFill>
          <a:schemeClr val="lt1">
            <a:alpha val="90000"/>
            <a:hueOff val="0"/>
            <a:satOff val="0"/>
            <a:lumOff val="0"/>
            <a:alphaOff val="0"/>
          </a:schemeClr>
        </a:solidFill>
        <a:ln w="12700" cap="flat" cmpd="sng" algn="ctr">
          <a:solidFill>
            <a:schemeClr val="accent4">
              <a:hueOff val="5296979"/>
              <a:satOff val="-2471"/>
              <a:lumOff val="-21175"/>
              <a:alphaOff val="0"/>
            </a:schemeClr>
          </a:solidFill>
          <a:prstDash val="solid"/>
        </a:ln>
        <a:effectLst/>
      </dsp:spPr>
      <dsp:style>
        <a:lnRef idx="2">
          <a:scrgbClr r="0" g="0" b="0"/>
        </a:lnRef>
        <a:fillRef idx="1">
          <a:scrgbClr r="0" g="0" b="0"/>
        </a:fillRef>
        <a:effectRef idx="0">
          <a:scrgbClr r="0" g="0" b="0"/>
        </a:effectRef>
        <a:fontRef idx="minor"/>
      </dsp:style>
    </dsp:sp>
    <dsp:sp modelId="{8A5996B0-D809-4BCF-8A54-71EA3E5976F1}">
      <dsp:nvSpPr>
        <dsp:cNvPr id="0" name=""/>
        <dsp:cNvSpPr/>
      </dsp:nvSpPr>
      <dsp:spPr>
        <a:xfrm>
          <a:off x="524042" y="2873843"/>
          <a:ext cx="7336589" cy="619920"/>
        </a:xfrm>
        <a:prstGeom prst="roundRect">
          <a:avLst/>
        </a:prstGeom>
        <a:solidFill>
          <a:srgbClr val="0070C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06" tIns="0" rIns="277306" bIns="0" numCol="1" spcCol="1270" anchor="ctr" anchorCtr="0">
          <a:noAutofit/>
        </a:bodyPr>
        <a:lstStyle/>
        <a:p>
          <a:pPr marL="0" lvl="0" indent="0" algn="l" defTabSz="933450">
            <a:lnSpc>
              <a:spcPct val="90000"/>
            </a:lnSpc>
            <a:spcBef>
              <a:spcPct val="0"/>
            </a:spcBef>
            <a:spcAft>
              <a:spcPct val="35000"/>
            </a:spcAft>
            <a:buClr>
              <a:srgbClr val="000000"/>
            </a:buClr>
            <a:buSzPts val="2000"/>
            <a:buFont typeface="Arial"/>
            <a:buNone/>
          </a:pPr>
          <a:r>
            <a:rPr lang="en-US" sz="2100" b="1" i="0" u="none" strike="noStrike" kern="1200" cap="none">
              <a:latin typeface="Arial"/>
              <a:ea typeface="Arial"/>
              <a:cs typeface="Arial"/>
              <a:sym typeface="Arial"/>
            </a:rPr>
            <a:t>Skills of discovery and interaction (</a:t>
          </a:r>
          <a:r>
            <a:rPr lang="en-US" sz="2100" b="1" i="1" u="none" strike="noStrike" kern="1200" cap="none">
              <a:latin typeface="Arial"/>
              <a:ea typeface="Arial"/>
              <a:cs typeface="Arial"/>
              <a:sym typeface="Arial"/>
            </a:rPr>
            <a:t>savoir apprendre/faire</a:t>
          </a:r>
          <a:r>
            <a:rPr lang="en-US" sz="2100" b="1" i="0" u="none" strike="noStrike" kern="1200" cap="none">
              <a:latin typeface="Arial"/>
              <a:ea typeface="Arial"/>
              <a:cs typeface="Arial"/>
              <a:sym typeface="Arial"/>
            </a:rPr>
            <a:t>)</a:t>
          </a:r>
          <a:endParaRPr lang="en-US" sz="2100" kern="1200"/>
        </a:p>
      </dsp:txBody>
      <dsp:txXfrm>
        <a:off x="554304" y="2904105"/>
        <a:ext cx="7276065" cy="559396"/>
      </dsp:txXfrm>
    </dsp:sp>
    <dsp:sp modelId="{FBDEC38E-90B0-40B5-BAF2-B2C44CF36204}">
      <dsp:nvSpPr>
        <dsp:cNvPr id="0" name=""/>
        <dsp:cNvSpPr/>
      </dsp:nvSpPr>
      <dsp:spPr>
        <a:xfrm>
          <a:off x="0" y="4136363"/>
          <a:ext cx="10480842" cy="529200"/>
        </a:xfrm>
        <a:prstGeom prst="rect">
          <a:avLst/>
        </a:prstGeom>
        <a:solidFill>
          <a:schemeClr val="lt1">
            <a:alpha val="90000"/>
            <a:hueOff val="0"/>
            <a:satOff val="0"/>
            <a:lumOff val="0"/>
            <a:alphaOff val="0"/>
          </a:schemeClr>
        </a:solidFill>
        <a:ln w="12700" cap="flat" cmpd="sng" algn="ctr">
          <a:solidFill>
            <a:schemeClr val="accent4">
              <a:hueOff val="7062639"/>
              <a:satOff val="-3294"/>
              <a:lumOff val="-28234"/>
              <a:alphaOff val="0"/>
            </a:schemeClr>
          </a:solidFill>
          <a:prstDash val="solid"/>
        </a:ln>
        <a:effectLst/>
      </dsp:spPr>
      <dsp:style>
        <a:lnRef idx="2">
          <a:scrgbClr r="0" g="0" b="0"/>
        </a:lnRef>
        <a:fillRef idx="1">
          <a:scrgbClr r="0" g="0" b="0"/>
        </a:fillRef>
        <a:effectRef idx="0">
          <a:scrgbClr r="0" g="0" b="0"/>
        </a:effectRef>
        <a:fontRef idx="minor"/>
      </dsp:style>
    </dsp:sp>
    <dsp:sp modelId="{08C6DD22-A57B-4CB0-A346-221E1F438EF0}">
      <dsp:nvSpPr>
        <dsp:cNvPr id="0" name=""/>
        <dsp:cNvSpPr/>
      </dsp:nvSpPr>
      <dsp:spPr>
        <a:xfrm>
          <a:off x="524042" y="3826403"/>
          <a:ext cx="7336589" cy="619920"/>
        </a:xfrm>
        <a:prstGeom prst="roundRect">
          <a:avLst/>
        </a:prstGeom>
        <a:solidFill>
          <a:schemeClr val="accent5"/>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06" tIns="0" rIns="277306" bIns="0" numCol="1" spcCol="1270" anchor="ctr" anchorCtr="0">
          <a:noAutofit/>
        </a:bodyPr>
        <a:lstStyle/>
        <a:p>
          <a:pPr marL="0" lvl="0" indent="0" algn="l" defTabSz="933450">
            <a:lnSpc>
              <a:spcPct val="90000"/>
            </a:lnSpc>
            <a:spcBef>
              <a:spcPct val="0"/>
            </a:spcBef>
            <a:spcAft>
              <a:spcPct val="35000"/>
            </a:spcAft>
            <a:buClr>
              <a:srgbClr val="000000"/>
            </a:buClr>
            <a:buSzPts val="1700"/>
            <a:buFont typeface="Arial"/>
            <a:buNone/>
          </a:pPr>
          <a:r>
            <a:rPr lang="en-US" sz="2100" b="1" i="0" u="none" strike="noStrike" kern="1200" cap="none">
              <a:latin typeface="Arial"/>
              <a:ea typeface="Arial"/>
              <a:cs typeface="Arial"/>
              <a:sym typeface="Arial"/>
            </a:rPr>
            <a:t>Critical cultural awareness (</a:t>
          </a:r>
          <a:r>
            <a:rPr lang="en-US" sz="2100" b="1" i="1" u="none" strike="noStrike" kern="1200" cap="none">
              <a:latin typeface="Arial"/>
              <a:ea typeface="Arial"/>
              <a:cs typeface="Arial"/>
              <a:sym typeface="Arial"/>
            </a:rPr>
            <a:t>savoir s’engager</a:t>
          </a:r>
          <a:r>
            <a:rPr lang="en-US" sz="2100" b="1" i="0" u="none" strike="noStrike" kern="1200" cap="none">
              <a:latin typeface="Arial"/>
              <a:ea typeface="Arial"/>
              <a:cs typeface="Arial"/>
              <a:sym typeface="Arial"/>
            </a:rPr>
            <a:t>)</a:t>
          </a:r>
          <a:endParaRPr lang="en-US" sz="2100" b="0" i="0" u="none" strike="noStrike" kern="1200" cap="none">
            <a:latin typeface="Arial"/>
            <a:ea typeface="Arial"/>
            <a:cs typeface="Arial"/>
            <a:sym typeface="Arial"/>
          </a:endParaRPr>
        </a:p>
      </dsp:txBody>
      <dsp:txXfrm>
        <a:off x="554304" y="3856665"/>
        <a:ext cx="7276065" cy="55939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C009B1-BD05-442A-B64B-9C58F043A0A7}">
      <dsp:nvSpPr>
        <dsp:cNvPr id="0" name=""/>
        <dsp:cNvSpPr/>
      </dsp:nvSpPr>
      <dsp:spPr>
        <a:xfrm>
          <a:off x="0" y="2331"/>
          <a:ext cx="7076635" cy="118145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EF23D2-5A17-4619-B51B-D096DC4C0DA9}">
      <dsp:nvSpPr>
        <dsp:cNvPr id="0" name=""/>
        <dsp:cNvSpPr/>
      </dsp:nvSpPr>
      <dsp:spPr>
        <a:xfrm>
          <a:off x="357390" y="268158"/>
          <a:ext cx="649800" cy="6498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00BE9C-EBCA-4985-98BD-8CB44315877B}">
      <dsp:nvSpPr>
        <dsp:cNvPr id="0" name=""/>
        <dsp:cNvSpPr/>
      </dsp:nvSpPr>
      <dsp:spPr>
        <a:xfrm>
          <a:off x="1364580" y="2331"/>
          <a:ext cx="5712054" cy="118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37" tIns="125037" rIns="125037" bIns="125037" numCol="1" spcCol="1270" anchor="ctr" anchorCtr="0">
          <a:noAutofit/>
        </a:bodyPr>
        <a:lstStyle/>
        <a:p>
          <a:pPr marL="0" lvl="0" indent="0" algn="l" defTabSz="1778000">
            <a:lnSpc>
              <a:spcPct val="100000"/>
            </a:lnSpc>
            <a:spcBef>
              <a:spcPct val="0"/>
            </a:spcBef>
            <a:spcAft>
              <a:spcPct val="35000"/>
            </a:spcAft>
            <a:buNone/>
          </a:pPr>
          <a:r>
            <a:rPr lang="en-US" sz="4000" b="1" kern="1200" dirty="0"/>
            <a:t>K</a:t>
          </a:r>
          <a:r>
            <a:rPr lang="en-US" sz="2200" kern="1200" dirty="0"/>
            <a:t>nowledge </a:t>
          </a:r>
          <a:r>
            <a:rPr lang="en-US" sz="2200" b="1" kern="1200" dirty="0"/>
            <a:t>Grows</a:t>
          </a:r>
        </a:p>
      </dsp:txBody>
      <dsp:txXfrm>
        <a:off x="1364580" y="2331"/>
        <a:ext cx="5712054" cy="1181455"/>
      </dsp:txXfrm>
    </dsp:sp>
    <dsp:sp modelId="{78697B24-D499-48AA-ABD9-ED08D866CBE2}">
      <dsp:nvSpPr>
        <dsp:cNvPr id="0" name=""/>
        <dsp:cNvSpPr/>
      </dsp:nvSpPr>
      <dsp:spPr>
        <a:xfrm>
          <a:off x="0" y="1479150"/>
          <a:ext cx="7076635" cy="118145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B61849-D364-441F-A831-3F5F8F1122FC}">
      <dsp:nvSpPr>
        <dsp:cNvPr id="0" name=""/>
        <dsp:cNvSpPr/>
      </dsp:nvSpPr>
      <dsp:spPr>
        <a:xfrm>
          <a:off x="357390" y="1744977"/>
          <a:ext cx="649800" cy="6498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D321CE-ECB0-40A5-A14F-C6BA084B5901}">
      <dsp:nvSpPr>
        <dsp:cNvPr id="0" name=""/>
        <dsp:cNvSpPr/>
      </dsp:nvSpPr>
      <dsp:spPr>
        <a:xfrm>
          <a:off x="1364580" y="1479150"/>
          <a:ext cx="5712054" cy="118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37" tIns="125037" rIns="125037" bIns="125037" numCol="1" spcCol="1270" anchor="ctr" anchorCtr="0">
          <a:noAutofit/>
        </a:bodyPr>
        <a:lstStyle/>
        <a:p>
          <a:pPr marL="0" lvl="0" indent="0" algn="l" defTabSz="1778000">
            <a:lnSpc>
              <a:spcPct val="100000"/>
            </a:lnSpc>
            <a:spcBef>
              <a:spcPct val="0"/>
            </a:spcBef>
            <a:spcAft>
              <a:spcPct val="35000"/>
            </a:spcAft>
            <a:buNone/>
          </a:pPr>
          <a:r>
            <a:rPr lang="en-US" sz="4000" b="1" kern="1200" dirty="0"/>
            <a:t>A</a:t>
          </a:r>
          <a:r>
            <a:rPr lang="en-US" sz="2200" kern="1200" dirty="0"/>
            <a:t>ttitudes </a:t>
          </a:r>
          <a:r>
            <a:rPr lang="en-US" sz="2200" b="1" kern="1200" dirty="0"/>
            <a:t>Adjust</a:t>
          </a:r>
        </a:p>
      </dsp:txBody>
      <dsp:txXfrm>
        <a:off x="1364580" y="1479150"/>
        <a:ext cx="5712054" cy="1181455"/>
      </dsp:txXfrm>
    </dsp:sp>
    <dsp:sp modelId="{3C507163-95BB-4F8F-87EF-BE1053D1912C}">
      <dsp:nvSpPr>
        <dsp:cNvPr id="0" name=""/>
        <dsp:cNvSpPr/>
      </dsp:nvSpPr>
      <dsp:spPr>
        <a:xfrm>
          <a:off x="0" y="2955969"/>
          <a:ext cx="7076635" cy="118145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F69017-652F-4AF3-AF87-0D4281DB1755}">
      <dsp:nvSpPr>
        <dsp:cNvPr id="0" name=""/>
        <dsp:cNvSpPr/>
      </dsp:nvSpPr>
      <dsp:spPr>
        <a:xfrm>
          <a:off x="357390" y="3221796"/>
          <a:ext cx="649800" cy="6498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B4235C-E7C3-4A42-B3D8-FED5ED78AFA8}">
      <dsp:nvSpPr>
        <dsp:cNvPr id="0" name=""/>
        <dsp:cNvSpPr/>
      </dsp:nvSpPr>
      <dsp:spPr>
        <a:xfrm>
          <a:off x="1364580" y="2955969"/>
          <a:ext cx="5712054" cy="118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37" tIns="125037" rIns="125037" bIns="125037" numCol="1" spcCol="1270" anchor="ctr" anchorCtr="0">
          <a:noAutofit/>
        </a:bodyPr>
        <a:lstStyle/>
        <a:p>
          <a:pPr marL="0" lvl="0" indent="0" algn="l" defTabSz="1778000">
            <a:lnSpc>
              <a:spcPct val="100000"/>
            </a:lnSpc>
            <a:spcBef>
              <a:spcPct val="0"/>
            </a:spcBef>
            <a:spcAft>
              <a:spcPct val="35000"/>
            </a:spcAft>
            <a:buNone/>
          </a:pPr>
          <a:r>
            <a:rPr lang="en-US" sz="4000" b="1" kern="1200" dirty="0"/>
            <a:t>S</a:t>
          </a:r>
          <a:r>
            <a:rPr lang="en-US" sz="2200" kern="1200" dirty="0"/>
            <a:t>kills </a:t>
          </a:r>
          <a:r>
            <a:rPr lang="en-US" sz="2200" b="1" kern="1200" dirty="0"/>
            <a:t>Improve</a:t>
          </a:r>
        </a:p>
      </dsp:txBody>
      <dsp:txXfrm>
        <a:off x="1364580" y="2955969"/>
        <a:ext cx="5712054" cy="1181455"/>
      </dsp:txXfrm>
    </dsp:sp>
    <dsp:sp modelId="{B8E19360-8C7A-46F1-B64E-9BA4CA36D1FA}">
      <dsp:nvSpPr>
        <dsp:cNvPr id="0" name=""/>
        <dsp:cNvSpPr/>
      </dsp:nvSpPr>
      <dsp:spPr>
        <a:xfrm>
          <a:off x="0" y="4432788"/>
          <a:ext cx="7076635" cy="118145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670A61-2453-457F-ADBC-EF8B7F9FEC5D}">
      <dsp:nvSpPr>
        <dsp:cNvPr id="0" name=""/>
        <dsp:cNvSpPr/>
      </dsp:nvSpPr>
      <dsp:spPr>
        <a:xfrm>
          <a:off x="357390" y="4698616"/>
          <a:ext cx="649800" cy="6498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609A8C-8FB4-461D-9E23-D07254DDCCC3}">
      <dsp:nvSpPr>
        <dsp:cNvPr id="0" name=""/>
        <dsp:cNvSpPr/>
      </dsp:nvSpPr>
      <dsp:spPr>
        <a:xfrm>
          <a:off x="1364580" y="4432788"/>
          <a:ext cx="5712054" cy="118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37" tIns="125037" rIns="125037" bIns="125037" numCol="1" spcCol="1270" anchor="ctr" anchorCtr="0">
          <a:noAutofit/>
        </a:bodyPr>
        <a:lstStyle/>
        <a:p>
          <a:pPr marL="0" lvl="0" indent="0" algn="l" defTabSz="1778000">
            <a:lnSpc>
              <a:spcPct val="100000"/>
            </a:lnSpc>
            <a:spcBef>
              <a:spcPct val="0"/>
            </a:spcBef>
            <a:spcAft>
              <a:spcPct val="35000"/>
            </a:spcAft>
            <a:buNone/>
          </a:pPr>
          <a:r>
            <a:rPr lang="en-US" sz="4000" b="1" kern="1200" dirty="0"/>
            <a:t>E</a:t>
          </a:r>
          <a:r>
            <a:rPr lang="en-US" sz="2200" kern="1200" dirty="0"/>
            <a:t>ngage </a:t>
          </a:r>
          <a:r>
            <a:rPr lang="en-US" sz="2200" b="1" kern="1200" dirty="0"/>
            <a:t>Yourself</a:t>
          </a:r>
        </a:p>
      </dsp:txBody>
      <dsp:txXfrm>
        <a:off x="1364580" y="4432788"/>
        <a:ext cx="5712054" cy="118145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C009B1-BD05-442A-B64B-9C58F043A0A7}">
      <dsp:nvSpPr>
        <dsp:cNvPr id="0" name=""/>
        <dsp:cNvSpPr/>
      </dsp:nvSpPr>
      <dsp:spPr>
        <a:xfrm>
          <a:off x="0" y="2331"/>
          <a:ext cx="7076635" cy="118145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EF23D2-5A17-4619-B51B-D096DC4C0DA9}">
      <dsp:nvSpPr>
        <dsp:cNvPr id="0" name=""/>
        <dsp:cNvSpPr/>
      </dsp:nvSpPr>
      <dsp:spPr>
        <a:xfrm>
          <a:off x="357390" y="268158"/>
          <a:ext cx="649800" cy="6498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00BE9C-EBCA-4985-98BD-8CB44315877B}">
      <dsp:nvSpPr>
        <dsp:cNvPr id="0" name=""/>
        <dsp:cNvSpPr/>
      </dsp:nvSpPr>
      <dsp:spPr>
        <a:xfrm>
          <a:off x="1364580" y="2331"/>
          <a:ext cx="3184485" cy="118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37" tIns="125037" rIns="125037" bIns="125037" numCol="1" spcCol="1270" anchor="ctr" anchorCtr="0">
          <a:noAutofit/>
        </a:bodyPr>
        <a:lstStyle/>
        <a:p>
          <a:pPr marL="0" lvl="0" indent="0" algn="l" defTabSz="1600200">
            <a:lnSpc>
              <a:spcPct val="100000"/>
            </a:lnSpc>
            <a:spcBef>
              <a:spcPct val="0"/>
            </a:spcBef>
            <a:spcAft>
              <a:spcPct val="35000"/>
            </a:spcAft>
            <a:buNone/>
          </a:pPr>
          <a:r>
            <a:rPr lang="en-US" sz="3600" b="1" kern="1200"/>
            <a:t>K</a:t>
          </a:r>
          <a:r>
            <a:rPr lang="en-US" sz="2200" kern="1200"/>
            <a:t>nowledge Grows</a:t>
          </a:r>
        </a:p>
      </dsp:txBody>
      <dsp:txXfrm>
        <a:off x="1364580" y="2331"/>
        <a:ext cx="3184485" cy="1181455"/>
      </dsp:txXfrm>
    </dsp:sp>
    <dsp:sp modelId="{705AD2F0-FDCB-4139-AEC3-1AA72B2057A9}">
      <dsp:nvSpPr>
        <dsp:cNvPr id="0" name=""/>
        <dsp:cNvSpPr/>
      </dsp:nvSpPr>
      <dsp:spPr>
        <a:xfrm>
          <a:off x="4549066" y="2331"/>
          <a:ext cx="2527568" cy="118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37" tIns="125037" rIns="125037" bIns="125037" numCol="1" spcCol="1270" anchor="ctr" anchorCtr="0">
          <a:noAutofit/>
        </a:bodyPr>
        <a:lstStyle/>
        <a:p>
          <a:pPr marL="0" lvl="0" indent="0" algn="l" defTabSz="800100">
            <a:lnSpc>
              <a:spcPct val="100000"/>
            </a:lnSpc>
            <a:spcBef>
              <a:spcPct val="0"/>
            </a:spcBef>
            <a:spcAft>
              <a:spcPct val="35000"/>
            </a:spcAft>
            <a:buNone/>
          </a:pPr>
          <a:r>
            <a:rPr lang="en-US" sz="1800" kern="1200"/>
            <a:t>I know more about...</a:t>
          </a:r>
        </a:p>
      </dsp:txBody>
      <dsp:txXfrm>
        <a:off x="4549066" y="2331"/>
        <a:ext cx="2527568" cy="1181455"/>
      </dsp:txXfrm>
    </dsp:sp>
    <dsp:sp modelId="{78697B24-D499-48AA-ABD9-ED08D866CBE2}">
      <dsp:nvSpPr>
        <dsp:cNvPr id="0" name=""/>
        <dsp:cNvSpPr/>
      </dsp:nvSpPr>
      <dsp:spPr>
        <a:xfrm>
          <a:off x="0" y="1479150"/>
          <a:ext cx="7076635" cy="118145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B61849-D364-441F-A831-3F5F8F1122FC}">
      <dsp:nvSpPr>
        <dsp:cNvPr id="0" name=""/>
        <dsp:cNvSpPr/>
      </dsp:nvSpPr>
      <dsp:spPr>
        <a:xfrm>
          <a:off x="357390" y="1744977"/>
          <a:ext cx="649800" cy="6498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D321CE-ECB0-40A5-A14F-C6BA084B5901}">
      <dsp:nvSpPr>
        <dsp:cNvPr id="0" name=""/>
        <dsp:cNvSpPr/>
      </dsp:nvSpPr>
      <dsp:spPr>
        <a:xfrm>
          <a:off x="1364580" y="1479150"/>
          <a:ext cx="3184485" cy="118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37" tIns="125037" rIns="125037" bIns="125037" numCol="1" spcCol="1270" anchor="ctr" anchorCtr="0">
          <a:noAutofit/>
        </a:bodyPr>
        <a:lstStyle/>
        <a:p>
          <a:pPr marL="0" lvl="0" indent="0" algn="l" defTabSz="1600200">
            <a:lnSpc>
              <a:spcPct val="100000"/>
            </a:lnSpc>
            <a:spcBef>
              <a:spcPct val="0"/>
            </a:spcBef>
            <a:spcAft>
              <a:spcPct val="35000"/>
            </a:spcAft>
            <a:buNone/>
          </a:pPr>
          <a:r>
            <a:rPr lang="en-US" sz="3600" b="1" kern="1200"/>
            <a:t>A</a:t>
          </a:r>
          <a:r>
            <a:rPr lang="en-US" sz="2200" kern="1200"/>
            <a:t>ttitudes Adjust</a:t>
          </a:r>
        </a:p>
      </dsp:txBody>
      <dsp:txXfrm>
        <a:off x="1364580" y="1479150"/>
        <a:ext cx="3184485" cy="1181455"/>
      </dsp:txXfrm>
    </dsp:sp>
    <dsp:sp modelId="{4A1F3174-CC9B-4E83-9B1F-C821932955F0}">
      <dsp:nvSpPr>
        <dsp:cNvPr id="0" name=""/>
        <dsp:cNvSpPr/>
      </dsp:nvSpPr>
      <dsp:spPr>
        <a:xfrm>
          <a:off x="4549066" y="1479150"/>
          <a:ext cx="2527568" cy="118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37" tIns="125037" rIns="125037" bIns="125037" numCol="1" spcCol="1270" anchor="ctr" anchorCtr="0">
          <a:noAutofit/>
        </a:bodyPr>
        <a:lstStyle/>
        <a:p>
          <a:pPr marL="0" lvl="0" indent="0" algn="l" defTabSz="800100">
            <a:lnSpc>
              <a:spcPct val="100000"/>
            </a:lnSpc>
            <a:spcBef>
              <a:spcPct val="0"/>
            </a:spcBef>
            <a:spcAft>
              <a:spcPct val="35000"/>
            </a:spcAft>
            <a:buNone/>
          </a:pPr>
          <a:r>
            <a:rPr lang="en-US" sz="1800" kern="1200"/>
            <a:t>I adjusted my attitudes about...</a:t>
          </a:r>
        </a:p>
      </dsp:txBody>
      <dsp:txXfrm>
        <a:off x="4549066" y="1479150"/>
        <a:ext cx="2527568" cy="1181455"/>
      </dsp:txXfrm>
    </dsp:sp>
    <dsp:sp modelId="{3C507163-95BB-4F8F-87EF-BE1053D1912C}">
      <dsp:nvSpPr>
        <dsp:cNvPr id="0" name=""/>
        <dsp:cNvSpPr/>
      </dsp:nvSpPr>
      <dsp:spPr>
        <a:xfrm>
          <a:off x="0" y="2955969"/>
          <a:ext cx="7076635" cy="118145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F69017-652F-4AF3-AF87-0D4281DB1755}">
      <dsp:nvSpPr>
        <dsp:cNvPr id="0" name=""/>
        <dsp:cNvSpPr/>
      </dsp:nvSpPr>
      <dsp:spPr>
        <a:xfrm>
          <a:off x="357390" y="3221796"/>
          <a:ext cx="649800" cy="6498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B4235C-E7C3-4A42-B3D8-FED5ED78AFA8}">
      <dsp:nvSpPr>
        <dsp:cNvPr id="0" name=""/>
        <dsp:cNvSpPr/>
      </dsp:nvSpPr>
      <dsp:spPr>
        <a:xfrm>
          <a:off x="1364580" y="2955969"/>
          <a:ext cx="3184485" cy="118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37" tIns="125037" rIns="125037" bIns="125037" numCol="1" spcCol="1270" anchor="ctr" anchorCtr="0">
          <a:noAutofit/>
        </a:bodyPr>
        <a:lstStyle/>
        <a:p>
          <a:pPr marL="0" lvl="0" indent="0" algn="l" defTabSz="1600200">
            <a:lnSpc>
              <a:spcPct val="100000"/>
            </a:lnSpc>
            <a:spcBef>
              <a:spcPct val="0"/>
            </a:spcBef>
            <a:spcAft>
              <a:spcPct val="35000"/>
            </a:spcAft>
            <a:buNone/>
          </a:pPr>
          <a:r>
            <a:rPr lang="en-US" sz="3600" b="1" kern="1200"/>
            <a:t>S</a:t>
          </a:r>
          <a:r>
            <a:rPr lang="en-US" sz="2200" kern="1200"/>
            <a:t>kills Improve</a:t>
          </a:r>
        </a:p>
      </dsp:txBody>
      <dsp:txXfrm>
        <a:off x="1364580" y="2955969"/>
        <a:ext cx="3184485" cy="1181455"/>
      </dsp:txXfrm>
    </dsp:sp>
    <dsp:sp modelId="{58D2F37B-8990-41B0-B4A2-B648D6C94299}">
      <dsp:nvSpPr>
        <dsp:cNvPr id="0" name=""/>
        <dsp:cNvSpPr/>
      </dsp:nvSpPr>
      <dsp:spPr>
        <a:xfrm>
          <a:off x="4549066" y="2955969"/>
          <a:ext cx="2527568" cy="118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37" tIns="125037" rIns="125037" bIns="125037" numCol="1" spcCol="1270" anchor="ctr" anchorCtr="0">
          <a:noAutofit/>
        </a:bodyPr>
        <a:lstStyle/>
        <a:p>
          <a:pPr marL="0" lvl="0" indent="0" algn="l" defTabSz="800100">
            <a:lnSpc>
              <a:spcPct val="100000"/>
            </a:lnSpc>
            <a:spcBef>
              <a:spcPct val="0"/>
            </a:spcBef>
            <a:spcAft>
              <a:spcPct val="35000"/>
            </a:spcAft>
            <a:buNone/>
          </a:pPr>
          <a:r>
            <a:rPr lang="en-US" sz="1800" kern="1200"/>
            <a:t>I got better at... </a:t>
          </a:r>
          <a:br>
            <a:rPr lang="en-US" sz="1800" kern="1200"/>
          </a:br>
          <a:r>
            <a:rPr lang="en-US" sz="1800" kern="1200"/>
            <a:t>Next time I will… </a:t>
          </a:r>
        </a:p>
      </dsp:txBody>
      <dsp:txXfrm>
        <a:off x="4549066" y="2955969"/>
        <a:ext cx="2527568" cy="1181455"/>
      </dsp:txXfrm>
    </dsp:sp>
    <dsp:sp modelId="{B8E19360-8C7A-46F1-B64E-9BA4CA36D1FA}">
      <dsp:nvSpPr>
        <dsp:cNvPr id="0" name=""/>
        <dsp:cNvSpPr/>
      </dsp:nvSpPr>
      <dsp:spPr>
        <a:xfrm>
          <a:off x="0" y="4432788"/>
          <a:ext cx="7076635" cy="118145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670A61-2453-457F-ADBC-EF8B7F9FEC5D}">
      <dsp:nvSpPr>
        <dsp:cNvPr id="0" name=""/>
        <dsp:cNvSpPr/>
      </dsp:nvSpPr>
      <dsp:spPr>
        <a:xfrm>
          <a:off x="357390" y="4698616"/>
          <a:ext cx="649800" cy="6498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609A8C-8FB4-461D-9E23-D07254DDCCC3}">
      <dsp:nvSpPr>
        <dsp:cNvPr id="0" name=""/>
        <dsp:cNvSpPr/>
      </dsp:nvSpPr>
      <dsp:spPr>
        <a:xfrm>
          <a:off x="1364580" y="4432788"/>
          <a:ext cx="3184485" cy="118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37" tIns="125037" rIns="125037" bIns="125037" numCol="1" spcCol="1270" anchor="ctr" anchorCtr="0">
          <a:noAutofit/>
        </a:bodyPr>
        <a:lstStyle/>
        <a:p>
          <a:pPr marL="0" lvl="0" indent="0" algn="l" defTabSz="1600200">
            <a:lnSpc>
              <a:spcPct val="100000"/>
            </a:lnSpc>
            <a:spcBef>
              <a:spcPct val="0"/>
            </a:spcBef>
            <a:spcAft>
              <a:spcPct val="35000"/>
            </a:spcAft>
            <a:buNone/>
          </a:pPr>
          <a:r>
            <a:rPr lang="en-US" sz="3600" b="1" kern="1200"/>
            <a:t>E</a:t>
          </a:r>
          <a:r>
            <a:rPr lang="en-US" sz="2200" kern="1200"/>
            <a:t>ngage Yourself</a:t>
          </a:r>
        </a:p>
      </dsp:txBody>
      <dsp:txXfrm>
        <a:off x="1364580" y="4432788"/>
        <a:ext cx="3184485" cy="1181455"/>
      </dsp:txXfrm>
    </dsp:sp>
    <dsp:sp modelId="{3C3952E1-5349-43E9-AFE1-1DA5CD997C5F}">
      <dsp:nvSpPr>
        <dsp:cNvPr id="0" name=""/>
        <dsp:cNvSpPr/>
      </dsp:nvSpPr>
      <dsp:spPr>
        <a:xfrm>
          <a:off x="4549066" y="4432788"/>
          <a:ext cx="2527568" cy="118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37" tIns="125037" rIns="125037" bIns="125037" numCol="1" spcCol="1270" anchor="ctr" anchorCtr="0">
          <a:noAutofit/>
        </a:bodyPr>
        <a:lstStyle/>
        <a:p>
          <a:pPr marL="0" lvl="0" indent="0" algn="l" defTabSz="800100">
            <a:lnSpc>
              <a:spcPct val="100000"/>
            </a:lnSpc>
            <a:spcBef>
              <a:spcPct val="0"/>
            </a:spcBef>
            <a:spcAft>
              <a:spcPct val="35000"/>
            </a:spcAft>
            <a:buNone/>
          </a:pPr>
          <a:r>
            <a:rPr lang="en-US" sz="1800" kern="1200"/>
            <a:t>I want to explore more about...</a:t>
          </a:r>
        </a:p>
      </dsp:txBody>
      <dsp:txXfrm>
        <a:off x="4549066" y="4432788"/>
        <a:ext cx="2527568" cy="1181455"/>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6DBDFE-DD3D-4291-A404-1B97A83A6EA8}" type="datetimeFigureOut">
              <a:rPr lang="en-US" smtClean="0"/>
              <a:t>3/8/2024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56DE3-4E01-4AFD-AD42-42312842ED89}" type="slidenum">
              <a:rPr lang="en-US" smtClean="0"/>
              <a:t>‹#›</a:t>
            </a:fld>
            <a:endParaRPr lang="en-US"/>
          </a:p>
        </p:txBody>
      </p:sp>
    </p:spTree>
    <p:extLst>
      <p:ext uri="{BB962C8B-B14F-4D97-AF65-F5344CB8AC3E}">
        <p14:creationId xmlns:p14="http://schemas.microsoft.com/office/powerpoint/2010/main" val="70296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nsplash.com/@reiseuhu?utm_content=creditCopyText&amp;utm_medium=referral&amp;utm_source=unsplash"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unsplash.com/photos/people-walking-on-park-near-body-of-water-during-daytime-wHPzZ4Sjwmk?utm_content=creditCopyText&amp;utm_medium=referral&amp;utm_source=unsplash"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8ace1a8592_4_19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6" name="Google Shape;906;g8ace1a8592_4_196:notes"/>
          <p:cNvSpPr txBox="1">
            <a:spLocks noGrp="1"/>
          </p:cNvSpPr>
          <p:nvPr>
            <p:ph type="body" idx="1"/>
          </p:nvPr>
        </p:nvSpPr>
        <p:spPr>
          <a:xfrm>
            <a:off x="731520" y="4560570"/>
            <a:ext cx="5852100" cy="432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full proposal: </a:t>
            </a:r>
          </a:p>
          <a:p>
            <a:pPr marL="0" lvl="0" indent="0" algn="l" rtl="0">
              <a:lnSpc>
                <a:spcPct val="100000"/>
              </a:lnSpc>
              <a:spcBef>
                <a:spcPts val="0"/>
              </a:spcBef>
              <a:spcAft>
                <a:spcPts val="0"/>
              </a:spcAft>
              <a:buSzPts val="1400"/>
              <a:buNone/>
            </a:pPr>
            <a:endParaRPr lang="en-US"/>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kern="100">
                <a:effectLst/>
                <a:latin typeface="Calibri" panose="020F0502020204030204" pitchFamily="34" charset="0"/>
                <a:ea typeface="Calibri" panose="020F0502020204030204" pitchFamily="34" charset="0"/>
                <a:cs typeface="Arial" panose="020B0604020202020204" pitchFamily="34" charset="0"/>
              </a:rPr>
              <a:t>Language learners can expect to encounter cultural differences while traveling abroad, but travel is not a guaranteed path to intercultural competence (ICC). To cultivate intercultural skills like observing products, interpreting practices, and shifting perspectives, we have to break culture out of its box on the textbook page and recognize ICC as it emerges. Drawing upon action research conducted during a class trip to in Spain, the presenters will demonstrate a practical framework for eliciting learner reflections and assessing ICC. </a:t>
            </a:r>
          </a:p>
          <a:p>
            <a:pPr marL="0" marR="0">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kern="100">
                <a:effectLst/>
                <a:latin typeface="Calibri" panose="020F0502020204030204" pitchFamily="34" charset="0"/>
                <a:ea typeface="Calibri" panose="020F0502020204030204" pitchFamily="34" charset="0"/>
                <a:cs typeface="Arial" panose="020B0604020202020204" pitchFamily="34" charset="0"/>
              </a:rPr>
              <a:t>The primary goals of this session are to help teachers differentiate between teaching culture as knowledge versus intercultural skills and to provide an adaptable rubric for analyzing learner reflections. Through analyzing authentic examples and applying the rubric, participants will improve their ability to guide and track ICC development in learners. </a:t>
            </a:r>
          </a:p>
          <a:p>
            <a:pPr marL="0" marR="0">
              <a:lnSpc>
                <a:spcPct val="107000"/>
              </a:lnSpc>
              <a:spcBef>
                <a:spcPts val="0"/>
              </a:spcBef>
              <a:spcAft>
                <a:spcPts val="800"/>
              </a:spcAft>
            </a:pPr>
            <a:r>
              <a:rPr lang="en-US" sz="1200" kern="100">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800"/>
              </a:spcAft>
            </a:pPr>
            <a:r>
              <a:rPr lang="en-US" sz="1200" kern="100">
                <a:effectLst/>
                <a:latin typeface="Calibri" panose="020F0502020204030204" pitchFamily="34" charset="0"/>
                <a:ea typeface="Calibri" panose="020F0502020204030204" pitchFamily="34" charset="0"/>
                <a:cs typeface="Arial" panose="020B0604020202020204" pitchFamily="34" charset="0"/>
              </a:rPr>
              <a:t>From the beginning, participants will encounter examples of activities and reflection prompts that are intended to elicit evidence of ICC. Using slides, a shared online template, a polling app (</a:t>
            </a:r>
            <a:r>
              <a:rPr lang="en-US" sz="1200" kern="100" err="1">
                <a:effectLst/>
                <a:latin typeface="Calibri" panose="020F0502020204030204" pitchFamily="34" charset="0"/>
                <a:ea typeface="Calibri" panose="020F0502020204030204" pitchFamily="34" charset="0"/>
                <a:cs typeface="Arial" panose="020B0604020202020204" pitchFamily="34" charset="0"/>
              </a:rPr>
              <a:t>PollEverywhere</a:t>
            </a:r>
            <a:r>
              <a:rPr lang="en-US" sz="1200" kern="100">
                <a:effectLst/>
                <a:latin typeface="Calibri" panose="020F0502020204030204" pitchFamily="34" charset="0"/>
                <a:ea typeface="Calibri" panose="020F0502020204030204" pitchFamily="34" charset="0"/>
                <a:cs typeface="Arial" panose="020B0604020202020204" pitchFamily="34" charset="0"/>
              </a:rPr>
              <a:t>), and handouts, teachers will analyze learner reflections, compose appropriate feedback, and begin adapting criteria for their own use.</a:t>
            </a:r>
          </a:p>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091548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a:extLst>
            <a:ext uri="{FF2B5EF4-FFF2-40B4-BE49-F238E27FC236}">
              <a16:creationId xmlns:a16="http://schemas.microsoft.com/office/drawing/2014/main" id="{C5AFE2A8-6A89-CFB3-B4AF-73F5378302F5}"/>
            </a:ext>
          </a:extLst>
        </p:cNvPr>
        <p:cNvGrpSpPr/>
        <p:nvPr/>
      </p:nvGrpSpPr>
      <p:grpSpPr>
        <a:xfrm>
          <a:off x="0" y="0"/>
          <a:ext cx="0" cy="0"/>
          <a:chOff x="0" y="0"/>
          <a:chExt cx="0" cy="0"/>
        </a:xfrm>
      </p:grpSpPr>
      <p:sp>
        <p:nvSpPr>
          <p:cNvPr id="987" name="Google Shape;987;g8ace1a8592_4_274:notes">
            <a:extLst>
              <a:ext uri="{FF2B5EF4-FFF2-40B4-BE49-F238E27FC236}">
                <a16:creationId xmlns:a16="http://schemas.microsoft.com/office/drawing/2014/main" id="{5BBF8B00-E0DC-4CF8-1985-DD5825B61F05}"/>
              </a:ext>
            </a:extLst>
          </p:cNvPr>
          <p:cNvSpPr txBox="1">
            <a:spLocks noGrp="1"/>
          </p:cNvSpPr>
          <p:nvPr>
            <p:ph type="body" idx="1"/>
          </p:nvPr>
        </p:nvSpPr>
        <p:spPr>
          <a:xfrm>
            <a:off x="731520" y="4560570"/>
            <a:ext cx="5852100" cy="432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Keep</a:t>
            </a:r>
            <a:endParaRPr/>
          </a:p>
        </p:txBody>
      </p:sp>
      <p:sp>
        <p:nvSpPr>
          <p:cNvPr id="988" name="Google Shape;988;g8ace1a8592_4_274:notes">
            <a:extLst>
              <a:ext uri="{FF2B5EF4-FFF2-40B4-BE49-F238E27FC236}">
                <a16:creationId xmlns:a16="http://schemas.microsoft.com/office/drawing/2014/main" id="{D409851E-2588-4681-0099-5D5B3724BF46}"/>
              </a:ext>
            </a:extLst>
          </p:cNvPr>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32425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a:extLst>
            <a:ext uri="{FF2B5EF4-FFF2-40B4-BE49-F238E27FC236}">
              <a16:creationId xmlns:a16="http://schemas.microsoft.com/office/drawing/2014/main" id="{285EBEFF-9793-C70D-C037-1C0D7178CD80}"/>
            </a:ext>
          </a:extLst>
        </p:cNvPr>
        <p:cNvGrpSpPr/>
        <p:nvPr/>
      </p:nvGrpSpPr>
      <p:grpSpPr>
        <a:xfrm>
          <a:off x="0" y="0"/>
          <a:ext cx="0" cy="0"/>
          <a:chOff x="0" y="0"/>
          <a:chExt cx="0" cy="0"/>
        </a:xfrm>
      </p:grpSpPr>
      <p:sp>
        <p:nvSpPr>
          <p:cNvPr id="987" name="Google Shape;987;g8ace1a8592_4_274:notes">
            <a:extLst>
              <a:ext uri="{FF2B5EF4-FFF2-40B4-BE49-F238E27FC236}">
                <a16:creationId xmlns:a16="http://schemas.microsoft.com/office/drawing/2014/main" id="{A5C3DD25-06A4-8B8B-8A5A-D8955342BB23}"/>
              </a:ext>
            </a:extLst>
          </p:cNvPr>
          <p:cNvSpPr txBox="1">
            <a:spLocks noGrp="1"/>
          </p:cNvSpPr>
          <p:nvPr>
            <p:ph type="body" idx="1"/>
          </p:nvPr>
        </p:nvSpPr>
        <p:spPr>
          <a:xfrm>
            <a:off x="731520" y="4560570"/>
            <a:ext cx="5852100" cy="432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Keep</a:t>
            </a:r>
            <a:endParaRPr/>
          </a:p>
        </p:txBody>
      </p:sp>
      <p:sp>
        <p:nvSpPr>
          <p:cNvPr id="988" name="Google Shape;988;g8ace1a8592_4_274:notes">
            <a:extLst>
              <a:ext uri="{FF2B5EF4-FFF2-40B4-BE49-F238E27FC236}">
                <a16:creationId xmlns:a16="http://schemas.microsoft.com/office/drawing/2014/main" id="{9A0BCF1D-5114-C4BA-AACE-24CBC49DCF55}"/>
              </a:ext>
            </a:extLst>
          </p:cNvPr>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96385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21169-F5F4-4DD8-D91C-32295B16C3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FD6F2F-13F6-A030-52D6-49384F0EF0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41E839-06A3-654E-E84E-4F3FE625767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F7F6A94-7A8F-4D2C-87C7-76389439F706}"/>
              </a:ext>
            </a:extLst>
          </p:cNvPr>
          <p:cNvSpPr>
            <a:spLocks noGrp="1"/>
          </p:cNvSpPr>
          <p:nvPr>
            <p:ph type="sldNum" sz="quarter" idx="5"/>
          </p:nvPr>
        </p:nvSpPr>
        <p:spPr/>
        <p:txBody>
          <a:bodyPr/>
          <a:lstStyle/>
          <a:p>
            <a:fld id="{86456DE3-4E01-4AFD-AD42-42312842ED89}" type="slidenum">
              <a:rPr lang="en-US" smtClean="0"/>
              <a:t>39</a:t>
            </a:fld>
            <a:endParaRPr lang="en-US"/>
          </a:p>
        </p:txBody>
      </p:sp>
    </p:spTree>
    <p:extLst>
      <p:ext uri="{BB962C8B-B14F-4D97-AF65-F5344CB8AC3E}">
        <p14:creationId xmlns:p14="http://schemas.microsoft.com/office/powerpoint/2010/main" val="459377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a:extLst>
            <a:ext uri="{FF2B5EF4-FFF2-40B4-BE49-F238E27FC236}">
              <a16:creationId xmlns:a16="http://schemas.microsoft.com/office/drawing/2014/main" id="{63C98F75-67FE-E304-4211-D7C9CA3104A5}"/>
            </a:ext>
          </a:extLst>
        </p:cNvPr>
        <p:cNvGrpSpPr/>
        <p:nvPr/>
      </p:nvGrpSpPr>
      <p:grpSpPr>
        <a:xfrm>
          <a:off x="0" y="0"/>
          <a:ext cx="0" cy="0"/>
          <a:chOff x="0" y="0"/>
          <a:chExt cx="0" cy="0"/>
        </a:xfrm>
      </p:grpSpPr>
      <p:sp>
        <p:nvSpPr>
          <p:cNvPr id="987" name="Google Shape;987;g8ace1a8592_4_274:notes">
            <a:extLst>
              <a:ext uri="{FF2B5EF4-FFF2-40B4-BE49-F238E27FC236}">
                <a16:creationId xmlns:a16="http://schemas.microsoft.com/office/drawing/2014/main" id="{451EC170-DC06-D687-5024-08C8CD8C9863}"/>
              </a:ext>
            </a:extLst>
          </p:cNvPr>
          <p:cNvSpPr txBox="1">
            <a:spLocks noGrp="1"/>
          </p:cNvSpPr>
          <p:nvPr>
            <p:ph type="body" idx="1"/>
          </p:nvPr>
        </p:nvSpPr>
        <p:spPr>
          <a:xfrm>
            <a:off x="731520" y="4560570"/>
            <a:ext cx="5852100" cy="432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Keep</a:t>
            </a:r>
            <a:endParaRPr/>
          </a:p>
        </p:txBody>
      </p:sp>
      <p:sp>
        <p:nvSpPr>
          <p:cNvPr id="988" name="Google Shape;988;g8ace1a8592_4_274:notes">
            <a:extLst>
              <a:ext uri="{FF2B5EF4-FFF2-40B4-BE49-F238E27FC236}">
                <a16:creationId xmlns:a16="http://schemas.microsoft.com/office/drawing/2014/main" id="{6B1873CC-FBF3-067A-628B-69ACE6200D21}"/>
              </a:ext>
            </a:extLst>
          </p:cNvPr>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38185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activity is similar to the traditional KWL chart, but it is designed to put balanced emphasis on the components of ICC as opposed to the teaching of culture as content. </a:t>
            </a:r>
          </a:p>
          <a:p>
            <a:endParaRPr lang="en-US" dirty="0"/>
          </a:p>
        </p:txBody>
      </p:sp>
      <p:sp>
        <p:nvSpPr>
          <p:cNvPr id="4" name="Slide Number Placeholder 3"/>
          <p:cNvSpPr>
            <a:spLocks noGrp="1"/>
          </p:cNvSpPr>
          <p:nvPr>
            <p:ph type="sldNum" sz="quarter" idx="5"/>
          </p:nvPr>
        </p:nvSpPr>
        <p:spPr/>
        <p:txBody>
          <a:bodyPr/>
          <a:lstStyle/>
          <a:p>
            <a:fld id="{86456DE3-4E01-4AFD-AD42-42312842ED89}" type="slidenum">
              <a:rPr lang="en-US" smtClean="0"/>
              <a:t>42</a:t>
            </a:fld>
            <a:endParaRPr lang="en-US"/>
          </a:p>
        </p:txBody>
      </p:sp>
    </p:spTree>
    <p:extLst>
      <p:ext uri="{BB962C8B-B14F-4D97-AF65-F5344CB8AC3E}">
        <p14:creationId xmlns:p14="http://schemas.microsoft.com/office/powerpoint/2010/main" val="3898762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effectLst/>
              </a:rPr>
              <a:t>Peer Interaction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effectLst/>
              </a:rPr>
              <a:t>Throughout this session, you interacted with your peers with respect, openness, and strategic competence. You contributed to the exchange of ideas (though you did not have to agree), avoided criticism or judgment of your peers as individuals, and helped move the conversation forward with questions and feedback. Your peers would be likely to feel comfortable with future opportunities to reflect with you. [Use if choosing Group response. Individual response assessments, delete this criterion or give points for task completion]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6456DE3-4E01-4AFD-AD42-42312842ED89}" type="slidenum">
              <a:rPr lang="en-US" smtClean="0"/>
              <a:t>43</a:t>
            </a:fld>
            <a:endParaRPr lang="en-US"/>
          </a:p>
        </p:txBody>
      </p:sp>
    </p:spTree>
    <p:extLst>
      <p:ext uri="{BB962C8B-B14F-4D97-AF65-F5344CB8AC3E}">
        <p14:creationId xmlns:p14="http://schemas.microsoft.com/office/powerpoint/2010/main" val="1660630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55C69-12A2-D08C-86F0-7ACE3B2FF5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66F109-70AF-3CB5-C814-0A48BA7BBF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E02C47-6D75-125D-5501-2E3B04A008C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168F0F2-DB26-2672-F39C-DBF50435C1E5}"/>
              </a:ext>
            </a:extLst>
          </p:cNvPr>
          <p:cNvSpPr>
            <a:spLocks noGrp="1"/>
          </p:cNvSpPr>
          <p:nvPr>
            <p:ph type="sldNum" sz="quarter" idx="5"/>
          </p:nvPr>
        </p:nvSpPr>
        <p:spPr/>
        <p:txBody>
          <a:bodyPr/>
          <a:lstStyle/>
          <a:p>
            <a:fld id="{86456DE3-4E01-4AFD-AD42-42312842ED89}" type="slidenum">
              <a:rPr lang="en-US" smtClean="0"/>
              <a:t>46</a:t>
            </a:fld>
            <a:endParaRPr lang="en-US"/>
          </a:p>
        </p:txBody>
      </p:sp>
    </p:spTree>
    <p:extLst>
      <p:ext uri="{BB962C8B-B14F-4D97-AF65-F5344CB8AC3E}">
        <p14:creationId xmlns:p14="http://schemas.microsoft.com/office/powerpoint/2010/main" val="1513845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9E44B-2AA8-E601-82B5-B78EC6B124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70B53E-9637-8A71-3CB9-DCC04471A4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197156-A891-A7CF-A2EB-4975BFDE83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Avenir Next LT Pro"/>
                <a:ea typeface="+mn-lt"/>
                <a:cs typeface="Arial"/>
              </a:rPr>
              <a:t>I find it difficult to celebrate American history. I've never really been taught how. In comparison to other countries, the U.S is fairly young, but its history is packed, mostly with unpleasant memories. I remember taking AP US History my Sophomore year. We covered all of American History, from the countries founding in 1492 up to the early 2000's. Thinking back on those 500 years of history, I remember wars, assassinations, social movements, and treaties. We as a country don't spend much time admiring the beauty in history or present day. It was nice to visit a place with such a rich, respected, history. </a:t>
            </a:r>
            <a:endParaRPr lang="en-US" i="1" dirty="0">
              <a:latin typeface="Avenir Next LT Pro"/>
            </a:endParaRPr>
          </a:p>
          <a:p>
            <a:endParaRPr lang="en-US" dirty="0"/>
          </a:p>
        </p:txBody>
      </p:sp>
      <p:sp>
        <p:nvSpPr>
          <p:cNvPr id="4" name="Slide Number Placeholder 3">
            <a:extLst>
              <a:ext uri="{FF2B5EF4-FFF2-40B4-BE49-F238E27FC236}">
                <a16:creationId xmlns:a16="http://schemas.microsoft.com/office/drawing/2014/main" id="{14544C52-934C-9F2C-E24B-00E72AD271A0}"/>
              </a:ext>
            </a:extLst>
          </p:cNvPr>
          <p:cNvSpPr>
            <a:spLocks noGrp="1"/>
          </p:cNvSpPr>
          <p:nvPr>
            <p:ph type="sldNum" sz="quarter" idx="5"/>
          </p:nvPr>
        </p:nvSpPr>
        <p:spPr/>
        <p:txBody>
          <a:bodyPr/>
          <a:lstStyle/>
          <a:p>
            <a:fld id="{86456DE3-4E01-4AFD-AD42-42312842ED89}" type="slidenum">
              <a:rPr lang="en-US" smtClean="0"/>
              <a:t>47</a:t>
            </a:fld>
            <a:endParaRPr lang="en-US"/>
          </a:p>
        </p:txBody>
      </p:sp>
    </p:spTree>
    <p:extLst>
      <p:ext uri="{BB962C8B-B14F-4D97-AF65-F5344CB8AC3E}">
        <p14:creationId xmlns:p14="http://schemas.microsoft.com/office/powerpoint/2010/main" val="1186211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2C671-68CD-5680-5CAE-14215856AC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785838-BDC7-5DDB-A971-B74C4ED196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B8F3D5-72EC-7BB0-1F04-17B829BF8F5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6166AA1-573A-3C56-77F5-2048F4A2A9B2}"/>
              </a:ext>
            </a:extLst>
          </p:cNvPr>
          <p:cNvSpPr>
            <a:spLocks noGrp="1"/>
          </p:cNvSpPr>
          <p:nvPr>
            <p:ph type="sldNum" sz="quarter" idx="5"/>
          </p:nvPr>
        </p:nvSpPr>
        <p:spPr/>
        <p:txBody>
          <a:bodyPr/>
          <a:lstStyle/>
          <a:p>
            <a:fld id="{86456DE3-4E01-4AFD-AD42-42312842ED89}" type="slidenum">
              <a:rPr lang="en-US" smtClean="0"/>
              <a:t>48</a:t>
            </a:fld>
            <a:endParaRPr lang="en-US"/>
          </a:p>
        </p:txBody>
      </p:sp>
    </p:spTree>
    <p:extLst>
      <p:ext uri="{BB962C8B-B14F-4D97-AF65-F5344CB8AC3E}">
        <p14:creationId xmlns:p14="http://schemas.microsoft.com/office/powerpoint/2010/main" val="454383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4840F-17D7-476F-BA13-7995A9DD7F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097678-5A22-1367-F8D0-97941F1464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B360C8-C4BE-56B1-7C73-E5A254065BC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FECEAA6-66EF-AD91-2C89-E95B529FE332}"/>
              </a:ext>
            </a:extLst>
          </p:cNvPr>
          <p:cNvSpPr>
            <a:spLocks noGrp="1"/>
          </p:cNvSpPr>
          <p:nvPr>
            <p:ph type="sldNum" sz="quarter" idx="5"/>
          </p:nvPr>
        </p:nvSpPr>
        <p:spPr/>
        <p:txBody>
          <a:bodyPr/>
          <a:lstStyle/>
          <a:p>
            <a:fld id="{86456DE3-4E01-4AFD-AD42-42312842ED89}" type="slidenum">
              <a:rPr lang="en-US" smtClean="0"/>
              <a:t>49</a:t>
            </a:fld>
            <a:endParaRPr lang="en-US"/>
          </a:p>
        </p:txBody>
      </p:sp>
    </p:spTree>
    <p:extLst>
      <p:ext uri="{BB962C8B-B14F-4D97-AF65-F5344CB8AC3E}">
        <p14:creationId xmlns:p14="http://schemas.microsoft.com/office/powerpoint/2010/main" val="1265385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4F921-31DF-6994-BDC8-7E9BE78424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20269F-049E-40D8-AEFB-C633ABBD15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3B8FC3-B713-79CC-13F3-3921B338ED1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29FE7FD-04B5-E49D-ED7B-60E3D9BCA6B4}"/>
              </a:ext>
            </a:extLst>
          </p:cNvPr>
          <p:cNvSpPr>
            <a:spLocks noGrp="1"/>
          </p:cNvSpPr>
          <p:nvPr>
            <p:ph type="sldNum" sz="quarter" idx="5"/>
          </p:nvPr>
        </p:nvSpPr>
        <p:spPr/>
        <p:txBody>
          <a:bodyPr/>
          <a:lstStyle/>
          <a:p>
            <a:fld id="{86456DE3-4E01-4AFD-AD42-42312842ED89}" type="slidenum">
              <a:rPr lang="en-US" smtClean="0"/>
              <a:t>50</a:t>
            </a:fld>
            <a:endParaRPr lang="en-US"/>
          </a:p>
        </p:txBody>
      </p:sp>
    </p:spTree>
    <p:extLst>
      <p:ext uri="{BB962C8B-B14F-4D97-AF65-F5344CB8AC3E}">
        <p14:creationId xmlns:p14="http://schemas.microsoft.com/office/powerpoint/2010/main" val="199707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55E81-F485-853F-A829-15650EDB17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38DD69-1E7F-0B06-9BBF-7FFE8DEFCE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2DE3F3-8466-61A1-A6A5-D5FDE55F9C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7F0AFE-C801-A07F-77B2-B23EF9933E44}"/>
              </a:ext>
            </a:extLst>
          </p:cNvPr>
          <p:cNvSpPr>
            <a:spLocks noGrp="1"/>
          </p:cNvSpPr>
          <p:nvPr>
            <p:ph type="sldNum" sz="quarter" idx="5"/>
          </p:nvPr>
        </p:nvSpPr>
        <p:spPr/>
        <p:txBody>
          <a:bodyPr/>
          <a:lstStyle/>
          <a:p>
            <a:fld id="{86456DE3-4E01-4AFD-AD42-42312842ED89}" type="slidenum">
              <a:rPr lang="en-US" smtClean="0"/>
              <a:t>51</a:t>
            </a:fld>
            <a:endParaRPr lang="en-US"/>
          </a:p>
        </p:txBody>
      </p:sp>
    </p:spTree>
    <p:extLst>
      <p:ext uri="{BB962C8B-B14F-4D97-AF65-F5344CB8AC3E}">
        <p14:creationId xmlns:p14="http://schemas.microsoft.com/office/powerpoint/2010/main" val="3507729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F0D78-857F-DAE6-D7E6-257D669D8A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999761-BA9C-9F47-B88A-3A1AD734B2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E1B1E5-926D-633F-4A42-ADA139AFB3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E83B30-5ED1-6274-9306-734238CC2890}"/>
              </a:ext>
            </a:extLst>
          </p:cNvPr>
          <p:cNvSpPr>
            <a:spLocks noGrp="1"/>
          </p:cNvSpPr>
          <p:nvPr>
            <p:ph type="sldNum" sz="quarter" idx="5"/>
          </p:nvPr>
        </p:nvSpPr>
        <p:spPr/>
        <p:txBody>
          <a:bodyPr/>
          <a:lstStyle/>
          <a:p>
            <a:fld id="{86456DE3-4E01-4AFD-AD42-42312842ED89}" type="slidenum">
              <a:rPr lang="en-US" smtClean="0"/>
              <a:t>52</a:t>
            </a:fld>
            <a:endParaRPr lang="en-US"/>
          </a:p>
        </p:txBody>
      </p:sp>
    </p:spTree>
    <p:extLst>
      <p:ext uri="{BB962C8B-B14F-4D97-AF65-F5344CB8AC3E}">
        <p14:creationId xmlns:p14="http://schemas.microsoft.com/office/powerpoint/2010/main" val="604481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699F6-7C7B-81BA-D6E3-8842508D35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305451-4BC4-1CA3-6EC9-FF40282E5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B499C3-2FEB-36D7-02BB-DA3C61104FB4}"/>
              </a:ext>
            </a:extLst>
          </p:cNvPr>
          <p:cNvSpPr>
            <a:spLocks noGrp="1"/>
          </p:cNvSpPr>
          <p:nvPr>
            <p:ph type="body" idx="1"/>
          </p:nvPr>
        </p:nvSpPr>
        <p:spPr/>
        <p:txBody>
          <a:bodyPr/>
          <a:lstStyle/>
          <a:p>
            <a:r>
              <a:rPr lang="en-US" sz="1200" dirty="0">
                <a:latin typeface="Avenir Next LT Pro"/>
                <a:cs typeface="Times New Roman"/>
              </a:rPr>
              <a:t>Students create a dialogue between two speakers (they’ll be assigned what speakers they’ll be playing the role of [student/teacher, parent/child, 2 best friends, </a:t>
            </a:r>
            <a:r>
              <a:rPr lang="en-US" sz="1200" dirty="0" err="1">
                <a:latin typeface="Avenir Next LT Pro"/>
                <a:cs typeface="Times New Roman"/>
              </a:rPr>
              <a:t>etc</a:t>
            </a:r>
            <a:r>
              <a:rPr lang="en-US" sz="1200" dirty="0">
                <a:latin typeface="Avenir Next LT Pro"/>
                <a:cs typeface="Times New Roman"/>
              </a:rPr>
              <a:t>].)</a:t>
            </a:r>
          </a:p>
          <a:p>
            <a:r>
              <a:rPr lang="en-US" sz="1200" dirty="0">
                <a:latin typeface="Avenir Next LT Pro"/>
                <a:cs typeface="Times New Roman"/>
              </a:rPr>
              <a:t>Their dialogue must include greetings, asking how the other is doing, something each person likes to do, and an appropriate way of saying goodbye.</a:t>
            </a:r>
          </a:p>
          <a:p>
            <a:r>
              <a:rPr lang="en-US" sz="1200" dirty="0">
                <a:latin typeface="Avenir Next LT Pro"/>
                <a:cs typeface="Times New Roman"/>
              </a:rPr>
              <a:t>Students will finish by recording their conversation to Flipgrid.</a:t>
            </a:r>
          </a:p>
          <a:p>
            <a:endParaRPr lang="en-US" sz="1200" dirty="0">
              <a:latin typeface="Avenir Next LT Pro"/>
              <a:cs typeface="Times New Roman"/>
            </a:endParaRPr>
          </a:p>
          <a:p>
            <a:endParaRPr lang="en-US" sz="1200">
              <a:latin typeface="Avenir Next LT Pro"/>
              <a:cs typeface="Times New Roman"/>
            </a:endParaRPr>
          </a:p>
          <a:p>
            <a:endParaRPr lang="en-US" dirty="0"/>
          </a:p>
        </p:txBody>
      </p:sp>
      <p:sp>
        <p:nvSpPr>
          <p:cNvPr id="4" name="Slide Number Placeholder 3">
            <a:extLst>
              <a:ext uri="{FF2B5EF4-FFF2-40B4-BE49-F238E27FC236}">
                <a16:creationId xmlns:a16="http://schemas.microsoft.com/office/drawing/2014/main" id="{5D3BAABE-11B2-23B6-9E0D-AE9078005D68}"/>
              </a:ext>
            </a:extLst>
          </p:cNvPr>
          <p:cNvSpPr>
            <a:spLocks noGrp="1"/>
          </p:cNvSpPr>
          <p:nvPr>
            <p:ph type="sldNum" sz="quarter" idx="5"/>
          </p:nvPr>
        </p:nvSpPr>
        <p:spPr/>
        <p:txBody>
          <a:bodyPr/>
          <a:lstStyle/>
          <a:p>
            <a:fld id="{86456DE3-4E01-4AFD-AD42-42312842ED89}" type="slidenum">
              <a:rPr lang="en-US" smtClean="0"/>
              <a:t>54</a:t>
            </a:fld>
            <a:endParaRPr lang="en-US"/>
          </a:p>
        </p:txBody>
      </p:sp>
    </p:spTree>
    <p:extLst>
      <p:ext uri="{BB962C8B-B14F-4D97-AF65-F5344CB8AC3E}">
        <p14:creationId xmlns:p14="http://schemas.microsoft.com/office/powerpoint/2010/main" val="2783082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D5F60-F619-60E3-D731-BD365176F1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E0CAB-5CC8-CE3F-0822-824B5576D2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A7F1DC-2956-A494-4C78-449603B3EC0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From Designing Intercultural Tasks (Lanier, 2022)</a:t>
            </a:r>
            <a:br>
              <a:rPr lang="en-US"/>
            </a:br>
            <a:r>
              <a:rPr lang="en-US" b="1">
                <a:solidFill>
                  <a:schemeClr val="bg1"/>
                </a:solidFill>
              </a:rPr>
              <a:t>Access this related presentation at: </a:t>
            </a:r>
            <a:r>
              <a:rPr lang="en-US" b="0">
                <a:solidFill>
                  <a:schemeClr val="bg1"/>
                </a:solidFill>
              </a:rPr>
              <a:t>https://lanier.commons.msu.edu/icc-in-flt</a:t>
            </a:r>
          </a:p>
          <a:p>
            <a:endParaRPr lang="en-US"/>
          </a:p>
          <a:p>
            <a:r>
              <a:rPr lang="en-US"/>
              <a:t>Entry points = decisions you have already made or will make first – then move to fill in the other elements of the task in relation to that decision. </a:t>
            </a:r>
          </a:p>
        </p:txBody>
      </p:sp>
      <p:sp>
        <p:nvSpPr>
          <p:cNvPr id="4" name="Slide Number Placeholder 3">
            <a:extLst>
              <a:ext uri="{FF2B5EF4-FFF2-40B4-BE49-F238E27FC236}">
                <a16:creationId xmlns:a16="http://schemas.microsoft.com/office/drawing/2014/main" id="{E1B389C6-EBF2-A120-6BA6-365CD81995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456DE3-4E01-4AFD-AD42-42312842ED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122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venir Next LT Pro"/>
                <a:cs typeface="Times New Roman"/>
              </a:rPr>
              <a:t>Students create a dialogue between two speakers (they’ll be assigned what speakers they’ll be playing the role of [student/teacher, parent/child, 2 best friends, </a:t>
            </a:r>
            <a:r>
              <a:rPr lang="en-US" sz="1200" dirty="0" err="1">
                <a:latin typeface="Avenir Next LT Pro"/>
                <a:cs typeface="Times New Roman"/>
              </a:rPr>
              <a:t>etc</a:t>
            </a:r>
            <a:r>
              <a:rPr lang="en-US" sz="1200" dirty="0">
                <a:latin typeface="Avenir Next LT Pro"/>
                <a:cs typeface="Times New Roman"/>
              </a:rPr>
              <a:t>].)</a:t>
            </a:r>
          </a:p>
          <a:p>
            <a:r>
              <a:rPr lang="en-US" sz="1200" dirty="0">
                <a:latin typeface="Avenir Next LT Pro"/>
                <a:cs typeface="Times New Roman"/>
              </a:rPr>
              <a:t>Their dialogue must include greetings, asking how the other is doing, something each person likes to do, and an appropriate way of saying goodbye.</a:t>
            </a:r>
          </a:p>
          <a:p>
            <a:r>
              <a:rPr lang="en-US" sz="1200" dirty="0">
                <a:latin typeface="Avenir Next LT Pro"/>
                <a:cs typeface="Times New Roman"/>
              </a:rPr>
              <a:t>Students will finish by recording their conversation to Flipgrid.</a:t>
            </a:r>
          </a:p>
          <a:p>
            <a:endParaRPr lang="en-US" sz="1200" dirty="0">
              <a:latin typeface="Avenir Next LT Pro"/>
              <a:cs typeface="Times New Roman"/>
            </a:endParaRPr>
          </a:p>
          <a:p>
            <a:endParaRPr lang="en-US" sz="1200">
              <a:latin typeface="Avenir Next LT Pro"/>
              <a:cs typeface="Times New Roman"/>
            </a:endParaRPr>
          </a:p>
          <a:p>
            <a:endParaRPr lang="en-US" dirty="0"/>
          </a:p>
        </p:txBody>
      </p:sp>
      <p:sp>
        <p:nvSpPr>
          <p:cNvPr id="4" name="Slide Number Placeholder 3"/>
          <p:cNvSpPr>
            <a:spLocks noGrp="1"/>
          </p:cNvSpPr>
          <p:nvPr>
            <p:ph type="sldNum" sz="quarter" idx="5"/>
          </p:nvPr>
        </p:nvSpPr>
        <p:spPr/>
        <p:txBody>
          <a:bodyPr/>
          <a:lstStyle/>
          <a:p>
            <a:fld id="{86456DE3-4E01-4AFD-AD42-42312842ED89}" type="slidenum">
              <a:rPr lang="en-US" smtClean="0"/>
              <a:t>56</a:t>
            </a:fld>
            <a:endParaRPr lang="en-US"/>
          </a:p>
        </p:txBody>
      </p:sp>
    </p:spTree>
    <p:extLst>
      <p:ext uri="{BB962C8B-B14F-4D97-AF65-F5344CB8AC3E}">
        <p14:creationId xmlns:p14="http://schemas.microsoft.com/office/powerpoint/2010/main" val="784652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activities with different content and stimuli – reusing questions, instructions, types of stimuli, reflection questions</a:t>
            </a:r>
          </a:p>
          <a:p>
            <a:r>
              <a:rPr lang="en-US" dirty="0"/>
              <a:t>Same content or stimulus can lead to many different activities that develop different aspects of proficiency and ICC</a:t>
            </a:r>
          </a:p>
          <a:p>
            <a:r>
              <a:rPr lang="en-US" dirty="0"/>
              <a:t>Notes:</a:t>
            </a:r>
          </a:p>
          <a:p>
            <a:pPr lvl="1"/>
            <a:r>
              <a:rPr lang="en-US" dirty="0"/>
              <a:t>Food, music, dance, landmarks, history, Don Quixote, religious practices, greetings and formality</a:t>
            </a:r>
          </a:p>
          <a:p>
            <a:pPr lvl="1"/>
            <a:r>
              <a:rPr lang="en-US" dirty="0"/>
              <a:t>“It’s like a pizza” – the lead-in to the activity and the reflection questions can be very similar</a:t>
            </a:r>
          </a:p>
          <a:p>
            <a:pPr lvl="1"/>
            <a:r>
              <a:rPr lang="en-US" dirty="0"/>
              <a:t>You can do very similar activity types with different content and stimuli – so with videos or maps or stories or interviews etc.</a:t>
            </a:r>
          </a:p>
          <a:p>
            <a:endParaRPr lang="en-US" dirty="0"/>
          </a:p>
        </p:txBody>
      </p:sp>
      <p:sp>
        <p:nvSpPr>
          <p:cNvPr id="4" name="Slide Number Placeholder 3"/>
          <p:cNvSpPr>
            <a:spLocks noGrp="1"/>
          </p:cNvSpPr>
          <p:nvPr>
            <p:ph type="sldNum" sz="quarter" idx="5"/>
          </p:nvPr>
        </p:nvSpPr>
        <p:spPr/>
        <p:txBody>
          <a:bodyPr/>
          <a:lstStyle/>
          <a:p>
            <a:fld id="{86456DE3-4E01-4AFD-AD42-42312842ED89}" type="slidenum">
              <a:rPr lang="en-US" smtClean="0"/>
              <a:t>57</a:t>
            </a:fld>
            <a:endParaRPr lang="en-US"/>
          </a:p>
        </p:txBody>
      </p:sp>
    </p:spTree>
    <p:extLst>
      <p:ext uri="{BB962C8B-B14F-4D97-AF65-F5344CB8AC3E}">
        <p14:creationId xmlns:p14="http://schemas.microsoft.com/office/powerpoint/2010/main" val="2588589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a:extLst>
            <a:ext uri="{FF2B5EF4-FFF2-40B4-BE49-F238E27FC236}">
              <a16:creationId xmlns:a16="http://schemas.microsoft.com/office/drawing/2014/main" id="{D731919A-951B-EDFF-B442-23012B19EF10}"/>
            </a:ext>
          </a:extLst>
        </p:cNvPr>
        <p:cNvGrpSpPr/>
        <p:nvPr/>
      </p:nvGrpSpPr>
      <p:grpSpPr>
        <a:xfrm>
          <a:off x="0" y="0"/>
          <a:ext cx="0" cy="0"/>
          <a:chOff x="0" y="0"/>
          <a:chExt cx="0" cy="0"/>
        </a:xfrm>
      </p:grpSpPr>
      <p:sp>
        <p:nvSpPr>
          <p:cNvPr id="1061" name="Google Shape;1061;g8ace1a8592_4_344:notes">
            <a:extLst>
              <a:ext uri="{FF2B5EF4-FFF2-40B4-BE49-F238E27FC236}">
                <a16:creationId xmlns:a16="http://schemas.microsoft.com/office/drawing/2014/main" id="{C157D5E7-3E6C-7B69-080C-C7F64671829F}"/>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2" name="Google Shape;1062;g8ace1a8592_4_344:notes">
            <a:extLst>
              <a:ext uri="{FF2B5EF4-FFF2-40B4-BE49-F238E27FC236}">
                <a16:creationId xmlns:a16="http://schemas.microsoft.com/office/drawing/2014/main" id="{F11752DA-9C80-3DCB-CA40-5ADA441284F0}"/>
              </a:ext>
            </a:extLst>
          </p:cNvPr>
          <p:cNvSpPr txBox="1">
            <a:spLocks noGrp="1"/>
          </p:cNvSpPr>
          <p:nvPr>
            <p:ph type="body" idx="1"/>
          </p:nvPr>
        </p:nvSpPr>
        <p:spPr>
          <a:xfrm>
            <a:off x="731520" y="4560570"/>
            <a:ext cx="5852100" cy="432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280535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42A83-CC1F-7AE2-753B-5B3C9F15E4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5C35FC-A281-9181-C706-8383C589BB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517D86-AB1E-CA78-8295-8C7215BC417C}"/>
              </a:ext>
            </a:extLst>
          </p:cNvPr>
          <p:cNvSpPr>
            <a:spLocks noGrp="1"/>
          </p:cNvSpPr>
          <p:nvPr>
            <p:ph type="body" idx="1"/>
          </p:nvPr>
        </p:nvSpPr>
        <p:spPr/>
        <p:txBody>
          <a:bodyPr/>
          <a:lstStyle/>
          <a:p>
            <a:r>
              <a:rPr lang="en-US" dirty="0">
                <a:cs typeface="Calibri"/>
              </a:rPr>
              <a:t>It's correct because the mom is addressing the son only using forms that come from the pronoun </a:t>
            </a:r>
            <a:r>
              <a:rPr lang="en-US" dirty="0" err="1">
                <a:cs typeface="Calibri"/>
              </a:rPr>
              <a:t>tú</a:t>
            </a:r>
            <a:r>
              <a:rPr lang="en-US" dirty="0">
                <a:cs typeface="Calibri"/>
              </a:rPr>
              <a:t> (</a:t>
            </a:r>
            <a:r>
              <a:rPr lang="en-US" dirty="0" err="1">
                <a:cs typeface="Calibri"/>
              </a:rPr>
              <a:t>estás</a:t>
            </a:r>
            <a:r>
              <a:rPr lang="en-US" dirty="0">
                <a:cs typeface="Calibri"/>
              </a:rPr>
              <a:t>, </a:t>
            </a:r>
            <a:r>
              <a:rPr lang="en-US" dirty="0" err="1">
                <a:cs typeface="Calibri"/>
              </a:rPr>
              <a:t>quieres</a:t>
            </a:r>
            <a:r>
              <a:rPr lang="en-US" dirty="0">
                <a:cs typeface="Calibri"/>
              </a:rPr>
              <a:t>)</a:t>
            </a:r>
          </a:p>
          <a:p>
            <a:endParaRPr lang="en-US" dirty="0">
              <a:cs typeface="Calibri"/>
            </a:endParaRPr>
          </a:p>
          <a:p>
            <a:r>
              <a:rPr lang="en-US" dirty="0">
                <a:cs typeface="Calibri"/>
              </a:rPr>
              <a:t>The son is also using forms that only address his mom using </a:t>
            </a:r>
            <a:r>
              <a:rPr lang="en-US" dirty="0" err="1">
                <a:cs typeface="Calibri"/>
              </a:rPr>
              <a:t>usted</a:t>
            </a:r>
            <a:r>
              <a:rPr lang="en-US" dirty="0">
                <a:cs typeface="Calibri"/>
              </a:rPr>
              <a:t> (y </a:t>
            </a:r>
            <a:r>
              <a:rPr lang="en-US" dirty="0" err="1">
                <a:cs typeface="Calibri"/>
              </a:rPr>
              <a:t>usted</a:t>
            </a:r>
            <a:r>
              <a:rPr lang="en-US" dirty="0">
                <a:cs typeface="Calibri"/>
              </a:rPr>
              <a:t>?, </a:t>
            </a:r>
            <a:r>
              <a:rPr lang="en-US" dirty="0" err="1">
                <a:cs typeface="Calibri"/>
              </a:rPr>
              <a:t>tiene</a:t>
            </a:r>
            <a:r>
              <a:rPr lang="en-US" dirty="0">
                <a:cs typeface="Calibri"/>
              </a:rPr>
              <a:t>)</a:t>
            </a:r>
          </a:p>
        </p:txBody>
      </p:sp>
      <p:sp>
        <p:nvSpPr>
          <p:cNvPr id="4" name="Slide Number Placeholder 3">
            <a:extLst>
              <a:ext uri="{FF2B5EF4-FFF2-40B4-BE49-F238E27FC236}">
                <a16:creationId xmlns:a16="http://schemas.microsoft.com/office/drawing/2014/main" id="{7BDF5FC1-F92C-07D8-09F2-B983478ED6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65BD7-BAFA-40A4-ACF1-EB15F6CEAAE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909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8BFA3-861D-30C1-0A27-32E62824D7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D3BD81-1D10-8B79-90BF-EC730FCEA7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CEBE55-7495-2F14-F0D6-7499D10797A7}"/>
              </a:ext>
            </a:extLst>
          </p:cNvPr>
          <p:cNvSpPr>
            <a:spLocks noGrp="1"/>
          </p:cNvSpPr>
          <p:nvPr>
            <p:ph type="body" idx="1"/>
          </p:nvPr>
        </p:nvSpPr>
        <p:spPr/>
        <p:txBody>
          <a:bodyPr/>
          <a:lstStyle/>
          <a:p>
            <a:r>
              <a:rPr lang="en-US">
                <a:cs typeface="Calibri"/>
              </a:rPr>
              <a:t>It's correct because the mom is addressing the son only using forms that come from the pronoun </a:t>
            </a:r>
            <a:r>
              <a:rPr lang="en-US" err="1">
                <a:cs typeface="Calibri"/>
              </a:rPr>
              <a:t>tú</a:t>
            </a:r>
            <a:r>
              <a:rPr lang="en-US">
                <a:cs typeface="Calibri"/>
              </a:rPr>
              <a:t> (</a:t>
            </a:r>
            <a:r>
              <a:rPr lang="en-US" err="1">
                <a:cs typeface="Calibri"/>
              </a:rPr>
              <a:t>estás</a:t>
            </a:r>
            <a:r>
              <a:rPr lang="en-US">
                <a:cs typeface="Calibri"/>
              </a:rPr>
              <a:t>, </a:t>
            </a:r>
            <a:r>
              <a:rPr lang="en-US" err="1">
                <a:cs typeface="Calibri"/>
              </a:rPr>
              <a:t>quieres</a:t>
            </a:r>
            <a:r>
              <a:rPr lang="en-US">
                <a:cs typeface="Calibri"/>
              </a:rPr>
              <a:t>)</a:t>
            </a:r>
          </a:p>
          <a:p>
            <a:endParaRPr lang="en-US">
              <a:cs typeface="Calibri"/>
            </a:endParaRPr>
          </a:p>
          <a:p>
            <a:r>
              <a:rPr lang="en-US">
                <a:cs typeface="Calibri"/>
              </a:rPr>
              <a:t>The son is also using forms that only address his mom using </a:t>
            </a:r>
            <a:r>
              <a:rPr lang="en-US" err="1">
                <a:cs typeface="Calibri"/>
              </a:rPr>
              <a:t>usted</a:t>
            </a:r>
            <a:r>
              <a:rPr lang="en-US">
                <a:cs typeface="Calibri"/>
              </a:rPr>
              <a:t> (y </a:t>
            </a:r>
            <a:r>
              <a:rPr lang="en-US" err="1">
                <a:cs typeface="Calibri"/>
              </a:rPr>
              <a:t>usted</a:t>
            </a:r>
            <a:r>
              <a:rPr lang="en-US">
                <a:cs typeface="Calibri"/>
              </a:rPr>
              <a:t>?, </a:t>
            </a:r>
            <a:r>
              <a:rPr lang="en-US" err="1">
                <a:cs typeface="Calibri"/>
              </a:rPr>
              <a:t>tiene</a:t>
            </a:r>
            <a:r>
              <a:rPr lang="en-US">
                <a:cs typeface="Calibri"/>
              </a:rPr>
              <a:t>)</a:t>
            </a:r>
          </a:p>
        </p:txBody>
      </p:sp>
      <p:sp>
        <p:nvSpPr>
          <p:cNvPr id="4" name="Slide Number Placeholder 3">
            <a:extLst>
              <a:ext uri="{FF2B5EF4-FFF2-40B4-BE49-F238E27FC236}">
                <a16:creationId xmlns:a16="http://schemas.microsoft.com/office/drawing/2014/main" id="{95E2E135-A5EF-8E0B-77EF-C3A27D9417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65BD7-BAFA-40A4-ACF1-EB15F6CEAAE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246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8ace1a8592_4_76:notes"/>
          <p:cNvSpPr txBox="1">
            <a:spLocks noGrp="1"/>
          </p:cNvSpPr>
          <p:nvPr>
            <p:ph type="body" idx="1"/>
          </p:nvPr>
        </p:nvSpPr>
        <p:spPr>
          <a:xfrm>
            <a:off x="731838" y="4621213"/>
            <a:ext cx="5851525" cy="37798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7" name="Google Shape;777;g8ace1a8592_4_7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FC6B5-68A0-CDF9-04C5-F45BB6C308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51EF16-AE8E-2439-DECC-0B805705ED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7381F1-FB20-1601-5EF2-C337FA8560C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BA880E-AD0D-6A30-C524-25AB36BF6BF7}"/>
              </a:ext>
            </a:extLst>
          </p:cNvPr>
          <p:cNvSpPr>
            <a:spLocks noGrp="1"/>
          </p:cNvSpPr>
          <p:nvPr>
            <p:ph type="sldNum" sz="quarter" idx="5"/>
          </p:nvPr>
        </p:nvSpPr>
        <p:spPr/>
        <p:txBody>
          <a:bodyPr/>
          <a:lstStyle/>
          <a:p>
            <a:fld id="{86456DE3-4E01-4AFD-AD42-42312842ED89}" type="slidenum">
              <a:rPr lang="en-US" smtClean="0"/>
              <a:t>63</a:t>
            </a:fld>
            <a:endParaRPr lang="en-US"/>
          </a:p>
        </p:txBody>
      </p:sp>
    </p:spTree>
    <p:extLst>
      <p:ext uri="{BB962C8B-B14F-4D97-AF65-F5344CB8AC3E}">
        <p14:creationId xmlns:p14="http://schemas.microsoft.com/office/powerpoint/2010/main" val="29673258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47BF4-C13A-E0E7-364E-8D9316D163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A0E6BC-CB62-94BD-A8F8-6C8922E3B3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D4EF1F-93EB-43A2-26A3-9DE7DB748A1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02D3BC-AC1E-9F8F-0BD9-A1D9FEE81EF9}"/>
              </a:ext>
            </a:extLst>
          </p:cNvPr>
          <p:cNvSpPr>
            <a:spLocks noGrp="1"/>
          </p:cNvSpPr>
          <p:nvPr>
            <p:ph type="sldNum" sz="quarter" idx="5"/>
          </p:nvPr>
        </p:nvSpPr>
        <p:spPr/>
        <p:txBody>
          <a:bodyPr/>
          <a:lstStyle/>
          <a:p>
            <a:fld id="{86456DE3-4E01-4AFD-AD42-42312842ED89}" type="slidenum">
              <a:rPr lang="en-US" smtClean="0"/>
              <a:t>66</a:t>
            </a:fld>
            <a:endParaRPr lang="en-US"/>
          </a:p>
        </p:txBody>
      </p:sp>
    </p:spTree>
    <p:extLst>
      <p:ext uri="{BB962C8B-B14F-4D97-AF65-F5344CB8AC3E}">
        <p14:creationId xmlns:p14="http://schemas.microsoft.com/office/powerpoint/2010/main" val="1983885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a:extLst>
            <a:ext uri="{FF2B5EF4-FFF2-40B4-BE49-F238E27FC236}">
              <a16:creationId xmlns:a16="http://schemas.microsoft.com/office/drawing/2014/main" id="{A56589EF-47CD-B9A7-36F1-6A7586C9EA4C}"/>
            </a:ext>
          </a:extLst>
        </p:cNvPr>
        <p:cNvGrpSpPr/>
        <p:nvPr/>
      </p:nvGrpSpPr>
      <p:grpSpPr>
        <a:xfrm>
          <a:off x="0" y="0"/>
          <a:ext cx="0" cy="0"/>
          <a:chOff x="0" y="0"/>
          <a:chExt cx="0" cy="0"/>
        </a:xfrm>
      </p:grpSpPr>
      <p:sp>
        <p:nvSpPr>
          <p:cNvPr id="987" name="Google Shape;987;g8ace1a8592_4_274:notes">
            <a:extLst>
              <a:ext uri="{FF2B5EF4-FFF2-40B4-BE49-F238E27FC236}">
                <a16:creationId xmlns:a16="http://schemas.microsoft.com/office/drawing/2014/main" id="{91F2E797-92A0-ED76-A335-3E3A7BDF898F}"/>
              </a:ext>
            </a:extLst>
          </p:cNvPr>
          <p:cNvSpPr txBox="1">
            <a:spLocks noGrp="1"/>
          </p:cNvSpPr>
          <p:nvPr>
            <p:ph type="body" idx="1"/>
          </p:nvPr>
        </p:nvSpPr>
        <p:spPr>
          <a:xfrm>
            <a:off x="731520" y="4560570"/>
            <a:ext cx="5852100" cy="432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Keep</a:t>
            </a:r>
            <a:endParaRPr/>
          </a:p>
        </p:txBody>
      </p:sp>
      <p:sp>
        <p:nvSpPr>
          <p:cNvPr id="988" name="Google Shape;988;g8ace1a8592_4_274:notes">
            <a:extLst>
              <a:ext uri="{FF2B5EF4-FFF2-40B4-BE49-F238E27FC236}">
                <a16:creationId xmlns:a16="http://schemas.microsoft.com/office/drawing/2014/main" id="{4E3DF894-F420-09FD-239C-F3A4F614497E}"/>
              </a:ext>
            </a:extLst>
          </p:cNvPr>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231108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76D31973-1006-432E-B1EB-05369B2927AE}"/>
            </a:ext>
          </a:extLst>
        </p:cNvPr>
        <p:cNvGrpSpPr/>
        <p:nvPr/>
      </p:nvGrpSpPr>
      <p:grpSpPr>
        <a:xfrm>
          <a:off x="0" y="0"/>
          <a:ext cx="0" cy="0"/>
          <a:chOff x="0" y="0"/>
          <a:chExt cx="0" cy="0"/>
        </a:xfrm>
      </p:grpSpPr>
      <p:sp>
        <p:nvSpPr>
          <p:cNvPr id="57" name="Google Shape;57;g211561568bd_3_1:notes">
            <a:extLst>
              <a:ext uri="{FF2B5EF4-FFF2-40B4-BE49-F238E27FC236}">
                <a16:creationId xmlns:a16="http://schemas.microsoft.com/office/drawing/2014/main" id="{3EE71E2E-5C75-845B-F241-58B798C735D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11561568bd_3_1:notes">
            <a:extLst>
              <a:ext uri="{FF2B5EF4-FFF2-40B4-BE49-F238E27FC236}">
                <a16:creationId xmlns:a16="http://schemas.microsoft.com/office/drawing/2014/main" id="{38C4D978-AC1B-250E-F412-3D86F0DD212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66564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a:extLst>
            <a:ext uri="{FF2B5EF4-FFF2-40B4-BE49-F238E27FC236}">
              <a16:creationId xmlns:a16="http://schemas.microsoft.com/office/drawing/2014/main" id="{18940CDE-C5C6-CF26-63BF-728C63AAD790}"/>
            </a:ext>
          </a:extLst>
        </p:cNvPr>
        <p:cNvGrpSpPr/>
        <p:nvPr/>
      </p:nvGrpSpPr>
      <p:grpSpPr>
        <a:xfrm>
          <a:off x="0" y="0"/>
          <a:ext cx="0" cy="0"/>
          <a:chOff x="0" y="0"/>
          <a:chExt cx="0" cy="0"/>
        </a:xfrm>
      </p:grpSpPr>
      <p:sp>
        <p:nvSpPr>
          <p:cNvPr id="905" name="Google Shape;905;g8ace1a8592_4_196:notes">
            <a:extLst>
              <a:ext uri="{FF2B5EF4-FFF2-40B4-BE49-F238E27FC236}">
                <a16:creationId xmlns:a16="http://schemas.microsoft.com/office/drawing/2014/main" id="{CD1D1C46-AC0C-414F-80E3-7EB14AC170F7}"/>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6" name="Google Shape;906;g8ace1a8592_4_196:notes">
            <a:extLst>
              <a:ext uri="{FF2B5EF4-FFF2-40B4-BE49-F238E27FC236}">
                <a16:creationId xmlns:a16="http://schemas.microsoft.com/office/drawing/2014/main" id="{830E01CB-BC38-2041-3F63-15DC804A85DF}"/>
              </a:ext>
            </a:extLst>
          </p:cNvPr>
          <p:cNvSpPr txBox="1">
            <a:spLocks noGrp="1"/>
          </p:cNvSpPr>
          <p:nvPr>
            <p:ph type="body" idx="1"/>
          </p:nvPr>
        </p:nvSpPr>
        <p:spPr>
          <a:xfrm>
            <a:off x="731520" y="4560570"/>
            <a:ext cx="5852100" cy="432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167322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a:extLst>
            <a:ext uri="{FF2B5EF4-FFF2-40B4-BE49-F238E27FC236}">
              <a16:creationId xmlns:a16="http://schemas.microsoft.com/office/drawing/2014/main" id="{18940CDE-C5C6-CF26-63BF-728C63AAD790}"/>
            </a:ext>
          </a:extLst>
        </p:cNvPr>
        <p:cNvGrpSpPr/>
        <p:nvPr/>
      </p:nvGrpSpPr>
      <p:grpSpPr>
        <a:xfrm>
          <a:off x="0" y="0"/>
          <a:ext cx="0" cy="0"/>
          <a:chOff x="0" y="0"/>
          <a:chExt cx="0" cy="0"/>
        </a:xfrm>
      </p:grpSpPr>
      <p:sp>
        <p:nvSpPr>
          <p:cNvPr id="905" name="Google Shape;905;g8ace1a8592_4_196:notes">
            <a:extLst>
              <a:ext uri="{FF2B5EF4-FFF2-40B4-BE49-F238E27FC236}">
                <a16:creationId xmlns:a16="http://schemas.microsoft.com/office/drawing/2014/main" id="{CD1D1C46-AC0C-414F-80E3-7EB14AC170F7}"/>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6" name="Google Shape;906;g8ace1a8592_4_196:notes">
            <a:extLst>
              <a:ext uri="{FF2B5EF4-FFF2-40B4-BE49-F238E27FC236}">
                <a16:creationId xmlns:a16="http://schemas.microsoft.com/office/drawing/2014/main" id="{830E01CB-BC38-2041-3F63-15DC804A85DF}"/>
              </a:ext>
            </a:extLst>
          </p:cNvPr>
          <p:cNvSpPr txBox="1">
            <a:spLocks noGrp="1"/>
          </p:cNvSpPr>
          <p:nvPr>
            <p:ph type="body" idx="1"/>
          </p:nvPr>
        </p:nvSpPr>
        <p:spPr>
          <a:xfrm>
            <a:off x="731520" y="4560570"/>
            <a:ext cx="5852100" cy="432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1079115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8ace1a8592_4_24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9" name="Google Shape;959;g8ace1a8592_4_246:notes"/>
          <p:cNvSpPr txBox="1">
            <a:spLocks noGrp="1"/>
          </p:cNvSpPr>
          <p:nvPr>
            <p:ph type="body" idx="1"/>
          </p:nvPr>
        </p:nvSpPr>
        <p:spPr>
          <a:xfrm>
            <a:off x="731838" y="4621213"/>
            <a:ext cx="5851500" cy="377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Keep</a:t>
            </a:r>
            <a:endParaRPr/>
          </a:p>
        </p:txBody>
      </p:sp>
      <p:sp>
        <p:nvSpPr>
          <p:cNvPr id="960" name="Google Shape;960;g8ace1a8592_4_246:notes"/>
          <p:cNvSpPr txBox="1">
            <a:spLocks noGrp="1"/>
          </p:cNvSpPr>
          <p:nvPr>
            <p:ph type="sldNum" idx="12"/>
          </p:nvPr>
        </p:nvSpPr>
        <p:spPr>
          <a:xfrm>
            <a:off x="4143375" y="9120188"/>
            <a:ext cx="3170100" cy="4809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82</a:t>
            </a:fld>
            <a:endParaRPr/>
          </a:p>
        </p:txBody>
      </p:sp>
    </p:spTree>
    <p:extLst>
      <p:ext uri="{BB962C8B-B14F-4D97-AF65-F5344CB8AC3E}">
        <p14:creationId xmlns:p14="http://schemas.microsoft.com/office/powerpoint/2010/main" val="2025883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https://www.lonelyplanet.com/articles/things-to-know-before-traveling-to-spain</a:t>
            </a:r>
          </a:p>
          <a:p>
            <a:endParaRPr lang="en-US"/>
          </a:p>
          <a:p>
            <a:r>
              <a:rPr lang="en-US"/>
              <a:t>https://www.gooverseas.com/blog/10-donts-when-studying-abroad-in-spain</a:t>
            </a:r>
          </a:p>
        </p:txBody>
      </p:sp>
      <p:sp>
        <p:nvSpPr>
          <p:cNvPr id="4" name="Slide Number Placeholder 3"/>
          <p:cNvSpPr>
            <a:spLocks noGrp="1"/>
          </p:cNvSpPr>
          <p:nvPr>
            <p:ph type="sldNum" sz="quarter" idx="5"/>
          </p:nvPr>
        </p:nvSpPr>
        <p:spPr/>
        <p:txBody>
          <a:bodyPr/>
          <a:lstStyle/>
          <a:p>
            <a:fld id="{86456DE3-4E01-4AFD-AD42-42312842ED89}" type="slidenum">
              <a:rPr lang="en-US" smtClean="0"/>
              <a:t>6</a:t>
            </a:fld>
            <a:endParaRPr lang="en-US"/>
          </a:p>
        </p:txBody>
      </p:sp>
    </p:spTree>
    <p:extLst>
      <p:ext uri="{BB962C8B-B14F-4D97-AF65-F5344CB8AC3E}">
        <p14:creationId xmlns:p14="http://schemas.microsoft.com/office/powerpoint/2010/main" val="2320833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err="1">
                <a:hlinkClick r:id="rId3"/>
              </a:rPr>
              <a:t>Reiseuhu</a:t>
            </a:r>
            <a:r>
              <a:rPr lang="en-US" dirty="0"/>
              <a:t> on </a:t>
            </a:r>
            <a:r>
              <a:rPr lang="en-US" dirty="0" err="1">
                <a:hlinkClick r:id="rId4"/>
              </a:rPr>
              <a:t>Unsplash</a:t>
            </a:r>
            <a:r>
              <a:rPr lang="en-US" dirty="0"/>
              <a:t> </a:t>
            </a:r>
          </a:p>
        </p:txBody>
      </p:sp>
      <p:sp>
        <p:nvSpPr>
          <p:cNvPr id="4" name="Slide Number Placeholder 3"/>
          <p:cNvSpPr>
            <a:spLocks noGrp="1"/>
          </p:cNvSpPr>
          <p:nvPr>
            <p:ph type="sldNum" sz="quarter" idx="5"/>
          </p:nvPr>
        </p:nvSpPr>
        <p:spPr/>
        <p:txBody>
          <a:bodyPr/>
          <a:lstStyle/>
          <a:p>
            <a:fld id="{86456DE3-4E01-4AFD-AD42-42312842ED89}" type="slidenum">
              <a:rPr lang="en-US" smtClean="0"/>
              <a:t>13</a:t>
            </a:fld>
            <a:endParaRPr lang="en-US"/>
          </a:p>
        </p:txBody>
      </p:sp>
    </p:spTree>
    <p:extLst>
      <p:ext uri="{BB962C8B-B14F-4D97-AF65-F5344CB8AC3E}">
        <p14:creationId xmlns:p14="http://schemas.microsoft.com/office/powerpoint/2010/main" val="916930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Person 1: mom, Person 2: her son:</a:t>
            </a:r>
          </a:p>
          <a:p>
            <a:endParaRPr lang="en-US" dirty="0">
              <a:cs typeface="Calibri"/>
            </a:endParaRPr>
          </a:p>
          <a:p>
            <a:r>
              <a:rPr lang="en-US" dirty="0">
                <a:cs typeface="Calibri"/>
              </a:rPr>
              <a:t>1: Hello son, how are you?</a:t>
            </a:r>
          </a:p>
          <a:p>
            <a:r>
              <a:rPr lang="en-US" dirty="0">
                <a:cs typeface="Calibri"/>
              </a:rPr>
              <a:t>2: Hi mom, good, and you?</a:t>
            </a:r>
          </a:p>
          <a:p>
            <a:r>
              <a:rPr lang="en-US" dirty="0">
                <a:cs typeface="Calibri"/>
              </a:rPr>
              <a:t>1: Good, do you want lunch? I'm going to make chicken soup.</a:t>
            </a:r>
          </a:p>
          <a:p>
            <a:r>
              <a:rPr lang="en-US" dirty="0">
                <a:cs typeface="Calibri"/>
              </a:rPr>
              <a:t>2: Okay, do you have all the ingredients?</a:t>
            </a:r>
          </a:p>
          <a:p>
            <a:r>
              <a:rPr lang="en-US" dirty="0">
                <a:cs typeface="Calibri"/>
              </a:rPr>
              <a:t>1: Yes son, thank you.</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65BD7-BAFA-40A4-ACF1-EB15F6CEAAE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583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pPr>
            <a:r>
              <a:rPr lang="en-US" sz="2400" dirty="0">
                <a:ea typeface="+mn-lt"/>
                <a:cs typeface="+mn-lt"/>
              </a:rPr>
              <a:t>Students completed the pre-survey before we left for Spain and the same survey once we returned from Spain. This survey could be done anytime on their own after one of the three informational meetings.</a:t>
            </a:r>
          </a:p>
          <a:p>
            <a:pPr marL="285750" indent="-285750">
              <a:buFont typeface="Calibri"/>
              <a:buChar char="-"/>
            </a:pPr>
            <a:endParaRPr lang="en-US" sz="2400" dirty="0"/>
          </a:p>
          <a:p>
            <a:pPr marL="285750" indent="-285750">
              <a:buFont typeface="Calibri"/>
              <a:buChar char="-"/>
            </a:pPr>
            <a:r>
              <a:rPr lang="en-US" sz="2400" dirty="0"/>
              <a:t>During the trip, 5 reflective prompts were given that students were supposed to respond to after the activity that we did together that day.</a:t>
            </a:r>
          </a:p>
          <a:p>
            <a:pPr marL="742950" lvl="1" indent="-285750">
              <a:buFont typeface="Courier New"/>
              <a:buChar char="o"/>
            </a:pPr>
            <a:r>
              <a:rPr lang="en-US" sz="1400" dirty="0">
                <a:ea typeface="+mn-lt"/>
                <a:cs typeface="+mn-lt"/>
              </a:rPr>
              <a:t>Of the 22 who participated in our study, 12 responded to both pre and post survey. Of those 12, 10 of them responded to all five survey prompts. As the trip went on, less and less people responded to prompts. Prompt 1 had 14 responses, prompt 2 had 13 responses, prompt 3 had 12 responses, prompt 4 had 10 responses and prompt 5 had 12 responses. The only reason that there was a spike back up at the end was because of a final push by me to make sure students were completing all 5 prompts. </a:t>
            </a:r>
            <a:endParaRPr lang="en-US" sz="1400" dirty="0"/>
          </a:p>
          <a:p>
            <a:endParaRPr lang="en-US" dirty="0"/>
          </a:p>
        </p:txBody>
      </p:sp>
      <p:sp>
        <p:nvSpPr>
          <p:cNvPr id="4" name="Slide Number Placeholder 3"/>
          <p:cNvSpPr>
            <a:spLocks noGrp="1"/>
          </p:cNvSpPr>
          <p:nvPr>
            <p:ph type="sldNum" sz="quarter" idx="5"/>
          </p:nvPr>
        </p:nvSpPr>
        <p:spPr/>
        <p:txBody>
          <a:bodyPr/>
          <a:lstStyle/>
          <a:p>
            <a:fld id="{86456DE3-4E01-4AFD-AD42-42312842ED89}" type="slidenum">
              <a:rPr lang="en-US" smtClean="0"/>
              <a:t>22</a:t>
            </a:fld>
            <a:endParaRPr lang="en-US"/>
          </a:p>
        </p:txBody>
      </p:sp>
    </p:spTree>
    <p:extLst>
      <p:ext uri="{BB962C8B-B14F-4D97-AF65-F5344CB8AC3E}">
        <p14:creationId xmlns:p14="http://schemas.microsoft.com/office/powerpoint/2010/main" val="4144723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a:extLst>
            <a:ext uri="{FF2B5EF4-FFF2-40B4-BE49-F238E27FC236}">
              <a16:creationId xmlns:a16="http://schemas.microsoft.com/office/drawing/2014/main" id="{6F0B6153-FFBD-DBF9-E0E3-824FAB924778}"/>
            </a:ext>
          </a:extLst>
        </p:cNvPr>
        <p:cNvGrpSpPr/>
        <p:nvPr/>
      </p:nvGrpSpPr>
      <p:grpSpPr>
        <a:xfrm>
          <a:off x="0" y="0"/>
          <a:ext cx="0" cy="0"/>
          <a:chOff x="0" y="0"/>
          <a:chExt cx="0" cy="0"/>
        </a:xfrm>
      </p:grpSpPr>
      <p:sp>
        <p:nvSpPr>
          <p:cNvPr id="958" name="Google Shape;958;g8ace1a8592_4_246:notes">
            <a:extLst>
              <a:ext uri="{FF2B5EF4-FFF2-40B4-BE49-F238E27FC236}">
                <a16:creationId xmlns:a16="http://schemas.microsoft.com/office/drawing/2014/main" id="{6B850157-ACEE-3CAD-6E99-1F47423DD4D5}"/>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9" name="Google Shape;959;g8ace1a8592_4_246:notes">
            <a:extLst>
              <a:ext uri="{FF2B5EF4-FFF2-40B4-BE49-F238E27FC236}">
                <a16:creationId xmlns:a16="http://schemas.microsoft.com/office/drawing/2014/main" id="{D5DF3EFF-569E-FC9E-5493-243438727957}"/>
              </a:ext>
            </a:extLst>
          </p:cNvPr>
          <p:cNvSpPr txBox="1">
            <a:spLocks noGrp="1"/>
          </p:cNvSpPr>
          <p:nvPr>
            <p:ph type="body" idx="1"/>
          </p:nvPr>
        </p:nvSpPr>
        <p:spPr>
          <a:xfrm>
            <a:off x="731838" y="4621213"/>
            <a:ext cx="5851500" cy="377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Keep</a:t>
            </a:r>
            <a:endParaRPr/>
          </a:p>
        </p:txBody>
      </p:sp>
      <p:sp>
        <p:nvSpPr>
          <p:cNvPr id="960" name="Google Shape;960;g8ace1a8592_4_246:notes">
            <a:extLst>
              <a:ext uri="{FF2B5EF4-FFF2-40B4-BE49-F238E27FC236}">
                <a16:creationId xmlns:a16="http://schemas.microsoft.com/office/drawing/2014/main" id="{970D46FF-B06F-59DC-559B-ECAEBDEF0FF0}"/>
              </a:ext>
            </a:extLst>
          </p:cNvPr>
          <p:cNvSpPr txBox="1">
            <a:spLocks noGrp="1"/>
          </p:cNvSpPr>
          <p:nvPr>
            <p:ph type="sldNum" idx="12"/>
          </p:nvPr>
        </p:nvSpPr>
        <p:spPr>
          <a:xfrm>
            <a:off x="4143375" y="9120188"/>
            <a:ext cx="3170100" cy="4809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33</a:t>
            </a:fld>
            <a:endParaRPr/>
          </a:p>
        </p:txBody>
      </p:sp>
    </p:spTree>
    <p:extLst>
      <p:ext uri="{BB962C8B-B14F-4D97-AF65-F5344CB8AC3E}">
        <p14:creationId xmlns:p14="http://schemas.microsoft.com/office/powerpoint/2010/main" val="3472878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a:extLst>
            <a:ext uri="{FF2B5EF4-FFF2-40B4-BE49-F238E27FC236}">
              <a16:creationId xmlns:a16="http://schemas.microsoft.com/office/drawing/2014/main" id="{093A0DC2-6421-B7CB-96BC-448C4D772559}"/>
            </a:ext>
          </a:extLst>
        </p:cNvPr>
        <p:cNvGrpSpPr/>
        <p:nvPr/>
      </p:nvGrpSpPr>
      <p:grpSpPr>
        <a:xfrm>
          <a:off x="0" y="0"/>
          <a:ext cx="0" cy="0"/>
          <a:chOff x="0" y="0"/>
          <a:chExt cx="0" cy="0"/>
        </a:xfrm>
      </p:grpSpPr>
      <p:sp>
        <p:nvSpPr>
          <p:cNvPr id="1003" name="Google Shape;1003;g8ace1a8592_4_289:notes">
            <a:extLst>
              <a:ext uri="{FF2B5EF4-FFF2-40B4-BE49-F238E27FC236}">
                <a16:creationId xmlns:a16="http://schemas.microsoft.com/office/drawing/2014/main" id="{7A18EDEE-B066-625C-8A32-9EAD85E1F5CE}"/>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4" name="Google Shape;1004;g8ace1a8592_4_289:notes">
            <a:extLst>
              <a:ext uri="{FF2B5EF4-FFF2-40B4-BE49-F238E27FC236}">
                <a16:creationId xmlns:a16="http://schemas.microsoft.com/office/drawing/2014/main" id="{21A3D2E9-E18E-A878-6A70-C998DB1F14D5}"/>
              </a:ext>
            </a:extLst>
          </p:cNvPr>
          <p:cNvSpPr txBox="1">
            <a:spLocks noGrp="1"/>
          </p:cNvSpPr>
          <p:nvPr>
            <p:ph type="body" idx="1"/>
          </p:nvPr>
        </p:nvSpPr>
        <p:spPr>
          <a:xfrm>
            <a:off x="731838" y="4621213"/>
            <a:ext cx="5851500" cy="377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5" name="Google Shape;1005;g8ace1a8592_4_289:notes">
            <a:extLst>
              <a:ext uri="{FF2B5EF4-FFF2-40B4-BE49-F238E27FC236}">
                <a16:creationId xmlns:a16="http://schemas.microsoft.com/office/drawing/2014/main" id="{9C927DEC-5C91-1D87-4697-1F8820DA2743}"/>
              </a:ext>
            </a:extLst>
          </p:cNvPr>
          <p:cNvSpPr txBox="1">
            <a:spLocks noGrp="1"/>
          </p:cNvSpPr>
          <p:nvPr>
            <p:ph type="sldNum" idx="12"/>
          </p:nvPr>
        </p:nvSpPr>
        <p:spPr>
          <a:xfrm>
            <a:off x="4143375" y="9120188"/>
            <a:ext cx="3170100" cy="4809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34</a:t>
            </a:fld>
            <a:endParaRPr/>
          </a:p>
        </p:txBody>
      </p:sp>
    </p:spTree>
    <p:extLst>
      <p:ext uri="{BB962C8B-B14F-4D97-AF65-F5344CB8AC3E}">
        <p14:creationId xmlns:p14="http://schemas.microsoft.com/office/powerpoint/2010/main" val="2377951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1307870" y="1267730"/>
            <a:ext cx="9576262" cy="4307950"/>
          </a:xfrm>
          <a:prstGeom prst="rect">
            <a:avLst/>
          </a:prstGeom>
          <a:solidFill>
            <a:srgbClr val="F5F1E5">
              <a:alpha val="89804"/>
            </a:srgbClr>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050810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424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lank for Video">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1F38AB-02EC-6711-FE71-68BF05BD2DFD}"/>
              </a:ext>
            </a:extLst>
          </p:cNvPr>
          <p:cNvSpPr/>
          <p:nvPr userDrawn="1"/>
        </p:nvSpPr>
        <p:spPr>
          <a:xfrm>
            <a:off x="824856" y="761019"/>
            <a:ext cx="4572000" cy="5486400"/>
          </a:xfrm>
          <a:prstGeom prst="rect">
            <a:avLst/>
          </a:prstGeom>
          <a:solidFill>
            <a:schemeClr val="accent6">
              <a:lumMod val="10000"/>
              <a:alpha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9D8BE979-24B1-437F-51AB-E14CC56429FF}"/>
              </a:ext>
            </a:extLst>
          </p:cNvPr>
          <p:cNvSpPr>
            <a:spLocks noGrp="1"/>
          </p:cNvSpPr>
          <p:nvPr>
            <p:ph type="body" sz="quarter" idx="10"/>
          </p:nvPr>
        </p:nvSpPr>
        <p:spPr>
          <a:xfrm>
            <a:off x="1310631" y="4124325"/>
            <a:ext cx="3600450" cy="1695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7AD2C8F5-BFCF-CECF-95BD-0B96F86E8460}"/>
              </a:ext>
            </a:extLst>
          </p:cNvPr>
          <p:cNvSpPr>
            <a:spLocks noGrp="1"/>
          </p:cNvSpPr>
          <p:nvPr>
            <p:ph type="title"/>
          </p:nvPr>
        </p:nvSpPr>
        <p:spPr>
          <a:xfrm>
            <a:off x="1062981" y="1106175"/>
            <a:ext cx="4095750" cy="2590506"/>
          </a:xfrm>
        </p:spPr>
        <p:txBody>
          <a:bodyPr/>
          <a:lstStyle>
            <a:lvl1pPr>
              <a:defRPr>
                <a:solidFill>
                  <a:schemeClr val="bg1"/>
                </a:solidFill>
              </a:defRPr>
            </a:lvl1pPr>
          </a:lstStyle>
          <a:p>
            <a:r>
              <a:rPr lang="en-US"/>
              <a:t>Click to edit Master title style</a:t>
            </a:r>
          </a:p>
        </p:txBody>
      </p:sp>
      <p:sp>
        <p:nvSpPr>
          <p:cNvPr id="6" name="Rectangle 5">
            <a:extLst>
              <a:ext uri="{FF2B5EF4-FFF2-40B4-BE49-F238E27FC236}">
                <a16:creationId xmlns:a16="http://schemas.microsoft.com/office/drawing/2014/main" id="{72EEA4BB-BFFB-D8FF-D7CA-AC7C9884E3DA}"/>
              </a:ext>
            </a:extLst>
          </p:cNvPr>
          <p:cNvSpPr/>
          <p:nvPr userDrawn="1"/>
        </p:nvSpPr>
        <p:spPr>
          <a:xfrm>
            <a:off x="962025" y="914399"/>
            <a:ext cx="4276725" cy="5182581"/>
          </a:xfrm>
          <a:prstGeom prst="rect">
            <a:avLst/>
          </a:prstGeom>
          <a:noFill/>
          <a:ln w="6350" cap="sq" cmpd="sng" algn="ctr">
            <a:solidFill>
              <a:schemeClr val="tx1">
                <a:lumMod val="50000"/>
                <a:lumOff val="50000"/>
              </a:schemeClr>
            </a:solidFill>
            <a:prstDash val="solid"/>
            <a:miter lim="800000"/>
          </a:ln>
          <a:effectLst/>
        </p:spPr>
      </p:sp>
    </p:spTree>
    <p:extLst>
      <p:ext uri="{BB962C8B-B14F-4D97-AF65-F5344CB8AC3E}">
        <p14:creationId xmlns:p14="http://schemas.microsoft.com/office/powerpoint/2010/main" val="2108391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Blank for Vide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1F38AB-02EC-6711-FE71-68BF05BD2DFD}"/>
              </a:ext>
            </a:extLst>
          </p:cNvPr>
          <p:cNvSpPr/>
          <p:nvPr userDrawn="1"/>
        </p:nvSpPr>
        <p:spPr>
          <a:xfrm>
            <a:off x="856622" y="685800"/>
            <a:ext cx="7091624" cy="5486400"/>
          </a:xfrm>
          <a:prstGeom prst="rect">
            <a:avLst/>
          </a:prstGeom>
          <a:solidFill>
            <a:schemeClr val="accent6">
              <a:lumMod val="10000"/>
              <a:alpha val="89804"/>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DDE04CA-EE00-4307-5EE6-6DD4F6144354}"/>
              </a:ext>
            </a:extLst>
          </p:cNvPr>
          <p:cNvSpPr/>
          <p:nvPr userDrawn="1"/>
        </p:nvSpPr>
        <p:spPr>
          <a:xfrm>
            <a:off x="990600" y="876300"/>
            <a:ext cx="6791325" cy="5124450"/>
          </a:xfrm>
          <a:prstGeom prst="rect">
            <a:avLst/>
          </a:prstGeom>
          <a:noFill/>
          <a:ln w="6350" cap="sq" cmpd="sng" algn="ctr">
            <a:solidFill>
              <a:schemeClr val="tx1">
                <a:lumMod val="50000"/>
                <a:lumOff val="50000"/>
              </a:schemeClr>
            </a:solidFill>
            <a:prstDash val="solid"/>
            <a:miter lim="800000"/>
          </a:ln>
          <a:effectLst/>
        </p:spPr>
      </p:sp>
      <p:sp>
        <p:nvSpPr>
          <p:cNvPr id="4" name="Title 3">
            <a:extLst>
              <a:ext uri="{FF2B5EF4-FFF2-40B4-BE49-F238E27FC236}">
                <a16:creationId xmlns:a16="http://schemas.microsoft.com/office/drawing/2014/main" id="{BF823281-8456-5865-BFA9-2EAE98A9EF25}"/>
              </a:ext>
            </a:extLst>
          </p:cNvPr>
          <p:cNvSpPr>
            <a:spLocks noGrp="1"/>
          </p:cNvSpPr>
          <p:nvPr>
            <p:ph type="title"/>
          </p:nvPr>
        </p:nvSpPr>
        <p:spPr>
          <a:xfrm>
            <a:off x="1143000" y="1166469"/>
            <a:ext cx="6467475" cy="1371600"/>
          </a:xfrm>
        </p:spPr>
        <p:txBody>
          <a:bodyPr/>
          <a:lstStyle>
            <a:lvl1pPr>
              <a:defRPr>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493D3C74-57EF-B7E9-1CA7-6CE975B6FB78}"/>
              </a:ext>
            </a:extLst>
          </p:cNvPr>
          <p:cNvSpPr>
            <a:spLocks noGrp="1"/>
          </p:cNvSpPr>
          <p:nvPr>
            <p:ph type="body" sz="quarter" idx="10"/>
          </p:nvPr>
        </p:nvSpPr>
        <p:spPr>
          <a:xfrm>
            <a:off x="1143000" y="2771775"/>
            <a:ext cx="6467475" cy="30289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9725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03B30-003C-4235-A2EB-E8823A39CC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24D308-373D-4365-923C-AA41D9CB51B5}"/>
              </a:ext>
            </a:extLst>
          </p:cNvPr>
          <p:cNvSpPr>
            <a:spLocks noGrp="1"/>
          </p:cNvSpPr>
          <p:nvPr>
            <p:ph type="dt" sz="half" idx="10"/>
          </p:nvPr>
        </p:nvSpPr>
        <p:spPr>
          <a:xfrm>
            <a:off x="7256794" y="6035040"/>
            <a:ext cx="2893045" cy="365760"/>
          </a:xfrm>
          <a:prstGeom prst="rect">
            <a:avLst/>
          </a:prstGeom>
        </p:spPr>
        <p:txBody>
          <a:bodyPr/>
          <a:lstStyle/>
          <a:p>
            <a:fld id="{F6FA2B21-3FCD-4721-B95C-427943F61125}" type="datetime1">
              <a:rPr lang="en-US" smtClean="0"/>
              <a:t>3/8/2024</a:t>
            </a:fld>
            <a:endParaRPr lang="en-US"/>
          </a:p>
        </p:txBody>
      </p:sp>
      <p:sp>
        <p:nvSpPr>
          <p:cNvPr id="4" name="Footer Placeholder 3">
            <a:extLst>
              <a:ext uri="{FF2B5EF4-FFF2-40B4-BE49-F238E27FC236}">
                <a16:creationId xmlns:a16="http://schemas.microsoft.com/office/drawing/2014/main" id="{AE1CAB8B-9EA0-4E34-AF72-447A9FC97E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97F604-FE35-430B-94A1-B33589896F1B}"/>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6231021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4206240" y="237744"/>
            <a:ext cx="7740226" cy="6382512"/>
          </a:xfrm>
          <a:prstGeom prst="rect">
            <a:avLst/>
          </a:prstGeom>
          <a:solidFill>
            <a:srgbClr val="F5F1E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5B941C21-2A5D-4912-AB06-1BB0C0EB6AE1}"/>
              </a:ext>
            </a:extLst>
          </p:cNvPr>
          <p:cNvSpPr/>
          <p:nvPr/>
        </p:nvSpPr>
        <p:spPr>
          <a:xfrm>
            <a:off x="4358640" y="374904"/>
            <a:ext cx="745303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41520" y="607392"/>
            <a:ext cx="707864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p>
        </p:txBody>
      </p:sp>
      <p:sp>
        <p:nvSpPr>
          <p:cNvPr id="3" name="Content Placeholder 2"/>
          <p:cNvSpPr>
            <a:spLocks noGrp="1"/>
          </p:cNvSpPr>
          <p:nvPr>
            <p:ph idx="1"/>
          </p:nvPr>
        </p:nvSpPr>
        <p:spPr>
          <a:xfrm>
            <a:off x="685799" y="609600"/>
            <a:ext cx="3328927" cy="5334000"/>
          </a:xfrm>
          <a:solidFill>
            <a:srgbClr val="006162">
              <a:alpha val="80000"/>
            </a:srgbClr>
          </a:solidFill>
        </p:spPr>
        <p:txBody>
          <a:bodyPr/>
          <a:lstStyle>
            <a:lvl1pPr>
              <a:defRPr sz="19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41520" y="2336800"/>
            <a:ext cx="707864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Footer Placeholder 8"/>
          <p:cNvSpPr>
            <a:spLocks noGrp="1"/>
          </p:cNvSpPr>
          <p:nvPr>
            <p:ph type="ftr" sz="quarter" idx="11"/>
          </p:nvPr>
        </p:nvSpPr>
        <p:spPr>
          <a:xfrm>
            <a:off x="4541519" y="6035040"/>
            <a:ext cx="5663695"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560315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2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EB01630-81D6-DC0B-6939-7841B6BBB0BB}"/>
              </a:ext>
            </a:extLst>
          </p:cNvPr>
          <p:cNvSpPr/>
          <p:nvPr userDrawn="1"/>
        </p:nvSpPr>
        <p:spPr>
          <a:xfrm>
            <a:off x="571837" y="1011936"/>
            <a:ext cx="3328927" cy="4931664"/>
          </a:xfrm>
          <a:prstGeom prst="rect">
            <a:avLst/>
          </a:prstGeom>
          <a:solidFill>
            <a:schemeClr val="accent5">
              <a:lumMod val="75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5E1BBF9-8BEF-4353-BA68-30AAF9EBD8D8}"/>
              </a:ext>
            </a:extLst>
          </p:cNvPr>
          <p:cNvSpPr/>
          <p:nvPr/>
        </p:nvSpPr>
        <p:spPr>
          <a:xfrm>
            <a:off x="4206240" y="237744"/>
            <a:ext cx="7740226" cy="6382512"/>
          </a:xfrm>
          <a:prstGeom prst="rect">
            <a:avLst/>
          </a:prstGeom>
          <a:solidFill>
            <a:srgbClr val="F5F1E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5B941C21-2A5D-4912-AB06-1BB0C0EB6AE1}"/>
              </a:ext>
            </a:extLst>
          </p:cNvPr>
          <p:cNvSpPr/>
          <p:nvPr/>
        </p:nvSpPr>
        <p:spPr>
          <a:xfrm>
            <a:off x="4358640" y="374904"/>
            <a:ext cx="745303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41520" y="607392"/>
            <a:ext cx="707864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p>
        </p:txBody>
      </p:sp>
      <p:sp>
        <p:nvSpPr>
          <p:cNvPr id="3" name="Content Placeholder 2"/>
          <p:cNvSpPr>
            <a:spLocks noGrp="1"/>
          </p:cNvSpPr>
          <p:nvPr>
            <p:ph idx="1"/>
          </p:nvPr>
        </p:nvSpPr>
        <p:spPr>
          <a:xfrm>
            <a:off x="685799" y="2336800"/>
            <a:ext cx="3044953" cy="2917952"/>
          </a:xfrm>
          <a:noFill/>
        </p:spPr>
        <p:txBody>
          <a:bodyPr/>
          <a:lstStyle>
            <a:lvl1pPr marL="182880" indent="-182880">
              <a:buClr>
                <a:schemeClr val="bg1"/>
              </a:buClr>
              <a:buFont typeface="Arial" panose="020B0604020202020204" pitchFamily="34" charset="0"/>
              <a:buChar char="•"/>
              <a:defRPr sz="1900">
                <a:solidFill>
                  <a:schemeClr val="bg1"/>
                </a:solidFill>
              </a:defRPr>
            </a:lvl1pPr>
            <a:lvl2pPr marL="457200" indent="-182880">
              <a:buClr>
                <a:schemeClr val="bg1"/>
              </a:buClr>
              <a:buFont typeface="Arial" panose="020B0604020202020204" pitchFamily="34" charset="0"/>
              <a:buChar char="•"/>
              <a:defRPr sz="1600">
                <a:solidFill>
                  <a:schemeClr val="bg1"/>
                </a:solidFill>
              </a:defRPr>
            </a:lvl2pPr>
            <a:lvl3pPr marL="731520" indent="-182880">
              <a:buClr>
                <a:schemeClr val="bg1"/>
              </a:buClr>
              <a:buFont typeface="Arial" panose="020B0604020202020204" pitchFamily="34" charset="0"/>
              <a:buChar char="•"/>
              <a:defRPr sz="1400">
                <a:solidFill>
                  <a:schemeClr val="bg1"/>
                </a:solidFill>
              </a:defRPr>
            </a:lvl3pPr>
            <a:lvl4pPr marL="1005840" indent="-182880">
              <a:buClr>
                <a:schemeClr val="bg1"/>
              </a:buClr>
              <a:buFont typeface="Arial" panose="020B0604020202020204" pitchFamily="34" charset="0"/>
              <a:buChar char="•"/>
              <a:defRPr sz="1400">
                <a:solidFill>
                  <a:schemeClr val="bg1"/>
                </a:solidFill>
              </a:defRPr>
            </a:lvl4pPr>
            <a:lvl5pPr marL="1280160" indent="-182880">
              <a:buClr>
                <a:schemeClr val="bg1"/>
              </a:buClr>
              <a:buFont typeface="Arial" panose="020B0604020202020204" pitchFamily="34" charset="0"/>
              <a:buChar char="•"/>
              <a:defRPr sz="1400">
                <a:solidFill>
                  <a:schemeClr val="bg1"/>
                </a:solidFill>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41520" y="2336800"/>
            <a:ext cx="707864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Footer Placeholder 8"/>
          <p:cNvSpPr>
            <a:spLocks noGrp="1"/>
          </p:cNvSpPr>
          <p:nvPr>
            <p:ph type="ftr" sz="quarter" idx="11"/>
          </p:nvPr>
        </p:nvSpPr>
        <p:spPr>
          <a:xfrm>
            <a:off x="4541519" y="6035040"/>
            <a:ext cx="5663695"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216513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Tx" preserve="1">
  <p:cSld name="3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EB01630-81D6-DC0B-6939-7841B6BBB0BB}"/>
              </a:ext>
            </a:extLst>
          </p:cNvPr>
          <p:cNvSpPr/>
          <p:nvPr userDrawn="1"/>
        </p:nvSpPr>
        <p:spPr>
          <a:xfrm>
            <a:off x="571837" y="1011936"/>
            <a:ext cx="3328927" cy="4931664"/>
          </a:xfrm>
          <a:prstGeom prst="rect">
            <a:avLst/>
          </a:prstGeom>
          <a:solidFill>
            <a:schemeClr val="accent1">
              <a:lumMod val="75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5E1BBF9-8BEF-4353-BA68-30AAF9EBD8D8}"/>
              </a:ext>
            </a:extLst>
          </p:cNvPr>
          <p:cNvSpPr/>
          <p:nvPr/>
        </p:nvSpPr>
        <p:spPr>
          <a:xfrm>
            <a:off x="4206240" y="237744"/>
            <a:ext cx="7740226" cy="6382512"/>
          </a:xfrm>
          <a:prstGeom prst="rect">
            <a:avLst/>
          </a:prstGeom>
          <a:solidFill>
            <a:srgbClr val="F5F1E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5B941C21-2A5D-4912-AB06-1BB0C0EB6AE1}"/>
              </a:ext>
            </a:extLst>
          </p:cNvPr>
          <p:cNvSpPr/>
          <p:nvPr/>
        </p:nvSpPr>
        <p:spPr>
          <a:xfrm>
            <a:off x="4358640" y="374904"/>
            <a:ext cx="745303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41520" y="607392"/>
            <a:ext cx="707864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p>
        </p:txBody>
      </p:sp>
      <p:sp>
        <p:nvSpPr>
          <p:cNvPr id="3" name="Content Placeholder 2"/>
          <p:cNvSpPr>
            <a:spLocks noGrp="1"/>
          </p:cNvSpPr>
          <p:nvPr>
            <p:ph idx="1"/>
          </p:nvPr>
        </p:nvSpPr>
        <p:spPr>
          <a:xfrm>
            <a:off x="685799" y="2336800"/>
            <a:ext cx="3044953" cy="2917952"/>
          </a:xfrm>
          <a:noFill/>
        </p:spPr>
        <p:txBody>
          <a:bodyPr/>
          <a:lstStyle>
            <a:lvl1pPr marL="182880" indent="-182880">
              <a:buClr>
                <a:schemeClr val="bg1"/>
              </a:buClr>
              <a:buFont typeface="Arial" panose="020B0604020202020204" pitchFamily="34" charset="0"/>
              <a:buChar char="•"/>
              <a:defRPr sz="1900">
                <a:solidFill>
                  <a:schemeClr val="bg1"/>
                </a:solidFill>
              </a:defRPr>
            </a:lvl1pPr>
            <a:lvl2pPr marL="457200" indent="-182880">
              <a:buClr>
                <a:schemeClr val="bg1"/>
              </a:buClr>
              <a:buFont typeface="Arial" panose="020B0604020202020204" pitchFamily="34" charset="0"/>
              <a:buChar char="•"/>
              <a:defRPr sz="1600">
                <a:solidFill>
                  <a:schemeClr val="bg1"/>
                </a:solidFill>
              </a:defRPr>
            </a:lvl2pPr>
            <a:lvl3pPr marL="731520" indent="-182880">
              <a:buClr>
                <a:schemeClr val="bg1"/>
              </a:buClr>
              <a:buFont typeface="Arial" panose="020B0604020202020204" pitchFamily="34" charset="0"/>
              <a:buChar char="•"/>
              <a:defRPr sz="1400">
                <a:solidFill>
                  <a:schemeClr val="bg1"/>
                </a:solidFill>
              </a:defRPr>
            </a:lvl3pPr>
            <a:lvl4pPr marL="1005840" indent="-182880">
              <a:buClr>
                <a:schemeClr val="bg1"/>
              </a:buClr>
              <a:buFont typeface="Arial" panose="020B0604020202020204" pitchFamily="34" charset="0"/>
              <a:buChar char="•"/>
              <a:defRPr sz="1400">
                <a:solidFill>
                  <a:schemeClr val="bg1"/>
                </a:solidFill>
              </a:defRPr>
            </a:lvl4pPr>
            <a:lvl5pPr marL="1280160" indent="-182880">
              <a:buClr>
                <a:schemeClr val="bg1"/>
              </a:buClr>
              <a:buFont typeface="Arial" panose="020B0604020202020204" pitchFamily="34" charset="0"/>
              <a:buChar char="•"/>
              <a:defRPr sz="1400">
                <a:solidFill>
                  <a:schemeClr val="bg1"/>
                </a:solidFill>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41520" y="2336800"/>
            <a:ext cx="707864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Footer Placeholder 8"/>
          <p:cNvSpPr>
            <a:spLocks noGrp="1"/>
          </p:cNvSpPr>
          <p:nvPr>
            <p:ph type="ftr" sz="quarter" idx="11"/>
          </p:nvPr>
        </p:nvSpPr>
        <p:spPr>
          <a:xfrm>
            <a:off x="4541519" y="6035040"/>
            <a:ext cx="5663695"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4235209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4206240" y="237744"/>
            <a:ext cx="7740226" cy="6382512"/>
          </a:xfrm>
          <a:prstGeom prst="rect">
            <a:avLst/>
          </a:prstGeom>
          <a:solidFill>
            <a:srgbClr val="F5F1E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5B941C21-2A5D-4912-AB06-1BB0C0EB6AE1}"/>
              </a:ext>
            </a:extLst>
          </p:cNvPr>
          <p:cNvSpPr/>
          <p:nvPr/>
        </p:nvSpPr>
        <p:spPr>
          <a:xfrm>
            <a:off x="4358640" y="374904"/>
            <a:ext cx="745303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41520" y="607392"/>
            <a:ext cx="707864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p>
        </p:txBody>
      </p:sp>
      <p:sp>
        <p:nvSpPr>
          <p:cNvPr id="3" name="Content Placeholder 2"/>
          <p:cNvSpPr>
            <a:spLocks noGrp="1"/>
          </p:cNvSpPr>
          <p:nvPr>
            <p:ph idx="1"/>
          </p:nvPr>
        </p:nvSpPr>
        <p:spPr>
          <a:xfrm>
            <a:off x="685799" y="609600"/>
            <a:ext cx="3328927" cy="5334000"/>
          </a:xfrm>
          <a:solidFill>
            <a:srgbClr val="006162">
              <a:alpha val="80000"/>
            </a:srgbClr>
          </a:solidFill>
        </p:spPr>
        <p:txBody>
          <a:bodyPr/>
          <a:lstStyle>
            <a:lvl1pPr>
              <a:defRPr sz="19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41520" y="2336800"/>
            <a:ext cx="707864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Footer Placeholder 8"/>
          <p:cNvSpPr>
            <a:spLocks noGrp="1"/>
          </p:cNvSpPr>
          <p:nvPr>
            <p:ph type="ftr" sz="quarter" idx="11"/>
          </p:nvPr>
        </p:nvSpPr>
        <p:spPr>
          <a:xfrm>
            <a:off x="4541520" y="6035040"/>
            <a:ext cx="5720418"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161912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3"/>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a:xfrm>
            <a:off x="5662337" y="6035040"/>
            <a:ext cx="2071963" cy="365760"/>
          </a:xfrm>
          <a:prstGeom prst="rect">
            <a:avLst/>
          </a:prstGeo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3/8/2024</a:t>
            </a:fld>
            <a:endParaRPr lang="en-US"/>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34595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CCF61B-5827-1C3D-569C-563033F39002}"/>
              </a:ext>
            </a:extLst>
          </p:cNvPr>
          <p:cNvSpPr/>
          <p:nvPr userDrawn="1"/>
        </p:nvSpPr>
        <p:spPr>
          <a:xfrm>
            <a:off x="277586" y="457200"/>
            <a:ext cx="7652632" cy="5440680"/>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729330" y="1158525"/>
            <a:ext cx="6749143" cy="4038030"/>
          </a:xfrm>
          <a:solidFill>
            <a:schemeClr val="accent3"/>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a:xfrm>
            <a:off x="5662337" y="6035040"/>
            <a:ext cx="2071963" cy="365760"/>
          </a:xfrm>
          <a:prstGeom prst="rect">
            <a:avLst/>
          </a:prstGeo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3/8/2024</a:t>
            </a:fld>
            <a:endParaRPr lang="en-US"/>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50628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098216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2_Picture with Capti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6792687" y="956244"/>
            <a:ext cx="4829337" cy="4840779"/>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12648" y="956244"/>
            <a:ext cx="5837138" cy="4840779"/>
          </a:xfrm>
          <a:solidFill>
            <a:schemeClr val="accent3"/>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a:xfrm>
            <a:off x="5662337" y="6035040"/>
            <a:ext cx="2071963" cy="365760"/>
          </a:xfrm>
          <a:prstGeom prst="rect">
            <a:avLst/>
          </a:prstGeo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3/8/2024</a:t>
            </a:fld>
            <a:endParaRPr lang="en-US"/>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6911473" y="1060976"/>
            <a:ext cx="4591723" cy="4621367"/>
          </a:xfrm>
          <a:prstGeom prst="rect">
            <a:avLst/>
          </a:prstGeom>
          <a:noFill/>
          <a:ln w="6350" cap="sq">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037615" y="1175657"/>
            <a:ext cx="4255824" cy="3435912"/>
          </a:xfrm>
        </p:spPr>
        <p:txBody>
          <a:bodyPr anchor="ctr">
            <a:noAutofit/>
          </a:bodyPr>
          <a:lstStyle>
            <a:lvl1pPr algn="l">
              <a:lnSpc>
                <a:spcPct val="100000"/>
              </a:lnSpc>
              <a:defRPr sz="5400" b="0">
                <a:solidFill>
                  <a:schemeClr val="bg1"/>
                </a:solidFill>
                <a:latin typeface="+mj-lt"/>
              </a:defRPr>
            </a:lvl1pPr>
          </a:lstStyle>
          <a:p>
            <a:r>
              <a:rPr lang="en-US"/>
              <a:t>Click to edit Master title style</a:t>
            </a:r>
          </a:p>
        </p:txBody>
      </p:sp>
      <p:sp>
        <p:nvSpPr>
          <p:cNvPr id="4" name="Text Placeholder 3"/>
          <p:cNvSpPr>
            <a:spLocks noGrp="1"/>
          </p:cNvSpPr>
          <p:nvPr>
            <p:ph type="body" sz="half" idx="2"/>
          </p:nvPr>
        </p:nvSpPr>
        <p:spPr>
          <a:xfrm>
            <a:off x="7037614" y="4849586"/>
            <a:ext cx="4295810" cy="620485"/>
          </a:xfrm>
        </p:spPr>
        <p:txBody>
          <a:bodyPr>
            <a:normAutofit/>
          </a:bodyPr>
          <a:lstStyle>
            <a:lvl1pPr marL="0" indent="0" algn="l">
              <a:lnSpc>
                <a:spcPct val="110000"/>
              </a:lnSpc>
              <a:spcBef>
                <a:spcPts val="800"/>
              </a:spcBef>
              <a:buNone/>
              <a:defRPr sz="1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289154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9"/>
        <p:cNvGrpSpPr/>
        <p:nvPr/>
      </p:nvGrpSpPr>
      <p:grpSpPr>
        <a:xfrm>
          <a:off x="0" y="0"/>
          <a:ext cx="0" cy="0"/>
          <a:chOff x="0" y="0"/>
          <a:chExt cx="0" cy="0"/>
        </a:xfrm>
      </p:grpSpPr>
      <p:sp>
        <p:nvSpPr>
          <p:cNvPr id="160" name="Google Shape;160;p30"/>
          <p:cNvSpPr txBox="1">
            <a:spLocks noGrp="1"/>
          </p:cNvSpPr>
          <p:nvPr>
            <p:ph type="title"/>
          </p:nvPr>
        </p:nvSpPr>
        <p:spPr>
          <a:xfrm>
            <a:off x="415600" y="521800"/>
            <a:ext cx="11360800" cy="834800"/>
          </a:xfrm>
          <a:prstGeom prst="rect">
            <a:avLst/>
          </a:prstGeom>
          <a:noFill/>
          <a:ln>
            <a:noFill/>
          </a:ln>
        </p:spPr>
        <p:txBody>
          <a:bodyPr spcFirstLastPara="1" wrap="square" lIns="121900" tIns="121900" rIns="121900" bIns="121900" anchor="b" anchorCtr="0">
            <a:noAutofit/>
          </a:bodyPr>
          <a:lstStyle>
            <a:lvl1pPr lvl="0" algn="l">
              <a:lnSpc>
                <a:spcPct val="90000"/>
              </a:lnSpc>
              <a:spcBef>
                <a:spcPts val="0"/>
              </a:spcBef>
              <a:spcAft>
                <a:spcPts val="0"/>
              </a:spcAft>
              <a:buSzPts val="1900"/>
              <a:buNone/>
              <a:defRPr sz="3200">
                <a:solidFill>
                  <a:schemeClr val="lt1"/>
                </a:solidFill>
              </a:defRPr>
            </a:lvl1pPr>
            <a:lvl2pPr lvl="1" algn="l">
              <a:lnSpc>
                <a:spcPct val="100000"/>
              </a:lnSpc>
              <a:spcBef>
                <a:spcPts val="0"/>
              </a:spcBef>
              <a:spcAft>
                <a:spcPts val="0"/>
              </a:spcAft>
              <a:buSzPts val="1900"/>
              <a:buNone/>
              <a:defRPr sz="1900"/>
            </a:lvl2pPr>
            <a:lvl3pPr lvl="2" algn="l">
              <a:lnSpc>
                <a:spcPct val="100000"/>
              </a:lnSpc>
              <a:spcBef>
                <a:spcPts val="0"/>
              </a:spcBef>
              <a:spcAft>
                <a:spcPts val="0"/>
              </a:spcAft>
              <a:buSzPts val="1900"/>
              <a:buNone/>
              <a:defRPr sz="1900"/>
            </a:lvl3pPr>
            <a:lvl4pPr lvl="3" algn="l">
              <a:lnSpc>
                <a:spcPct val="100000"/>
              </a:lnSpc>
              <a:spcBef>
                <a:spcPts val="0"/>
              </a:spcBef>
              <a:spcAft>
                <a:spcPts val="0"/>
              </a:spcAft>
              <a:buSzPts val="1900"/>
              <a:buNone/>
              <a:defRPr sz="1900"/>
            </a:lvl4pPr>
            <a:lvl5pPr lvl="4" algn="l">
              <a:lnSpc>
                <a:spcPct val="100000"/>
              </a:lnSpc>
              <a:spcBef>
                <a:spcPts val="0"/>
              </a:spcBef>
              <a:spcAft>
                <a:spcPts val="0"/>
              </a:spcAft>
              <a:buSzPts val="1900"/>
              <a:buNone/>
              <a:defRPr sz="1900"/>
            </a:lvl5pPr>
            <a:lvl6pPr lvl="5" algn="l">
              <a:lnSpc>
                <a:spcPct val="100000"/>
              </a:lnSpc>
              <a:spcBef>
                <a:spcPts val="0"/>
              </a:spcBef>
              <a:spcAft>
                <a:spcPts val="0"/>
              </a:spcAft>
              <a:buSzPts val="1900"/>
              <a:buNone/>
              <a:defRPr sz="1900"/>
            </a:lvl6pPr>
            <a:lvl7pPr lvl="6" algn="l">
              <a:lnSpc>
                <a:spcPct val="100000"/>
              </a:lnSpc>
              <a:spcBef>
                <a:spcPts val="0"/>
              </a:spcBef>
              <a:spcAft>
                <a:spcPts val="0"/>
              </a:spcAft>
              <a:buSzPts val="1900"/>
              <a:buNone/>
              <a:defRPr sz="1900"/>
            </a:lvl7pPr>
            <a:lvl8pPr lvl="7" algn="l">
              <a:lnSpc>
                <a:spcPct val="100000"/>
              </a:lnSpc>
              <a:spcBef>
                <a:spcPts val="0"/>
              </a:spcBef>
              <a:spcAft>
                <a:spcPts val="0"/>
              </a:spcAft>
              <a:buSzPts val="1900"/>
              <a:buNone/>
              <a:defRPr sz="1900"/>
            </a:lvl8pPr>
            <a:lvl9pPr lvl="8" algn="l">
              <a:lnSpc>
                <a:spcPct val="100000"/>
              </a:lnSpc>
              <a:spcBef>
                <a:spcPts val="0"/>
              </a:spcBef>
              <a:spcAft>
                <a:spcPts val="0"/>
              </a:spcAft>
              <a:buSzPts val="1900"/>
              <a:buNone/>
              <a:defRPr sz="1900"/>
            </a:lvl9pPr>
          </a:lstStyle>
          <a:p>
            <a:endParaRPr/>
          </a:p>
        </p:txBody>
      </p:sp>
      <p:sp>
        <p:nvSpPr>
          <p:cNvPr id="161" name="Google Shape;161;p30"/>
          <p:cNvSpPr txBox="1">
            <a:spLocks noGrp="1"/>
          </p:cNvSpPr>
          <p:nvPr>
            <p:ph type="body" idx="1"/>
          </p:nvPr>
        </p:nvSpPr>
        <p:spPr>
          <a:xfrm>
            <a:off x="415600" y="1650670"/>
            <a:ext cx="11360800" cy="4441163"/>
          </a:xfrm>
          <a:prstGeom prst="rect">
            <a:avLst/>
          </a:prstGeom>
          <a:noFill/>
          <a:ln>
            <a:noFill/>
          </a:ln>
        </p:spPr>
        <p:txBody>
          <a:bodyPr spcFirstLastPara="1" wrap="square" lIns="121900" tIns="121900" rIns="121900" bIns="121900" anchor="t" anchorCtr="0">
            <a:noAutofit/>
          </a:bodyPr>
          <a:lstStyle>
            <a:lvl1pPr marL="457200" lvl="0" indent="-349250" algn="l">
              <a:lnSpc>
                <a:spcPct val="95000"/>
              </a:lnSpc>
              <a:spcBef>
                <a:spcPts val="1400"/>
              </a:spcBef>
              <a:spcAft>
                <a:spcPts val="0"/>
              </a:spcAft>
              <a:buSzPts val="1900"/>
              <a:buChar char="•"/>
              <a:defRPr sz="1900"/>
            </a:lvl1pPr>
            <a:lvl2pPr marL="914400" lvl="1" indent="-349250" algn="l">
              <a:lnSpc>
                <a:spcPct val="90000"/>
              </a:lnSpc>
              <a:spcBef>
                <a:spcPts val="300"/>
              </a:spcBef>
              <a:spcAft>
                <a:spcPts val="0"/>
              </a:spcAft>
              <a:buSzPts val="1900"/>
              <a:buChar char="●"/>
              <a:defRPr sz="1900"/>
            </a:lvl2pPr>
            <a:lvl3pPr marL="1371600" lvl="2" indent="-349250" algn="l">
              <a:lnSpc>
                <a:spcPct val="90000"/>
              </a:lnSpc>
              <a:spcBef>
                <a:spcPts val="300"/>
              </a:spcBef>
              <a:spcAft>
                <a:spcPts val="0"/>
              </a:spcAft>
              <a:buSzPts val="1900"/>
              <a:buChar char="●"/>
              <a:defRPr sz="1900"/>
            </a:lvl3pPr>
            <a:lvl4pPr marL="1828800" lvl="3" indent="-349250" algn="l">
              <a:lnSpc>
                <a:spcPct val="90000"/>
              </a:lnSpc>
              <a:spcBef>
                <a:spcPts val="300"/>
              </a:spcBef>
              <a:spcAft>
                <a:spcPts val="0"/>
              </a:spcAft>
              <a:buSzPts val="1900"/>
              <a:buChar char="●"/>
              <a:defRPr sz="1900"/>
            </a:lvl4pPr>
            <a:lvl5pPr marL="2286000" lvl="4" indent="-349250" algn="l">
              <a:lnSpc>
                <a:spcPct val="90000"/>
              </a:lnSpc>
              <a:spcBef>
                <a:spcPts val="300"/>
              </a:spcBef>
              <a:spcAft>
                <a:spcPts val="0"/>
              </a:spcAft>
              <a:buSzPts val="1900"/>
              <a:buChar char="●"/>
              <a:defRPr sz="1900"/>
            </a:lvl5pPr>
            <a:lvl6pPr marL="2743200" lvl="5" indent="-349250" algn="l">
              <a:lnSpc>
                <a:spcPct val="90000"/>
              </a:lnSpc>
              <a:spcBef>
                <a:spcPts val="300"/>
              </a:spcBef>
              <a:spcAft>
                <a:spcPts val="0"/>
              </a:spcAft>
              <a:buSzPts val="1900"/>
              <a:buChar char="●"/>
              <a:defRPr sz="1900"/>
            </a:lvl6pPr>
            <a:lvl7pPr marL="3200400" lvl="6" indent="-349250" algn="l">
              <a:lnSpc>
                <a:spcPct val="90000"/>
              </a:lnSpc>
              <a:spcBef>
                <a:spcPts val="300"/>
              </a:spcBef>
              <a:spcAft>
                <a:spcPts val="0"/>
              </a:spcAft>
              <a:buSzPts val="1900"/>
              <a:buChar char="●"/>
              <a:defRPr sz="1900"/>
            </a:lvl7pPr>
            <a:lvl8pPr marL="3657600" lvl="7" indent="-349250" algn="l">
              <a:lnSpc>
                <a:spcPct val="90000"/>
              </a:lnSpc>
              <a:spcBef>
                <a:spcPts val="300"/>
              </a:spcBef>
              <a:spcAft>
                <a:spcPts val="0"/>
              </a:spcAft>
              <a:buSzPts val="1900"/>
              <a:buChar char="●"/>
              <a:defRPr sz="1900"/>
            </a:lvl8pPr>
            <a:lvl9pPr marL="4114800" lvl="8" indent="-349250" algn="l">
              <a:lnSpc>
                <a:spcPct val="90000"/>
              </a:lnSpc>
              <a:spcBef>
                <a:spcPts val="300"/>
              </a:spcBef>
              <a:spcAft>
                <a:spcPts val="300"/>
              </a:spcAft>
              <a:buSzPts val="1900"/>
              <a:buChar char="●"/>
              <a:defRPr sz="1900"/>
            </a:lvl9pPr>
          </a:lstStyle>
          <a:p>
            <a:endParaRPr/>
          </a:p>
        </p:txBody>
      </p:sp>
      <p:sp>
        <p:nvSpPr>
          <p:cNvPr id="162" name="Google Shape;162;p30"/>
          <p:cNvSpPr txBox="1">
            <a:spLocks noGrp="1"/>
          </p:cNvSpPr>
          <p:nvPr>
            <p:ph type="sldNum" idx="12"/>
          </p:nvPr>
        </p:nvSpPr>
        <p:spPr>
          <a:xfrm>
            <a:off x="11320333" y="6241346"/>
            <a:ext cx="731600" cy="524800"/>
          </a:xfrm>
          <a:prstGeom prst="rect">
            <a:avLst/>
          </a:prstGeom>
          <a:noFill/>
          <a:ln>
            <a:noFill/>
          </a:ln>
        </p:spPr>
        <p:txBody>
          <a:bodyPr spcFirstLastPara="1" wrap="square" lIns="121900" tIns="121900" rIns="121900" bIns="121900" anchor="ctr" anchorCtr="0">
            <a:noAutofit/>
          </a:bodyPr>
          <a:lstStyle>
            <a:lvl1pPr marL="0" marR="0" lvl="0" indent="0" algn="ctr">
              <a:lnSpc>
                <a:spcPct val="100000"/>
              </a:lnSpc>
              <a:spcBef>
                <a:spcPts val="0"/>
              </a:spcBef>
              <a:spcAft>
                <a:spcPts val="0"/>
              </a:spcAft>
              <a:buClr>
                <a:srgbClr val="000000"/>
              </a:buClr>
              <a:buSzPts val="1900"/>
              <a:buFont typeface="Arial"/>
              <a:buNone/>
              <a:defRPr sz="1900" b="0" i="0" u="none" strike="noStrike" cap="none">
                <a:solidFill>
                  <a:srgbClr val="CBCBCB"/>
                </a:solidFill>
                <a:latin typeface="Georgia"/>
                <a:ea typeface="Georgia"/>
                <a:cs typeface="Georgia"/>
                <a:sym typeface="Georgia"/>
              </a:defRPr>
            </a:lvl1pPr>
            <a:lvl2pPr marL="0" marR="0" lvl="1" indent="0" algn="ctr">
              <a:lnSpc>
                <a:spcPct val="100000"/>
              </a:lnSpc>
              <a:spcBef>
                <a:spcPts val="0"/>
              </a:spcBef>
              <a:spcAft>
                <a:spcPts val="0"/>
              </a:spcAft>
              <a:buClr>
                <a:srgbClr val="000000"/>
              </a:buClr>
              <a:buSzPts val="1900"/>
              <a:buFont typeface="Arial"/>
              <a:buNone/>
              <a:defRPr sz="1900" b="0" i="0" u="none" strike="noStrike" cap="none">
                <a:solidFill>
                  <a:srgbClr val="CBCBCB"/>
                </a:solidFill>
                <a:latin typeface="Georgia"/>
                <a:ea typeface="Georgia"/>
                <a:cs typeface="Georgia"/>
                <a:sym typeface="Georgia"/>
              </a:defRPr>
            </a:lvl2pPr>
            <a:lvl3pPr marL="0" marR="0" lvl="2" indent="0" algn="ctr">
              <a:lnSpc>
                <a:spcPct val="100000"/>
              </a:lnSpc>
              <a:spcBef>
                <a:spcPts val="0"/>
              </a:spcBef>
              <a:spcAft>
                <a:spcPts val="0"/>
              </a:spcAft>
              <a:buClr>
                <a:srgbClr val="000000"/>
              </a:buClr>
              <a:buSzPts val="1900"/>
              <a:buFont typeface="Arial"/>
              <a:buNone/>
              <a:defRPr sz="1900" b="0" i="0" u="none" strike="noStrike" cap="none">
                <a:solidFill>
                  <a:srgbClr val="CBCBCB"/>
                </a:solidFill>
                <a:latin typeface="Georgia"/>
                <a:ea typeface="Georgia"/>
                <a:cs typeface="Georgia"/>
                <a:sym typeface="Georgia"/>
              </a:defRPr>
            </a:lvl3pPr>
            <a:lvl4pPr marL="0" marR="0" lvl="3" indent="0" algn="ctr">
              <a:lnSpc>
                <a:spcPct val="100000"/>
              </a:lnSpc>
              <a:spcBef>
                <a:spcPts val="0"/>
              </a:spcBef>
              <a:spcAft>
                <a:spcPts val="0"/>
              </a:spcAft>
              <a:buClr>
                <a:srgbClr val="000000"/>
              </a:buClr>
              <a:buSzPts val="1900"/>
              <a:buFont typeface="Arial"/>
              <a:buNone/>
              <a:defRPr sz="1900" b="0" i="0" u="none" strike="noStrike" cap="none">
                <a:solidFill>
                  <a:srgbClr val="CBCBCB"/>
                </a:solidFill>
                <a:latin typeface="Georgia"/>
                <a:ea typeface="Georgia"/>
                <a:cs typeface="Georgia"/>
                <a:sym typeface="Georgia"/>
              </a:defRPr>
            </a:lvl4pPr>
            <a:lvl5pPr marL="0" marR="0" lvl="4" indent="0" algn="ctr">
              <a:lnSpc>
                <a:spcPct val="100000"/>
              </a:lnSpc>
              <a:spcBef>
                <a:spcPts val="0"/>
              </a:spcBef>
              <a:spcAft>
                <a:spcPts val="0"/>
              </a:spcAft>
              <a:buClr>
                <a:srgbClr val="000000"/>
              </a:buClr>
              <a:buSzPts val="1900"/>
              <a:buFont typeface="Arial"/>
              <a:buNone/>
              <a:defRPr sz="1900" b="0" i="0" u="none" strike="noStrike" cap="none">
                <a:solidFill>
                  <a:srgbClr val="CBCBCB"/>
                </a:solidFill>
                <a:latin typeface="Georgia"/>
                <a:ea typeface="Georgia"/>
                <a:cs typeface="Georgia"/>
                <a:sym typeface="Georgia"/>
              </a:defRPr>
            </a:lvl5pPr>
            <a:lvl6pPr marL="0" marR="0" lvl="5" indent="0" algn="ctr">
              <a:lnSpc>
                <a:spcPct val="100000"/>
              </a:lnSpc>
              <a:spcBef>
                <a:spcPts val="0"/>
              </a:spcBef>
              <a:spcAft>
                <a:spcPts val="0"/>
              </a:spcAft>
              <a:buClr>
                <a:srgbClr val="000000"/>
              </a:buClr>
              <a:buSzPts val="1900"/>
              <a:buFont typeface="Arial"/>
              <a:buNone/>
              <a:defRPr sz="1900" b="0" i="0" u="none" strike="noStrike" cap="none">
                <a:solidFill>
                  <a:srgbClr val="CBCBCB"/>
                </a:solidFill>
                <a:latin typeface="Georgia"/>
                <a:ea typeface="Georgia"/>
                <a:cs typeface="Georgia"/>
                <a:sym typeface="Georgia"/>
              </a:defRPr>
            </a:lvl6pPr>
            <a:lvl7pPr marL="0" marR="0" lvl="6" indent="0" algn="ctr">
              <a:lnSpc>
                <a:spcPct val="100000"/>
              </a:lnSpc>
              <a:spcBef>
                <a:spcPts val="0"/>
              </a:spcBef>
              <a:spcAft>
                <a:spcPts val="0"/>
              </a:spcAft>
              <a:buClr>
                <a:srgbClr val="000000"/>
              </a:buClr>
              <a:buSzPts val="1900"/>
              <a:buFont typeface="Arial"/>
              <a:buNone/>
              <a:defRPr sz="1900" b="0" i="0" u="none" strike="noStrike" cap="none">
                <a:solidFill>
                  <a:srgbClr val="CBCBCB"/>
                </a:solidFill>
                <a:latin typeface="Georgia"/>
                <a:ea typeface="Georgia"/>
                <a:cs typeface="Georgia"/>
                <a:sym typeface="Georgia"/>
              </a:defRPr>
            </a:lvl7pPr>
            <a:lvl8pPr marL="0" marR="0" lvl="7" indent="0" algn="ctr">
              <a:lnSpc>
                <a:spcPct val="100000"/>
              </a:lnSpc>
              <a:spcBef>
                <a:spcPts val="0"/>
              </a:spcBef>
              <a:spcAft>
                <a:spcPts val="0"/>
              </a:spcAft>
              <a:buClr>
                <a:srgbClr val="000000"/>
              </a:buClr>
              <a:buSzPts val="1900"/>
              <a:buFont typeface="Arial"/>
              <a:buNone/>
              <a:defRPr sz="1900" b="0" i="0" u="none" strike="noStrike" cap="none">
                <a:solidFill>
                  <a:srgbClr val="CBCBCB"/>
                </a:solidFill>
                <a:latin typeface="Georgia"/>
                <a:ea typeface="Georgia"/>
                <a:cs typeface="Georgia"/>
                <a:sym typeface="Georgia"/>
              </a:defRPr>
            </a:lvl8pPr>
            <a:lvl9pPr marL="0" marR="0" lvl="8" indent="0" algn="ctr">
              <a:lnSpc>
                <a:spcPct val="100000"/>
              </a:lnSpc>
              <a:spcBef>
                <a:spcPts val="0"/>
              </a:spcBef>
              <a:spcAft>
                <a:spcPts val="0"/>
              </a:spcAft>
              <a:buClr>
                <a:srgbClr val="000000"/>
              </a:buClr>
              <a:buSzPts val="1900"/>
              <a:buFont typeface="Arial"/>
              <a:buNone/>
              <a:defRPr sz="1900" b="0" i="0" u="none" strike="noStrike" cap="none">
                <a:solidFill>
                  <a:srgbClr val="CBCBCB"/>
                </a:solidFill>
                <a:latin typeface="Georgia"/>
                <a:ea typeface="Georgia"/>
                <a:cs typeface="Georgia"/>
                <a:sym typeface="Georgia"/>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257332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70"/>
        <p:cNvGrpSpPr/>
        <p:nvPr/>
      </p:nvGrpSpPr>
      <p:grpSpPr>
        <a:xfrm>
          <a:off x="0" y="0"/>
          <a:ext cx="0" cy="0"/>
          <a:chOff x="0" y="0"/>
          <a:chExt cx="0" cy="0"/>
        </a:xfrm>
      </p:grpSpPr>
      <p:sp>
        <p:nvSpPr>
          <p:cNvPr id="171" name="Google Shape;171;p33"/>
          <p:cNvSpPr txBox="1">
            <a:spLocks noGrp="1"/>
          </p:cNvSpPr>
          <p:nvPr>
            <p:ph type="title"/>
          </p:nvPr>
        </p:nvSpPr>
        <p:spPr>
          <a:xfrm>
            <a:off x="2592925" y="624109"/>
            <a:ext cx="8911687" cy="128089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168DBA"/>
              </a:buClr>
              <a:buSzPts val="2400"/>
              <a:buNone/>
              <a:defRPr sz="1900"/>
            </a:lvl1pPr>
            <a:lvl2pPr lvl="1" algn="l">
              <a:lnSpc>
                <a:spcPct val="100000"/>
              </a:lnSpc>
              <a:spcBef>
                <a:spcPts val="0"/>
              </a:spcBef>
              <a:spcAft>
                <a:spcPts val="0"/>
              </a:spcAft>
              <a:buSzPts val="1900"/>
              <a:buNone/>
              <a:defRPr sz="1900"/>
            </a:lvl2pPr>
            <a:lvl3pPr lvl="2" algn="l">
              <a:lnSpc>
                <a:spcPct val="100000"/>
              </a:lnSpc>
              <a:spcBef>
                <a:spcPts val="0"/>
              </a:spcBef>
              <a:spcAft>
                <a:spcPts val="0"/>
              </a:spcAft>
              <a:buSzPts val="1900"/>
              <a:buNone/>
              <a:defRPr sz="1900"/>
            </a:lvl3pPr>
            <a:lvl4pPr lvl="3" algn="l">
              <a:lnSpc>
                <a:spcPct val="100000"/>
              </a:lnSpc>
              <a:spcBef>
                <a:spcPts val="0"/>
              </a:spcBef>
              <a:spcAft>
                <a:spcPts val="0"/>
              </a:spcAft>
              <a:buSzPts val="1900"/>
              <a:buNone/>
              <a:defRPr sz="1900"/>
            </a:lvl4pPr>
            <a:lvl5pPr lvl="4" algn="l">
              <a:lnSpc>
                <a:spcPct val="100000"/>
              </a:lnSpc>
              <a:spcBef>
                <a:spcPts val="0"/>
              </a:spcBef>
              <a:spcAft>
                <a:spcPts val="0"/>
              </a:spcAft>
              <a:buSzPts val="1900"/>
              <a:buNone/>
              <a:defRPr sz="1900"/>
            </a:lvl5pPr>
            <a:lvl6pPr lvl="5" algn="l">
              <a:lnSpc>
                <a:spcPct val="100000"/>
              </a:lnSpc>
              <a:spcBef>
                <a:spcPts val="0"/>
              </a:spcBef>
              <a:spcAft>
                <a:spcPts val="0"/>
              </a:spcAft>
              <a:buSzPts val="1900"/>
              <a:buNone/>
              <a:defRPr sz="1900"/>
            </a:lvl6pPr>
            <a:lvl7pPr lvl="6" algn="l">
              <a:lnSpc>
                <a:spcPct val="100000"/>
              </a:lnSpc>
              <a:spcBef>
                <a:spcPts val="0"/>
              </a:spcBef>
              <a:spcAft>
                <a:spcPts val="0"/>
              </a:spcAft>
              <a:buSzPts val="1900"/>
              <a:buNone/>
              <a:defRPr sz="1900"/>
            </a:lvl7pPr>
            <a:lvl8pPr lvl="7" algn="l">
              <a:lnSpc>
                <a:spcPct val="100000"/>
              </a:lnSpc>
              <a:spcBef>
                <a:spcPts val="0"/>
              </a:spcBef>
              <a:spcAft>
                <a:spcPts val="0"/>
              </a:spcAft>
              <a:buSzPts val="1900"/>
              <a:buNone/>
              <a:defRPr sz="1900"/>
            </a:lvl8pPr>
            <a:lvl9pPr lvl="8" algn="l">
              <a:lnSpc>
                <a:spcPct val="100000"/>
              </a:lnSpc>
              <a:spcBef>
                <a:spcPts val="0"/>
              </a:spcBef>
              <a:spcAft>
                <a:spcPts val="0"/>
              </a:spcAft>
              <a:buSzPts val="1900"/>
              <a:buNone/>
              <a:defRPr sz="1900"/>
            </a:lvl9pPr>
          </a:lstStyle>
          <a:p>
            <a:endParaRPr/>
          </a:p>
        </p:txBody>
      </p:sp>
      <p:sp>
        <p:nvSpPr>
          <p:cNvPr id="172" name="Google Shape;172;p33"/>
          <p:cNvSpPr txBox="1">
            <a:spLocks noGrp="1"/>
          </p:cNvSpPr>
          <p:nvPr>
            <p:ph type="body" idx="1"/>
          </p:nvPr>
        </p:nvSpPr>
        <p:spPr>
          <a:xfrm>
            <a:off x="2589212" y="2133600"/>
            <a:ext cx="8915400" cy="3777623"/>
          </a:xfrm>
          <a:prstGeom prst="rect">
            <a:avLst/>
          </a:prstGeom>
          <a:noFill/>
          <a:ln>
            <a:noFill/>
          </a:ln>
        </p:spPr>
        <p:txBody>
          <a:bodyPr spcFirstLastPara="1" wrap="square" lIns="91425" tIns="45700" rIns="91425" bIns="45700" anchor="t" anchorCtr="0">
            <a:noAutofit/>
          </a:bodyPr>
          <a:lstStyle>
            <a:lvl1pPr marL="457200" lvl="0" indent="-381000" algn="l">
              <a:lnSpc>
                <a:spcPct val="95000"/>
              </a:lnSpc>
              <a:spcBef>
                <a:spcPts val="1000"/>
              </a:spcBef>
              <a:spcAft>
                <a:spcPts val="0"/>
              </a:spcAft>
              <a:buSzPts val="2400"/>
              <a:buChar char="•"/>
              <a:defRPr sz="1900"/>
            </a:lvl1pPr>
            <a:lvl2pPr marL="914400" lvl="1" indent="-381000" algn="l">
              <a:lnSpc>
                <a:spcPct val="90000"/>
              </a:lnSpc>
              <a:spcBef>
                <a:spcPts val="1000"/>
              </a:spcBef>
              <a:spcAft>
                <a:spcPts val="0"/>
              </a:spcAft>
              <a:buSzPts val="2400"/>
              <a:buChar char="●"/>
              <a:defRPr sz="1900"/>
            </a:lvl2pPr>
            <a:lvl3pPr marL="1371600" lvl="2" indent="-381000" algn="l">
              <a:lnSpc>
                <a:spcPct val="90000"/>
              </a:lnSpc>
              <a:spcBef>
                <a:spcPts val="1000"/>
              </a:spcBef>
              <a:spcAft>
                <a:spcPts val="0"/>
              </a:spcAft>
              <a:buSzPts val="2400"/>
              <a:buChar char="●"/>
              <a:defRPr sz="1900"/>
            </a:lvl3pPr>
            <a:lvl4pPr marL="1828800" lvl="3" indent="-381000" algn="l">
              <a:lnSpc>
                <a:spcPct val="90000"/>
              </a:lnSpc>
              <a:spcBef>
                <a:spcPts val="1000"/>
              </a:spcBef>
              <a:spcAft>
                <a:spcPts val="0"/>
              </a:spcAft>
              <a:buSzPts val="2400"/>
              <a:buChar char="●"/>
              <a:defRPr sz="1900"/>
            </a:lvl4pPr>
            <a:lvl5pPr marL="2286000" lvl="4" indent="-381000" algn="l">
              <a:lnSpc>
                <a:spcPct val="90000"/>
              </a:lnSpc>
              <a:spcBef>
                <a:spcPts val="1000"/>
              </a:spcBef>
              <a:spcAft>
                <a:spcPts val="0"/>
              </a:spcAft>
              <a:buSzPts val="2400"/>
              <a:buChar char="●"/>
              <a:defRPr sz="1900"/>
            </a:lvl5pPr>
            <a:lvl6pPr marL="2743200" lvl="5" indent="-381000" algn="l">
              <a:lnSpc>
                <a:spcPct val="90000"/>
              </a:lnSpc>
              <a:spcBef>
                <a:spcPts val="1000"/>
              </a:spcBef>
              <a:spcAft>
                <a:spcPts val="0"/>
              </a:spcAft>
              <a:buSzPts val="2400"/>
              <a:buChar char="●"/>
              <a:defRPr sz="1900"/>
            </a:lvl6pPr>
            <a:lvl7pPr marL="3200400" lvl="6" indent="-381000" algn="l">
              <a:lnSpc>
                <a:spcPct val="90000"/>
              </a:lnSpc>
              <a:spcBef>
                <a:spcPts val="1000"/>
              </a:spcBef>
              <a:spcAft>
                <a:spcPts val="0"/>
              </a:spcAft>
              <a:buSzPts val="2400"/>
              <a:buChar char="●"/>
              <a:defRPr sz="1900"/>
            </a:lvl7pPr>
            <a:lvl8pPr marL="3657600" lvl="7" indent="-381000" algn="l">
              <a:lnSpc>
                <a:spcPct val="90000"/>
              </a:lnSpc>
              <a:spcBef>
                <a:spcPts val="1000"/>
              </a:spcBef>
              <a:spcAft>
                <a:spcPts val="0"/>
              </a:spcAft>
              <a:buSzPts val="2400"/>
              <a:buChar char="●"/>
              <a:defRPr sz="1900"/>
            </a:lvl8pPr>
            <a:lvl9pPr marL="4114800" lvl="8" indent="-381000" algn="l">
              <a:lnSpc>
                <a:spcPct val="90000"/>
              </a:lnSpc>
              <a:spcBef>
                <a:spcPts val="1000"/>
              </a:spcBef>
              <a:spcAft>
                <a:spcPts val="0"/>
              </a:spcAft>
              <a:buSzPts val="2400"/>
              <a:buChar char="●"/>
              <a:defRPr sz="1900"/>
            </a:lvl9pPr>
          </a:lstStyle>
          <a:p>
            <a:endParaRPr/>
          </a:p>
        </p:txBody>
      </p:sp>
      <p:sp>
        <p:nvSpPr>
          <p:cNvPr id="173" name="Google Shape;173;p33"/>
          <p:cNvSpPr txBox="1">
            <a:spLocks noGrp="1"/>
          </p:cNvSpPr>
          <p:nvPr>
            <p:ph type="dt" idx="10"/>
          </p:nvPr>
        </p:nvSpPr>
        <p:spPr>
          <a:xfrm>
            <a:off x="10361614" y="6130438"/>
            <a:ext cx="1146283" cy="370396"/>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174" name="Google Shape;174;p33"/>
          <p:cNvSpPr txBox="1">
            <a:spLocks noGrp="1"/>
          </p:cNvSpPr>
          <p:nvPr>
            <p:ph type="ftr" idx="11"/>
          </p:nvPr>
        </p:nvSpPr>
        <p:spPr>
          <a:xfrm>
            <a:off x="2589213" y="6135808"/>
            <a:ext cx="7619998"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175" name="Google Shape;175;p33"/>
          <p:cNvSpPr/>
          <p:nvPr/>
        </p:nvSpPr>
        <p:spPr>
          <a:xfrm rot="10800000" flipH="1">
            <a:off x="-4188" y="714376"/>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3">
              <a:lumMod val="75000"/>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33"/>
          <p:cNvSpPr txBox="1">
            <a:spLocks noGrp="1"/>
          </p:cNvSpPr>
          <p:nvPr>
            <p:ph type="sldNum" idx="12"/>
          </p:nvPr>
        </p:nvSpPr>
        <p:spPr>
          <a:xfrm>
            <a:off x="531813" y="787783"/>
            <a:ext cx="7797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900"/>
              <a:buFont typeface="Arial"/>
              <a:buNone/>
              <a:defRPr sz="1900" b="0" i="0" u="none" strike="noStrike" cap="none">
                <a:solidFill>
                  <a:srgbClr val="CBCBCB"/>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900"/>
              <a:buFont typeface="Arial"/>
              <a:buNone/>
              <a:defRPr sz="1900" b="0" i="0" u="none" strike="noStrike" cap="none">
                <a:solidFill>
                  <a:srgbClr val="CBCBCB"/>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900"/>
              <a:buFont typeface="Arial"/>
              <a:buNone/>
              <a:defRPr sz="1900" b="0" i="0" u="none" strike="noStrike" cap="none">
                <a:solidFill>
                  <a:srgbClr val="CBCBCB"/>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900"/>
              <a:buFont typeface="Arial"/>
              <a:buNone/>
              <a:defRPr sz="1900" b="0" i="0" u="none" strike="noStrike" cap="none">
                <a:solidFill>
                  <a:srgbClr val="CBCBCB"/>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900"/>
              <a:buFont typeface="Arial"/>
              <a:buNone/>
              <a:defRPr sz="1900" b="0" i="0" u="none" strike="noStrike" cap="none">
                <a:solidFill>
                  <a:srgbClr val="CBCBCB"/>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900"/>
              <a:buFont typeface="Arial"/>
              <a:buNone/>
              <a:defRPr sz="1900" b="0" i="0" u="none" strike="noStrike" cap="none">
                <a:solidFill>
                  <a:srgbClr val="CBCBCB"/>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900"/>
              <a:buFont typeface="Arial"/>
              <a:buNone/>
              <a:defRPr sz="1900" b="0" i="0" u="none" strike="noStrike" cap="none">
                <a:solidFill>
                  <a:srgbClr val="CBCBCB"/>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900"/>
              <a:buFont typeface="Arial"/>
              <a:buNone/>
              <a:defRPr sz="1900" b="0" i="0" u="none" strike="noStrike" cap="none">
                <a:solidFill>
                  <a:srgbClr val="CBCBCB"/>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900"/>
              <a:buFont typeface="Arial"/>
              <a:buNone/>
              <a:defRPr sz="1900" b="0" i="0" u="none" strike="noStrike" cap="none">
                <a:solidFill>
                  <a:srgbClr val="CBCBCB"/>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44287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mp; Content">
  <p:cSld name="Title &amp; Content">
    <p:spTree>
      <p:nvGrpSpPr>
        <p:cNvPr id="1" name="Shape 166"/>
        <p:cNvGrpSpPr/>
        <p:nvPr/>
      </p:nvGrpSpPr>
      <p:grpSpPr>
        <a:xfrm>
          <a:off x="0" y="0"/>
          <a:ext cx="0" cy="0"/>
          <a:chOff x="0" y="0"/>
          <a:chExt cx="0" cy="0"/>
        </a:xfrm>
      </p:grpSpPr>
      <p:sp>
        <p:nvSpPr>
          <p:cNvPr id="167" name="Google Shape;167;p32"/>
          <p:cNvSpPr txBox="1">
            <a:spLocks noGrp="1"/>
          </p:cNvSpPr>
          <p:nvPr>
            <p:ph type="title"/>
          </p:nvPr>
        </p:nvSpPr>
        <p:spPr>
          <a:xfrm>
            <a:off x="774599" y="571499"/>
            <a:ext cx="10972800" cy="1168353"/>
          </a:xfrm>
          <a:prstGeom prst="rect">
            <a:avLst/>
          </a:prstGeom>
          <a:noFill/>
          <a:ln>
            <a:noFill/>
          </a:ln>
        </p:spPr>
        <p:txBody>
          <a:bodyPr spcFirstLastPara="1" wrap="square" lIns="45700" tIns="22850" rIns="45700" bIns="22850" anchor="t" anchorCtr="0">
            <a:noAutofit/>
          </a:bodyPr>
          <a:lstStyle>
            <a:lvl1pPr marR="0" lvl="0" algn="l">
              <a:lnSpc>
                <a:spcPct val="90000"/>
              </a:lnSpc>
              <a:spcBef>
                <a:spcPts val="0"/>
              </a:spcBef>
              <a:spcAft>
                <a:spcPts val="0"/>
              </a:spcAft>
              <a:buClr>
                <a:srgbClr val="FFFFFF"/>
              </a:buClr>
              <a:buSzPts val="4500"/>
              <a:buFont typeface="Arial"/>
              <a:buNone/>
              <a:defRPr sz="4500" b="0" i="0" u="none" strike="noStrike" cap="none">
                <a:solidFill>
                  <a:srgbClr val="FFFFFF"/>
                </a:solidFill>
                <a:latin typeface="Arial"/>
                <a:ea typeface="Arial"/>
                <a:cs typeface="Arial"/>
                <a:sym typeface="Arial"/>
              </a:defRPr>
            </a:lvl1pPr>
            <a:lvl2pPr lvl="1" algn="l">
              <a:lnSpc>
                <a:spcPct val="100000"/>
              </a:lnSpc>
              <a:spcBef>
                <a:spcPts val="0"/>
              </a:spcBef>
              <a:spcAft>
                <a:spcPts val="0"/>
              </a:spcAft>
              <a:buClr>
                <a:srgbClr val="FFFFFF"/>
              </a:buClr>
              <a:buSzPts val="1400"/>
              <a:buNone/>
              <a:defRPr sz="900">
                <a:solidFill>
                  <a:srgbClr val="FFFFFF"/>
                </a:solidFill>
              </a:defRPr>
            </a:lvl2pPr>
            <a:lvl3pPr lvl="2" algn="l">
              <a:lnSpc>
                <a:spcPct val="100000"/>
              </a:lnSpc>
              <a:spcBef>
                <a:spcPts val="0"/>
              </a:spcBef>
              <a:spcAft>
                <a:spcPts val="0"/>
              </a:spcAft>
              <a:buClr>
                <a:srgbClr val="FFFFFF"/>
              </a:buClr>
              <a:buSzPts val="1400"/>
              <a:buNone/>
              <a:defRPr sz="900">
                <a:solidFill>
                  <a:srgbClr val="FFFFFF"/>
                </a:solidFill>
              </a:defRPr>
            </a:lvl3pPr>
            <a:lvl4pPr lvl="3" algn="l">
              <a:lnSpc>
                <a:spcPct val="100000"/>
              </a:lnSpc>
              <a:spcBef>
                <a:spcPts val="0"/>
              </a:spcBef>
              <a:spcAft>
                <a:spcPts val="0"/>
              </a:spcAft>
              <a:buClr>
                <a:srgbClr val="FFFFFF"/>
              </a:buClr>
              <a:buSzPts val="1400"/>
              <a:buNone/>
              <a:defRPr sz="900">
                <a:solidFill>
                  <a:srgbClr val="FFFFFF"/>
                </a:solidFill>
              </a:defRPr>
            </a:lvl4pPr>
            <a:lvl5pPr lvl="4" algn="l">
              <a:lnSpc>
                <a:spcPct val="100000"/>
              </a:lnSpc>
              <a:spcBef>
                <a:spcPts val="0"/>
              </a:spcBef>
              <a:spcAft>
                <a:spcPts val="0"/>
              </a:spcAft>
              <a:buClr>
                <a:srgbClr val="FFFFFF"/>
              </a:buClr>
              <a:buSzPts val="1400"/>
              <a:buNone/>
              <a:defRPr sz="900">
                <a:solidFill>
                  <a:srgbClr val="FFFFFF"/>
                </a:solidFill>
              </a:defRPr>
            </a:lvl5pPr>
            <a:lvl6pPr lvl="5" algn="l">
              <a:lnSpc>
                <a:spcPct val="100000"/>
              </a:lnSpc>
              <a:spcBef>
                <a:spcPts val="0"/>
              </a:spcBef>
              <a:spcAft>
                <a:spcPts val="0"/>
              </a:spcAft>
              <a:buClr>
                <a:srgbClr val="FFFFFF"/>
              </a:buClr>
              <a:buSzPts val="1400"/>
              <a:buNone/>
              <a:defRPr sz="900">
                <a:solidFill>
                  <a:srgbClr val="FFFFFF"/>
                </a:solidFill>
              </a:defRPr>
            </a:lvl6pPr>
            <a:lvl7pPr lvl="6" algn="l">
              <a:lnSpc>
                <a:spcPct val="100000"/>
              </a:lnSpc>
              <a:spcBef>
                <a:spcPts val="0"/>
              </a:spcBef>
              <a:spcAft>
                <a:spcPts val="0"/>
              </a:spcAft>
              <a:buClr>
                <a:srgbClr val="FFFFFF"/>
              </a:buClr>
              <a:buSzPts val="1400"/>
              <a:buNone/>
              <a:defRPr sz="900">
                <a:solidFill>
                  <a:srgbClr val="FFFFFF"/>
                </a:solidFill>
              </a:defRPr>
            </a:lvl7pPr>
            <a:lvl8pPr lvl="7" algn="l">
              <a:lnSpc>
                <a:spcPct val="100000"/>
              </a:lnSpc>
              <a:spcBef>
                <a:spcPts val="0"/>
              </a:spcBef>
              <a:spcAft>
                <a:spcPts val="0"/>
              </a:spcAft>
              <a:buClr>
                <a:srgbClr val="FFFFFF"/>
              </a:buClr>
              <a:buSzPts val="1400"/>
              <a:buNone/>
              <a:defRPr sz="900">
                <a:solidFill>
                  <a:srgbClr val="FFFFFF"/>
                </a:solidFill>
              </a:defRPr>
            </a:lvl8pPr>
            <a:lvl9pPr lvl="8" algn="l">
              <a:lnSpc>
                <a:spcPct val="100000"/>
              </a:lnSpc>
              <a:spcBef>
                <a:spcPts val="0"/>
              </a:spcBef>
              <a:spcAft>
                <a:spcPts val="0"/>
              </a:spcAft>
              <a:buClr>
                <a:srgbClr val="FFFFFF"/>
              </a:buClr>
              <a:buSzPts val="1400"/>
              <a:buNone/>
              <a:defRPr sz="900">
                <a:solidFill>
                  <a:srgbClr val="FFFFFF"/>
                </a:solidFill>
              </a:defRPr>
            </a:lvl9pPr>
          </a:lstStyle>
          <a:p>
            <a:endParaRPr/>
          </a:p>
        </p:txBody>
      </p:sp>
      <p:sp>
        <p:nvSpPr>
          <p:cNvPr id="168" name="Google Shape;168;p32"/>
          <p:cNvSpPr txBox="1">
            <a:spLocks noGrp="1"/>
          </p:cNvSpPr>
          <p:nvPr>
            <p:ph type="body" idx="1"/>
          </p:nvPr>
        </p:nvSpPr>
        <p:spPr>
          <a:xfrm>
            <a:off x="774599" y="1878211"/>
            <a:ext cx="10972800" cy="4261800"/>
          </a:xfrm>
          <a:prstGeom prst="rect">
            <a:avLst/>
          </a:prstGeom>
          <a:noFill/>
          <a:ln>
            <a:noFill/>
          </a:ln>
        </p:spPr>
        <p:txBody>
          <a:bodyPr spcFirstLastPara="1" wrap="square" lIns="45700" tIns="22850" rIns="45700" bIns="22850" anchor="t" anchorCtr="0">
            <a:noAutofit/>
          </a:bodyPr>
          <a:lstStyle>
            <a:lvl1pPr marL="457200" marR="0" lvl="0" indent="-228600" algn="l">
              <a:lnSpc>
                <a:spcPct val="95000"/>
              </a:lnSpc>
              <a:spcBef>
                <a:spcPts val="500"/>
              </a:spcBef>
              <a:spcAft>
                <a:spcPts val="0"/>
              </a:spcAft>
              <a:buClr>
                <a:srgbClr val="FFFFFF"/>
              </a:buClr>
              <a:buSzPts val="2500"/>
              <a:buFont typeface="Arial"/>
              <a:buNone/>
              <a:defRPr sz="2500" b="0" i="0" u="none" strike="noStrike" cap="none">
                <a:solidFill>
                  <a:srgbClr val="FFFFFF"/>
                </a:solidFill>
                <a:latin typeface="Arial"/>
                <a:ea typeface="Arial"/>
                <a:cs typeface="Arial"/>
                <a:sym typeface="Arial"/>
              </a:defRPr>
            </a:lvl1pPr>
            <a:lvl2pPr marL="914400" marR="0" lvl="1" indent="-228600" algn="l">
              <a:lnSpc>
                <a:spcPct val="90000"/>
              </a:lnSpc>
              <a:spcBef>
                <a:spcPts val="500"/>
              </a:spcBef>
              <a:spcAft>
                <a:spcPts val="0"/>
              </a:spcAft>
              <a:buClr>
                <a:srgbClr val="FFFFFF"/>
              </a:buClr>
              <a:buSzPts val="2500"/>
              <a:buFont typeface="Arial"/>
              <a:buNone/>
              <a:defRPr sz="2500" b="0" i="0" u="none" strike="noStrike" cap="none">
                <a:solidFill>
                  <a:srgbClr val="FFFFFF"/>
                </a:solidFill>
                <a:latin typeface="Arial"/>
                <a:ea typeface="Arial"/>
                <a:cs typeface="Arial"/>
                <a:sym typeface="Arial"/>
              </a:defRPr>
            </a:lvl2pPr>
            <a:lvl3pPr marL="1371600" marR="0" lvl="2" indent="-228600" algn="l">
              <a:lnSpc>
                <a:spcPct val="90000"/>
              </a:lnSpc>
              <a:spcBef>
                <a:spcPts val="500"/>
              </a:spcBef>
              <a:spcAft>
                <a:spcPts val="0"/>
              </a:spcAft>
              <a:buClr>
                <a:srgbClr val="FFFFFF"/>
              </a:buClr>
              <a:buSzPts val="2500"/>
              <a:buFont typeface="Arial"/>
              <a:buNone/>
              <a:defRPr sz="2500" b="0" i="0" u="none" strike="noStrike" cap="none">
                <a:solidFill>
                  <a:srgbClr val="FFFFFF"/>
                </a:solidFill>
                <a:latin typeface="Arial"/>
                <a:ea typeface="Arial"/>
                <a:cs typeface="Arial"/>
                <a:sym typeface="Arial"/>
              </a:defRPr>
            </a:lvl3pPr>
            <a:lvl4pPr marL="1828800" marR="0" lvl="3" indent="-228600" algn="l">
              <a:lnSpc>
                <a:spcPct val="90000"/>
              </a:lnSpc>
              <a:spcBef>
                <a:spcPts val="500"/>
              </a:spcBef>
              <a:spcAft>
                <a:spcPts val="0"/>
              </a:spcAft>
              <a:buClr>
                <a:srgbClr val="FFFFFF"/>
              </a:buClr>
              <a:buSzPts val="2500"/>
              <a:buFont typeface="Arial"/>
              <a:buNone/>
              <a:defRPr sz="2500" b="0" i="0" u="none" strike="noStrike" cap="none">
                <a:solidFill>
                  <a:srgbClr val="FFFFFF"/>
                </a:solidFill>
                <a:latin typeface="Arial"/>
                <a:ea typeface="Arial"/>
                <a:cs typeface="Arial"/>
                <a:sym typeface="Arial"/>
              </a:defRPr>
            </a:lvl4pPr>
            <a:lvl5pPr marL="2286000" marR="0" lvl="4" indent="-228600" algn="l">
              <a:lnSpc>
                <a:spcPct val="90000"/>
              </a:lnSpc>
              <a:spcBef>
                <a:spcPts val="500"/>
              </a:spcBef>
              <a:spcAft>
                <a:spcPts val="0"/>
              </a:spcAft>
              <a:buClr>
                <a:srgbClr val="FFFFFF"/>
              </a:buClr>
              <a:buSzPts val="2500"/>
              <a:buFont typeface="Arial"/>
              <a:buNone/>
              <a:defRPr sz="2500" b="0" i="0" u="none" strike="noStrike" cap="none">
                <a:solidFill>
                  <a:srgbClr val="FFFFFF"/>
                </a:solidFill>
                <a:latin typeface="Arial"/>
                <a:ea typeface="Arial"/>
                <a:cs typeface="Arial"/>
                <a:sym typeface="Arial"/>
              </a:defRPr>
            </a:lvl5pPr>
            <a:lvl6pPr marL="2743200" marR="0" lvl="5" indent="-381000" algn="l">
              <a:lnSpc>
                <a:spcPct val="90000"/>
              </a:lnSpc>
              <a:spcBef>
                <a:spcPts val="50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6pPr>
            <a:lvl7pPr marL="3200400" marR="0" lvl="6" indent="-381000" algn="l">
              <a:lnSpc>
                <a:spcPct val="90000"/>
              </a:lnSpc>
              <a:spcBef>
                <a:spcPts val="50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7pPr>
            <a:lvl8pPr marL="3657600" marR="0" lvl="7" indent="-381000" algn="l">
              <a:lnSpc>
                <a:spcPct val="90000"/>
              </a:lnSpc>
              <a:spcBef>
                <a:spcPts val="50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8pPr>
            <a:lvl9pPr marL="4114800" marR="0" lvl="8" indent="-381000" algn="l">
              <a:lnSpc>
                <a:spcPct val="90000"/>
              </a:lnSpc>
              <a:spcBef>
                <a:spcPts val="500"/>
              </a:spcBef>
              <a:spcAft>
                <a:spcPts val="300"/>
              </a:spcAft>
              <a:buClr>
                <a:srgbClr val="FFFFFF"/>
              </a:buClr>
              <a:buSzPts val="2400"/>
              <a:buFont typeface="Arial"/>
              <a:buChar char="•"/>
              <a:defRPr sz="2400" b="0" i="0" u="none" strike="noStrike" cap="none">
                <a:solidFill>
                  <a:srgbClr val="FFFFFF"/>
                </a:solidFill>
                <a:latin typeface="Arial"/>
                <a:ea typeface="Arial"/>
                <a:cs typeface="Arial"/>
                <a:sym typeface="Arial"/>
              </a:defRPr>
            </a:lvl9pPr>
          </a:lstStyle>
          <a:p>
            <a:endParaRPr/>
          </a:p>
        </p:txBody>
      </p:sp>
      <p:sp>
        <p:nvSpPr>
          <p:cNvPr id="169" name="Google Shape;169;p32"/>
          <p:cNvSpPr txBox="1">
            <a:spLocks noGrp="1"/>
          </p:cNvSpPr>
          <p:nvPr>
            <p:ph type="sldNum" idx="12"/>
          </p:nvPr>
        </p:nvSpPr>
        <p:spPr>
          <a:xfrm>
            <a:off x="71426" y="6582701"/>
            <a:ext cx="388800" cy="206400"/>
          </a:xfrm>
          <a:prstGeom prst="rect">
            <a:avLst/>
          </a:prstGeom>
          <a:noFill/>
          <a:ln>
            <a:noFill/>
          </a:ln>
        </p:spPr>
        <p:txBody>
          <a:bodyPr spcFirstLastPara="1" wrap="square" lIns="45700" tIns="22850" rIns="45700" bIns="22850"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13362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13362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13362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13362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13362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13362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13362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13362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13362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r>
              <a:rPr lang="en-US"/>
              <a:t> </a:t>
            </a:r>
            <a:endParaRPr/>
          </a:p>
        </p:txBody>
      </p:sp>
    </p:spTree>
    <p:extLst>
      <p:ext uri="{BB962C8B-B14F-4D97-AF65-F5344CB8AC3E}">
        <p14:creationId xmlns:p14="http://schemas.microsoft.com/office/powerpoint/2010/main" val="1289167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Section Header Righ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6655805" y="237744"/>
            <a:ext cx="5290660" cy="6382512"/>
          </a:xfrm>
          <a:prstGeom prst="rect">
            <a:avLst/>
          </a:prstGeom>
          <a:solidFill>
            <a:schemeClr val="bg1">
              <a:lumMod val="8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5B941C21-2A5D-4912-AB06-1BB0C0EB6AE1}"/>
              </a:ext>
            </a:extLst>
          </p:cNvPr>
          <p:cNvSpPr/>
          <p:nvPr/>
        </p:nvSpPr>
        <p:spPr>
          <a:xfrm>
            <a:off x="6731299" y="374904"/>
            <a:ext cx="508037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39712" y="607392"/>
            <a:ext cx="4780451" cy="1645920"/>
          </a:xfrm>
        </p:spPr>
        <p:txBody>
          <a:bodyPr anchor="b">
            <a:normAutofit/>
          </a:bodyPr>
          <a:lstStyle>
            <a:lvl1pPr algn="ctr"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p>
        </p:txBody>
      </p:sp>
      <p:sp>
        <p:nvSpPr>
          <p:cNvPr id="4" name="Text Placeholder 3"/>
          <p:cNvSpPr>
            <a:spLocks noGrp="1"/>
          </p:cNvSpPr>
          <p:nvPr>
            <p:ph type="body" sz="half" idx="2"/>
          </p:nvPr>
        </p:nvSpPr>
        <p:spPr>
          <a:xfrm>
            <a:off x="6839712" y="2336800"/>
            <a:ext cx="4780451" cy="3606800"/>
          </a:xfrm>
        </p:spPr>
        <p:txBody>
          <a:bodyPr>
            <a:normAutofit/>
          </a:bodyPr>
          <a:lstStyle>
            <a:lvl1pPr marL="0" indent="0" algn="ctr">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6839712" y="6047232"/>
            <a:ext cx="1955800" cy="365760"/>
          </a:xfrm>
        </p:spPr>
        <p:txBody>
          <a:bodyPr/>
          <a:lstStyle>
            <a:lvl1pPr>
              <a:defRPr>
                <a:solidFill>
                  <a:schemeClr val="tx1">
                    <a:lumMod val="85000"/>
                    <a:lumOff val="15000"/>
                  </a:schemeClr>
                </a:solidFill>
              </a:defRPr>
            </a:lvl1pPr>
          </a:lstStyle>
          <a:p>
            <a:fld id="{7E8D12A6-918A-48BD-8CB9-CA713993B0EA}" type="datetime1">
              <a:rPr lang="en-US" smtClean="0"/>
              <a:t>3/8/2024</a:t>
            </a:fld>
            <a:endParaRPr lang="en-US"/>
          </a:p>
        </p:txBody>
      </p:sp>
      <p:sp>
        <p:nvSpPr>
          <p:cNvPr id="6" name="Rectangle 5">
            <a:extLst>
              <a:ext uri="{FF2B5EF4-FFF2-40B4-BE49-F238E27FC236}">
                <a16:creationId xmlns:a16="http://schemas.microsoft.com/office/drawing/2014/main" id="{2BCE1077-83B0-245E-5442-41BA8681D6FD}"/>
              </a:ext>
            </a:extLst>
          </p:cNvPr>
          <p:cNvSpPr/>
          <p:nvPr userDrawn="1"/>
        </p:nvSpPr>
        <p:spPr>
          <a:xfrm>
            <a:off x="539496" y="2350848"/>
            <a:ext cx="5666232" cy="2519104"/>
          </a:xfrm>
          <a:prstGeom prst="rect">
            <a:avLst/>
          </a:prstGeom>
          <a:solidFill>
            <a:srgbClr val="6E0045">
              <a:alpha val="4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8"/>
          <p:cNvSpPr>
            <a:spLocks noGrp="1"/>
          </p:cNvSpPr>
          <p:nvPr>
            <p:ph type="ftr" sz="quarter" idx="11"/>
          </p:nvPr>
        </p:nvSpPr>
        <p:spPr>
          <a:xfrm>
            <a:off x="685800" y="6035040"/>
            <a:ext cx="5666232"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
        <p:nvSpPr>
          <p:cNvPr id="7" name="Rectangle 6">
            <a:extLst>
              <a:ext uri="{FF2B5EF4-FFF2-40B4-BE49-F238E27FC236}">
                <a16:creationId xmlns:a16="http://schemas.microsoft.com/office/drawing/2014/main" id="{1523CFFB-9638-015C-9E44-48FC9520FBA0}"/>
              </a:ext>
            </a:extLst>
          </p:cNvPr>
          <p:cNvSpPr/>
          <p:nvPr userDrawn="1"/>
        </p:nvSpPr>
        <p:spPr>
          <a:xfrm>
            <a:off x="694944" y="2483104"/>
            <a:ext cx="5364480" cy="224739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2FDBD98B-FE99-8DEC-993D-5E41B1B06942}"/>
              </a:ext>
            </a:extLst>
          </p:cNvPr>
          <p:cNvSpPr>
            <a:spLocks noGrp="1"/>
          </p:cNvSpPr>
          <p:nvPr>
            <p:ph type="body" sz="quarter" idx="13"/>
          </p:nvPr>
        </p:nvSpPr>
        <p:spPr>
          <a:xfrm>
            <a:off x="792163" y="2609850"/>
            <a:ext cx="5157787" cy="2022475"/>
          </a:xfrm>
        </p:spPr>
        <p:txBody>
          <a:bodyPr anchor="ctr">
            <a:normAutofit/>
          </a:bodyPr>
          <a:lstStyle>
            <a:lvl1pPr marL="0" indent="0" algn="ctr">
              <a:buNone/>
              <a:defRPr sz="28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17997357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204502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321430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2660724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5635650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73071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9D6568-6AF8-4BD8-BB11-A7FAF1775183}"/>
              </a:ext>
            </a:extLst>
          </p:cNvPr>
          <p:cNvSpPr/>
          <p:nvPr userDrawn="1"/>
        </p:nvSpPr>
        <p:spPr>
          <a:xfrm>
            <a:off x="702129" y="698741"/>
            <a:ext cx="10701316" cy="5357611"/>
          </a:xfrm>
          <a:prstGeom prst="rect">
            <a:avLst/>
          </a:prstGeom>
          <a:solidFill>
            <a:schemeClr val="accent6">
              <a:lumMod val="1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156607" y="1284480"/>
            <a:ext cx="9878785" cy="968864"/>
          </a:xfrm>
        </p:spPr>
        <p:txBody>
          <a:bodyPr anchor="ctr">
            <a:normAutofit/>
          </a:bodyPr>
          <a:lstStyle>
            <a:lvl1pPr algn="ctr">
              <a:lnSpc>
                <a:spcPct val="83000"/>
              </a:lnSpc>
              <a:defRPr lang="en-US" sz="4800" kern="1200" cap="all" spc="-100" baseline="0" dirty="0">
                <a:solidFill>
                  <a:schemeClr val="bg1"/>
                </a:solidFill>
                <a:effectLst/>
                <a:latin typeface="+mj-lt"/>
                <a:ea typeface="+mn-ea"/>
                <a:cs typeface="+mn-cs"/>
              </a:defRPr>
            </a:lvl1pPr>
          </a:lstStyle>
          <a:p>
            <a:r>
              <a:rPr lang="en-US"/>
              <a:t>Click to edit section header</a:t>
            </a:r>
          </a:p>
        </p:txBody>
      </p:sp>
      <p:sp>
        <p:nvSpPr>
          <p:cNvPr id="4" name="Content Placeholder 2">
            <a:extLst>
              <a:ext uri="{FF2B5EF4-FFF2-40B4-BE49-F238E27FC236}">
                <a16:creationId xmlns:a16="http://schemas.microsoft.com/office/drawing/2014/main" id="{450A326B-041D-AC0B-D9EC-51E507EFB6A5}"/>
              </a:ext>
            </a:extLst>
          </p:cNvPr>
          <p:cNvSpPr>
            <a:spLocks noGrp="1"/>
          </p:cNvSpPr>
          <p:nvPr>
            <p:ph sz="half" idx="1"/>
          </p:nvPr>
        </p:nvSpPr>
        <p:spPr>
          <a:xfrm>
            <a:off x="1066800" y="2400300"/>
            <a:ext cx="9968592" cy="3451859"/>
          </a:xfrm>
        </p:spPr>
        <p:txBody>
          <a:bodyPr>
            <a:normAutofit/>
          </a:bodyPr>
          <a:lstStyle>
            <a:lvl1pPr algn="ctr">
              <a:defRPr sz="3600">
                <a:solidFill>
                  <a:schemeClr val="bg1"/>
                </a:solidFill>
              </a:defRPr>
            </a:lvl1pPr>
            <a:lvl2pPr algn="ctr">
              <a:defRPr sz="3200">
                <a:solidFill>
                  <a:schemeClr val="bg1"/>
                </a:solidFill>
              </a:defRPr>
            </a:lvl2pPr>
            <a:lvl3pPr algn="ctr">
              <a:defRPr sz="2800">
                <a:solidFill>
                  <a:schemeClr val="bg1"/>
                </a:solidFill>
              </a:defRPr>
            </a:lvl3pPr>
            <a:lvl4pPr algn="ctr">
              <a:defRPr sz="2800">
                <a:solidFill>
                  <a:schemeClr val="bg1"/>
                </a:solidFill>
              </a:defRPr>
            </a:lvl4pPr>
            <a:lvl5pPr algn="ctr">
              <a:defRPr sz="2800">
                <a:solidFill>
                  <a:schemeClr val="bg1"/>
                </a:solidFill>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EDC53C50-14AB-D226-A304-B963564C7AEC}"/>
              </a:ext>
            </a:extLst>
          </p:cNvPr>
          <p:cNvSpPr/>
          <p:nvPr userDrawn="1"/>
        </p:nvSpPr>
        <p:spPr>
          <a:xfrm>
            <a:off x="849921" y="792123"/>
            <a:ext cx="10418154" cy="5147445"/>
          </a:xfrm>
          <a:prstGeom prst="rect">
            <a:avLst/>
          </a:prstGeom>
          <a:noFill/>
          <a:ln w="6350" cap="sq" cmpd="sng" algn="ctr">
            <a:solidFill>
              <a:schemeClr val="tx1">
                <a:lumMod val="50000"/>
                <a:lumOff val="50000"/>
              </a:schemeClr>
            </a:solidFill>
            <a:prstDash val="solid"/>
            <a:miter lim="800000"/>
          </a:ln>
          <a:effectLst/>
        </p:spPr>
      </p:sp>
    </p:spTree>
    <p:extLst>
      <p:ext uri="{BB962C8B-B14F-4D97-AF65-F5344CB8AC3E}">
        <p14:creationId xmlns:p14="http://schemas.microsoft.com/office/powerpoint/2010/main" val="39713172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252088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0943373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884735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6063780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066755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9033350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dirty="0"/>
              <a:t>Click to edit Master title style</a:t>
            </a:r>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3/8/2024</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79699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2647F38-B617-4D2F-AE0A-013F0C4D2C57}" type="datetimeFigureOut">
              <a:rPr lang="en-US" dirty="0"/>
              <a:t>3/8/2024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extLst>
      <p:ext uri="{BB962C8B-B14F-4D97-AF65-F5344CB8AC3E}">
        <p14:creationId xmlns:p14="http://schemas.microsoft.com/office/powerpoint/2010/main" val="17043183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dirty="0"/>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12012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5BFA754-D5C3-4E66-96A6-867B257F58DC}" type="datetimeFigureOut">
              <a:rPr lang="en-US" dirty="0"/>
              <a:t>3/8/2024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876556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69948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3/8/2024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49112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3/8/2024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09778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470354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dirty="0"/>
              <a:t>Click to edit Master title style</a:t>
            </a:r>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60585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dirty="0"/>
              <a:t>Click to edit Master title style</a:t>
            </a:r>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364747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dirty="0"/>
              <a:t>Click to edit Master title style</a:t>
            </a:r>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509186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dirty="0"/>
              <a:t>Click to edit Master title style</a:t>
            </a:r>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8524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82155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dirty="0"/>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437328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dirty="0"/>
              <a:t>Click to edit Master title style</a:t>
            </a:r>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1566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23" name="Rectangle 22"/>
          <p:cNvSpPr/>
          <p:nvPr/>
        </p:nvSpPr>
        <p:spPr>
          <a:xfrm>
            <a:off x="1307870" y="944845"/>
            <a:ext cx="4864330" cy="4884455"/>
          </a:xfrm>
          <a:prstGeom prst="rect">
            <a:avLst/>
          </a:prstGeom>
          <a:solidFill>
            <a:srgbClr val="F5F1E5"/>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114425"/>
            <a:ext cx="4543412" cy="4552584"/>
          </a:xfrm>
          <a:prstGeom prst="rect">
            <a:avLst/>
          </a:prstGeom>
          <a:noFill/>
          <a:ln w="6350" cap="sq" cmpd="sng" algn="ctr">
            <a:solidFill>
              <a:schemeClr val="tx1">
                <a:lumMod val="75000"/>
                <a:lumOff val="25000"/>
              </a:schemeClr>
            </a:solidFill>
            <a:prstDash val="solid"/>
            <a:miter lim="800000"/>
          </a:ln>
          <a:effectLst/>
        </p:spPr>
      </p:sp>
      <p:sp>
        <p:nvSpPr>
          <p:cNvPr id="2" name="Title 1"/>
          <p:cNvSpPr>
            <a:spLocks noGrp="1"/>
          </p:cNvSpPr>
          <p:nvPr>
            <p:ph type="title" hasCustomPrompt="1"/>
          </p:nvPr>
        </p:nvSpPr>
        <p:spPr>
          <a:xfrm>
            <a:off x="1629156" y="1676365"/>
            <a:ext cx="4181094" cy="3339034"/>
          </a:xfrm>
        </p:spPr>
        <p:txBody>
          <a:bodyPr anchor="ctr">
            <a:normAutofit/>
          </a:bodyPr>
          <a:lstStyle>
            <a:lvl1pPr algn="ctr">
              <a:lnSpc>
                <a:spcPct val="83000"/>
              </a:lnSpc>
              <a:defRPr lang="en-US" sz="5400" kern="1200" cap="all" spc="-100" baseline="0" dirty="0">
                <a:solidFill>
                  <a:schemeClr val="tx1">
                    <a:lumMod val="85000"/>
                    <a:lumOff val="15000"/>
                  </a:schemeClr>
                </a:solidFill>
                <a:effectLst/>
                <a:latin typeface="+mj-lt"/>
                <a:ea typeface="+mn-ea"/>
                <a:cs typeface="+mn-cs"/>
              </a:defRPr>
            </a:lvl1pPr>
          </a:lstStyle>
          <a:p>
            <a:r>
              <a:rPr lang="en-US"/>
              <a:t>Click to edit section header</a:t>
            </a:r>
          </a:p>
        </p:txBody>
      </p:sp>
      <p:sp>
        <p:nvSpPr>
          <p:cNvPr id="3" name="Text Placeholder 2"/>
          <p:cNvSpPr>
            <a:spLocks noGrp="1"/>
          </p:cNvSpPr>
          <p:nvPr>
            <p:ph type="body" idx="1"/>
          </p:nvPr>
        </p:nvSpPr>
        <p:spPr>
          <a:xfrm>
            <a:off x="1628960" y="5015400"/>
            <a:ext cx="418109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Rectangle 7">
            <a:extLst>
              <a:ext uri="{FF2B5EF4-FFF2-40B4-BE49-F238E27FC236}">
                <a16:creationId xmlns:a16="http://schemas.microsoft.com/office/drawing/2014/main" id="{019D6568-6AF8-4BD8-BB11-A7FAF1775183}"/>
              </a:ext>
            </a:extLst>
          </p:cNvPr>
          <p:cNvSpPr/>
          <p:nvPr userDrawn="1"/>
        </p:nvSpPr>
        <p:spPr>
          <a:xfrm>
            <a:off x="6753224" y="1114425"/>
            <a:ext cx="4643782" cy="4552584"/>
          </a:xfrm>
          <a:prstGeom prst="rect">
            <a:avLst/>
          </a:prstGeom>
          <a:solidFill>
            <a:schemeClr val="accent6">
              <a:lumMod val="1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78978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dirty="0"/>
              <a:t>Click to edit Master title style</a:t>
            </a:r>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67490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3/8/2024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75936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3/8/2024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7148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3_Section Header">
    <p:spTree>
      <p:nvGrpSpPr>
        <p:cNvPr id="1" name=""/>
        <p:cNvGrpSpPr/>
        <p:nvPr/>
      </p:nvGrpSpPr>
      <p:grpSpPr>
        <a:xfrm>
          <a:off x="0" y="0"/>
          <a:ext cx="0" cy="0"/>
          <a:chOff x="0" y="0"/>
          <a:chExt cx="0" cy="0"/>
        </a:xfrm>
      </p:grpSpPr>
      <p:sp>
        <p:nvSpPr>
          <p:cNvPr id="23" name="Rectangle 22"/>
          <p:cNvSpPr/>
          <p:nvPr/>
        </p:nvSpPr>
        <p:spPr>
          <a:xfrm>
            <a:off x="709990" y="2733675"/>
            <a:ext cx="8919785" cy="3368184"/>
          </a:xfrm>
          <a:prstGeom prst="rect">
            <a:avLst/>
          </a:prstGeom>
          <a:solidFill>
            <a:srgbClr val="221D0D">
              <a:alpha val="74902"/>
            </a:srgbClr>
          </a:solidFill>
          <a:ln w="6350" cap="flat" cmpd="sng" algn="ctr">
            <a:noFill/>
            <a:prstDash val="solid"/>
          </a:ln>
          <a:effectLst>
            <a:outerShdw blurRad="63500" sx="102000" sy="102000" algn="ctr" rotWithShape="0">
              <a:prstClr val="black">
                <a:alpha val="40000"/>
              </a:prstClr>
            </a:outerShdw>
            <a:softEdge rad="0"/>
          </a:effectLst>
        </p:spPr>
      </p:sp>
      <p:sp>
        <p:nvSpPr>
          <p:cNvPr id="24" name="Rectangle 23"/>
          <p:cNvSpPr/>
          <p:nvPr/>
        </p:nvSpPr>
        <p:spPr>
          <a:xfrm>
            <a:off x="849921" y="2895600"/>
            <a:ext cx="8627454" cy="3043968"/>
          </a:xfrm>
          <a:prstGeom prst="rect">
            <a:avLst/>
          </a:prstGeom>
          <a:noFill/>
          <a:ln w="6350" cap="sq" cmpd="sng" algn="ctr">
            <a:solidFill>
              <a:schemeClr val="tx1">
                <a:lumMod val="50000"/>
                <a:lumOff val="50000"/>
              </a:schemeClr>
            </a:solidFill>
            <a:prstDash val="solid"/>
            <a:miter lim="800000"/>
          </a:ln>
          <a:effectLst/>
        </p:spPr>
      </p:sp>
      <p:sp>
        <p:nvSpPr>
          <p:cNvPr id="2" name="Title 1"/>
          <p:cNvSpPr>
            <a:spLocks noGrp="1"/>
          </p:cNvSpPr>
          <p:nvPr>
            <p:ph type="title"/>
          </p:nvPr>
        </p:nvSpPr>
        <p:spPr>
          <a:xfrm>
            <a:off x="1031081" y="3160099"/>
            <a:ext cx="8185870" cy="1933451"/>
          </a:xfrm>
        </p:spPr>
        <p:txBody>
          <a:bodyPr anchor="ctr">
            <a:normAutofit/>
          </a:bodyPr>
          <a:lstStyle>
            <a:lvl1pPr algn="l">
              <a:lnSpc>
                <a:spcPct val="83000"/>
              </a:lnSpc>
              <a:defRPr lang="en-US" sz="5400" kern="1200" cap="all" spc="-100" baseline="0" dirty="0">
                <a:solidFill>
                  <a:schemeClr val="bg1"/>
                </a:solidFill>
                <a:effectLst/>
                <a:latin typeface="+mj-lt"/>
                <a:ea typeface="+mn-ea"/>
                <a:cs typeface="+mn-cs"/>
              </a:defRPr>
            </a:lvl1pPr>
          </a:lstStyle>
          <a:p>
            <a:endParaRPr lang="en-US"/>
          </a:p>
        </p:txBody>
      </p:sp>
      <p:sp>
        <p:nvSpPr>
          <p:cNvPr id="3" name="Text Placeholder 2"/>
          <p:cNvSpPr>
            <a:spLocks noGrp="1"/>
          </p:cNvSpPr>
          <p:nvPr>
            <p:ph type="body" idx="1"/>
          </p:nvPr>
        </p:nvSpPr>
        <p:spPr>
          <a:xfrm>
            <a:off x="1031081" y="5287959"/>
            <a:ext cx="8185870" cy="457200"/>
          </a:xfrm>
        </p:spPr>
        <p:txBody>
          <a:bodyPr anchor="t">
            <a:normAutofit/>
          </a:bodyPr>
          <a:lstStyle>
            <a:lvl1pPr marL="0" indent="0" algn="l">
              <a:buNone/>
              <a:tabLst>
                <a:tab pos="2633663" algn="l"/>
              </a:tabLst>
              <a:defRPr sz="1800">
                <a:solidFill>
                  <a:schemeClr val="bg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73745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514349" y="6035040"/>
            <a:ext cx="10125075" cy="365760"/>
          </a:xfrm>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722521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514349" y="6035040"/>
            <a:ext cx="10058400" cy="365760"/>
          </a:xfrm>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185986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514349" y="6035040"/>
            <a:ext cx="10125075" cy="365760"/>
          </a:xfrm>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129290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image" Target="../media/image8.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image" Target="../media/image7.pn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t="-9000" b="-9000"/>
          </a:stretch>
        </a:blip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rgbClr val="F5F1E5">
              <a:alpha val="94902"/>
            </a:srgb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514349" y="6035040"/>
            <a:ext cx="10173079"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a:p>
        </p:txBody>
      </p:sp>
      <p:sp>
        <p:nvSpPr>
          <p:cNvPr id="6" name="Slide Number Placeholder 5"/>
          <p:cNvSpPr>
            <a:spLocks noGrp="1"/>
          </p:cNvSpPr>
          <p:nvPr>
            <p:ph type="sldNum" sz="quarter" idx="4"/>
          </p:nvPr>
        </p:nvSpPr>
        <p:spPr>
          <a:xfrm>
            <a:off x="10829924" y="6035040"/>
            <a:ext cx="84772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5090114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89" r:id="rId4"/>
    <p:sldLayoutId id="2147483707" r:id="rId5"/>
    <p:sldLayoutId id="2147483710" r:id="rId6"/>
    <p:sldLayoutId id="2147483676" r:id="rId7"/>
    <p:sldLayoutId id="2147483677" r:id="rId8"/>
    <p:sldLayoutId id="2147483678" r:id="rId9"/>
    <p:sldLayoutId id="2147483679" r:id="rId10"/>
    <p:sldLayoutId id="2147483687" r:id="rId11"/>
    <p:sldLayoutId id="2147483688" r:id="rId12"/>
    <p:sldLayoutId id="2147483680" r:id="rId13"/>
    <p:sldLayoutId id="2147483681" r:id="rId14"/>
    <p:sldLayoutId id="2147483729" r:id="rId15"/>
    <p:sldLayoutId id="2147483742" r:id="rId16"/>
    <p:sldLayoutId id="2147483690" r:id="rId17"/>
    <p:sldLayoutId id="2147483682" r:id="rId18"/>
    <p:sldLayoutId id="2147483691" r:id="rId19"/>
    <p:sldLayoutId id="2147483708" r:id="rId20"/>
    <p:sldLayoutId id="2147483685" r:id="rId21"/>
    <p:sldLayoutId id="2147483686" r:id="rId22"/>
    <p:sldLayoutId id="2147483711" r:id="rId23"/>
    <p:sldLayoutId id="2147483727" r:id="rId24"/>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58306676"/>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3/8/2024</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7680742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lanierlingvista.or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mikenunley.commons.msu.edu/"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maflt.cal.msu.edu/experiential-modules" TargetMode="External"/><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Layout" Target="../diagrams/layout3.xml"/><Relationship Id="rId7" Type="http://schemas.openxmlformats.org/officeDocument/2006/relationships/hyperlink" Target="https://www.actfl.org/publications/guidelines-and-manuals" TargetMode="Externa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hyperlink" Target="https://www.actfl.org/publications/guidelines-and-manuals/ncssfl-actfl-can-do-statements"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s://idiinventory.com/products/the-intercultural-development-inventory-idi/"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hyperlink" Target="https://www.coe.int/en/web/pestalozzi/intercultural" TargetMode="External"/><Relationship Id="rId7" Type="http://schemas.openxmlformats.org/officeDocument/2006/relationships/diagramColors" Target="../diagrams/colors7.xml"/><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36.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hyperlink" Target="https://lanierlingvista.org/" TargetMode="Externa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hyperlink" Target="https://bit.ly/SCOLT24SessionFeedback" TargetMode="External"/><Relationship Id="rId2" Type="http://schemas.openxmlformats.org/officeDocument/2006/relationships/notesSlide" Target="../notesSlides/notesSlide33.xml"/><Relationship Id="rId1" Type="http://schemas.openxmlformats.org/officeDocument/2006/relationships/slideLayout" Target="../slideLayouts/slideLayout10.xml"/><Relationship Id="rId5" Type="http://schemas.openxmlformats.org/officeDocument/2006/relationships/image" Target="../media/image11.png"/><Relationship Id="rId4" Type="http://schemas.openxmlformats.org/officeDocument/2006/relationships/image" Target="../media/image49.png"/></Relationships>
</file>

<file path=ppt/slides/_rels/slide74.xml.rels><?xml version="1.0" encoding="UTF-8" standalone="yes"?>
<Relationships xmlns="http://schemas.openxmlformats.org/package/2006/relationships"><Relationship Id="rId3" Type="http://schemas.openxmlformats.org/officeDocument/2006/relationships/hyperlink" Target="https://lanierlingvista.org/" TargetMode="Externa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hyperlink" Target="https://www.linktr.ee/LanierLingvista" TargetMode="External"/><Relationship Id="rId4" Type="http://schemas.openxmlformats.org/officeDocument/2006/relationships/image" Target="../media/image50.jpeg"/></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8" Type="http://schemas.openxmlformats.org/officeDocument/2006/relationships/hyperlink" Target="https://asiasociety.org/education/global-competence" TargetMode="External"/><Relationship Id="rId3" Type="http://schemas.openxmlformats.org/officeDocument/2006/relationships/hyperlink" Target="https://lanier.commons.msu.edu/icc-in-flt/" TargetMode="External"/><Relationship Id="rId7" Type="http://schemas.openxmlformats.org/officeDocument/2006/relationships/hyperlink" Target="https://www.coe.int/en/web/autobiography-intercultural-encounters" TargetMode="External"/><Relationship Id="rId2" Type="http://schemas.openxmlformats.org/officeDocument/2006/relationships/image" Target="../media/image53.png"/><Relationship Id="rId1" Type="http://schemas.openxmlformats.org/officeDocument/2006/relationships/slideLayout" Target="../slideLayouts/slideLayout17.xml"/><Relationship Id="rId6" Type="http://schemas.openxmlformats.org/officeDocument/2006/relationships/hyperlink" Target="https://www.actfl.org/educator-resources/ncssfl-actfl-can-do-statements" TargetMode="External"/><Relationship Id="rId5" Type="http://schemas.openxmlformats.org/officeDocument/2006/relationships/hyperlink" Target="https://ncssfl.org/lfmodules/module5-0/" TargetMode="External"/><Relationship Id="rId4" Type="http://schemas.openxmlformats.org/officeDocument/2006/relationships/hyperlink" Target="https://wakelet.com/wake/qHVc8WwiO7fpLYIzmp__F" TargetMode="External"/></Relationships>
</file>

<file path=ppt/slides/_rels/slide77.xml.rels><?xml version="1.0" encoding="UTF-8" standalone="yes"?>
<Relationships xmlns="http://schemas.openxmlformats.org/package/2006/relationships"><Relationship Id="rId8" Type="http://schemas.openxmlformats.org/officeDocument/2006/relationships/hyperlink" Target="http://studyabroad.isp.msu.edu/research/" TargetMode="External"/><Relationship Id="rId3" Type="http://schemas.openxmlformats.org/officeDocument/2006/relationships/hyperlink" Target="https://us.sagepub.com/en-us/nam/the-sage-handbook-of-intercultural-competence/book232239" TargetMode="External"/><Relationship Id="rId7" Type="http://schemas.openxmlformats.org/officeDocument/2006/relationships/hyperlink" Target="https://doi.org/10.4324/9780203805640" TargetMode="External"/><Relationship Id="rId2" Type="http://schemas.openxmlformats.org/officeDocument/2006/relationships/hyperlink" Target="https://journals-sagepub-com.proxy2.cl.msu.edu/doi/10.1177/1028315306287002" TargetMode="External"/><Relationship Id="rId1" Type="http://schemas.openxmlformats.org/officeDocument/2006/relationships/slideLayout" Target="../slideLayouts/slideLayout2.xml"/><Relationship Id="rId6" Type="http://schemas.openxmlformats.org/officeDocument/2006/relationships/hyperlink" Target="https://doi.org/10.4324/9781003036210-30" TargetMode="External"/><Relationship Id="rId5" Type="http://schemas.openxmlformats.org/officeDocument/2006/relationships/hyperlink" Target="https://ebookcentral-proquest-com.proxy2.cl.msu.edu/lib/michstate-ebooks/detail.action?docID=1124313" TargetMode="External"/><Relationship Id="rId4" Type="http://schemas.openxmlformats.org/officeDocument/2006/relationships/hyperlink" Target="http://dx.doi.org/10.4135/9781483346267" TargetMode="External"/><Relationship Id="rId9" Type="http://schemas.openxmlformats.org/officeDocument/2006/relationships/hyperlink" Target="http://catalog.lib.msu.edu/record=b14303446~S39a"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hyperlink" Target="https://wakelet.com/wake/qHVc8WwiO7fpLYIzmp__F" TargetMode="External"/><Relationship Id="rId2" Type="http://schemas.openxmlformats.org/officeDocument/2006/relationships/image" Target="../media/image55.png"/><Relationship Id="rId1" Type="http://schemas.openxmlformats.org/officeDocument/2006/relationships/slideLayout" Target="../slideLayouts/slideLayout10.xml"/><Relationship Id="rId4" Type="http://schemas.openxmlformats.org/officeDocument/2006/relationships/image" Target="../media/image5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www.coe.int/en/web/pestalozzi/intercultural" TargetMode="External"/><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993221-376D-C89B-2C90-0083739BF61A}"/>
              </a:ext>
            </a:extLst>
          </p:cNvPr>
          <p:cNvSpPr>
            <a:spLocks noGrp="1"/>
          </p:cNvSpPr>
          <p:nvPr>
            <p:ph type="ctrTitle"/>
          </p:nvPr>
        </p:nvSpPr>
        <p:spPr>
          <a:xfrm>
            <a:off x="1629103" y="2150560"/>
            <a:ext cx="8933796" cy="2437232"/>
          </a:xfrm>
        </p:spPr>
        <p:txBody>
          <a:bodyPr>
            <a:noAutofit/>
          </a:bodyPr>
          <a:lstStyle/>
          <a:p>
            <a:r>
              <a:rPr lang="en-US" sz="4400" b="1"/>
              <a:t>Investigate, Interact, Engage:</a:t>
            </a:r>
            <a:br>
              <a:rPr lang="en-US" sz="4400"/>
            </a:br>
            <a:r>
              <a:rPr lang="en-US" sz="4400"/>
              <a:t>Assessing Intercultural Competence in Practice</a:t>
            </a:r>
          </a:p>
        </p:txBody>
      </p:sp>
      <p:sp>
        <p:nvSpPr>
          <p:cNvPr id="5" name="Subtitle 4">
            <a:extLst>
              <a:ext uri="{FF2B5EF4-FFF2-40B4-BE49-F238E27FC236}">
                <a16:creationId xmlns:a16="http://schemas.microsoft.com/office/drawing/2014/main" id="{0B0A4458-78F3-10D6-1E69-12FD5D3CB87B}"/>
              </a:ext>
            </a:extLst>
          </p:cNvPr>
          <p:cNvSpPr>
            <a:spLocks noGrp="1"/>
          </p:cNvSpPr>
          <p:nvPr>
            <p:ph type="subTitle" idx="1"/>
          </p:nvPr>
        </p:nvSpPr>
        <p:spPr>
          <a:xfrm>
            <a:off x="2480505" y="4516811"/>
            <a:ext cx="7505372" cy="686063"/>
          </a:xfrm>
        </p:spPr>
        <p:txBody>
          <a:bodyPr>
            <a:normAutofit fontScale="92500" lnSpcReduction="10000"/>
          </a:bodyPr>
          <a:lstStyle/>
          <a:p>
            <a:pPr algn="l"/>
            <a:r>
              <a:rPr lang="en-US" sz="2000"/>
              <a:t>Presenters: 	Dr. Amanda Lanier | Michigan State University</a:t>
            </a:r>
          </a:p>
          <a:p>
            <a:pPr algn="l"/>
            <a:r>
              <a:rPr lang="en-US" sz="2000"/>
              <a:t>		Mike Nunley | Decatur High School</a:t>
            </a:r>
          </a:p>
        </p:txBody>
      </p:sp>
      <p:sp>
        <p:nvSpPr>
          <p:cNvPr id="2" name="TextBox 1">
            <a:extLst>
              <a:ext uri="{FF2B5EF4-FFF2-40B4-BE49-F238E27FC236}">
                <a16:creationId xmlns:a16="http://schemas.microsoft.com/office/drawing/2014/main" id="{9A109235-D856-E624-5D13-D9CA4D69160C}"/>
              </a:ext>
            </a:extLst>
          </p:cNvPr>
          <p:cNvSpPr txBox="1"/>
          <p:nvPr/>
        </p:nvSpPr>
        <p:spPr>
          <a:xfrm>
            <a:off x="1019023" y="5817957"/>
            <a:ext cx="10161596" cy="523220"/>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US" sz="2800" b="1">
                <a:solidFill>
                  <a:schemeClr val="bg1"/>
                </a:solidFill>
              </a:rPr>
              <a:t>SCOLT 2024 | March 8 | 4:20-5:20 pm</a:t>
            </a:r>
          </a:p>
        </p:txBody>
      </p:sp>
    </p:spTree>
    <p:extLst>
      <p:ext uri="{BB962C8B-B14F-4D97-AF65-F5344CB8AC3E}">
        <p14:creationId xmlns:p14="http://schemas.microsoft.com/office/powerpoint/2010/main" val="4128495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34F6F-0DF3-0FD4-D7ED-BA3E9AEF504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1774E7F-DBF6-8C68-FA5A-77F584EBF27F}"/>
              </a:ext>
            </a:extLst>
          </p:cNvPr>
          <p:cNvSpPr/>
          <p:nvPr/>
        </p:nvSpPr>
        <p:spPr>
          <a:xfrm>
            <a:off x="386727" y="287120"/>
            <a:ext cx="3996017" cy="982880"/>
          </a:xfrm>
          <a:prstGeom prst="rect">
            <a:avLst/>
          </a:prstGeom>
          <a:solidFill>
            <a:schemeClr val="bg1">
              <a:lumMod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Cultural Knowledge</a:t>
            </a:r>
          </a:p>
        </p:txBody>
      </p:sp>
      <p:sp>
        <p:nvSpPr>
          <p:cNvPr id="5" name="Rectangle 4">
            <a:extLst>
              <a:ext uri="{FF2B5EF4-FFF2-40B4-BE49-F238E27FC236}">
                <a16:creationId xmlns:a16="http://schemas.microsoft.com/office/drawing/2014/main" id="{E0D20ACA-452C-1999-2759-FA08C3D08DB9}"/>
              </a:ext>
            </a:extLst>
          </p:cNvPr>
          <p:cNvSpPr/>
          <p:nvPr/>
        </p:nvSpPr>
        <p:spPr>
          <a:xfrm>
            <a:off x="7809258" y="287120"/>
            <a:ext cx="3996017" cy="982880"/>
          </a:xfrm>
          <a:prstGeom prst="rect">
            <a:avLst/>
          </a:prstGeom>
          <a:solidFill>
            <a:srgbClr val="48002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Intercultural Attitudes or Skills</a:t>
            </a:r>
          </a:p>
        </p:txBody>
      </p:sp>
    </p:spTree>
    <p:extLst>
      <p:ext uri="{BB962C8B-B14F-4D97-AF65-F5344CB8AC3E}">
        <p14:creationId xmlns:p14="http://schemas.microsoft.com/office/powerpoint/2010/main" val="3566477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BC511-641F-9B70-7F49-1F88AB5D99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C1FB69-C052-2D70-A9EA-E5FB26D4EF0B}"/>
              </a:ext>
            </a:extLst>
          </p:cNvPr>
          <p:cNvSpPr>
            <a:spLocks noGrp="1"/>
          </p:cNvSpPr>
          <p:nvPr>
            <p:ph type="title"/>
          </p:nvPr>
        </p:nvSpPr>
        <p:spPr/>
        <p:txBody>
          <a:bodyPr/>
          <a:lstStyle/>
          <a:p>
            <a:r>
              <a:rPr lang="en-US" dirty="0"/>
              <a:t>Travel Abroad with Spanish Learners</a:t>
            </a:r>
          </a:p>
        </p:txBody>
      </p:sp>
      <p:sp>
        <p:nvSpPr>
          <p:cNvPr id="3" name="Text Placeholder 2">
            <a:extLst>
              <a:ext uri="{FF2B5EF4-FFF2-40B4-BE49-F238E27FC236}">
                <a16:creationId xmlns:a16="http://schemas.microsoft.com/office/drawing/2014/main" id="{0805D7A0-BBEB-8C00-BC41-BBE7A763140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5107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icycle parked outside a building&#10;&#10;Description automatically generated">
            <a:extLst>
              <a:ext uri="{FF2B5EF4-FFF2-40B4-BE49-F238E27FC236}">
                <a16:creationId xmlns:a16="http://schemas.microsoft.com/office/drawing/2014/main" id="{D703A1C6-7822-589F-5A7C-0446E5D2B80B}"/>
              </a:ext>
            </a:extLst>
          </p:cNvPr>
          <p:cNvPicPr>
            <a:picLocks noChangeAspect="1"/>
          </p:cNvPicPr>
          <p:nvPr/>
        </p:nvPicPr>
        <p:blipFill rotWithShape="1">
          <a:blip r:embed="rId2"/>
          <a:srcRect t="7279" r="-3" b="7190"/>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4" name="Picture 3" descr="A large building with a body of water&#10;&#10;Description automatically generated">
            <a:extLst>
              <a:ext uri="{FF2B5EF4-FFF2-40B4-BE49-F238E27FC236}">
                <a16:creationId xmlns:a16="http://schemas.microsoft.com/office/drawing/2014/main" id="{ADB9F2FC-DFB7-E078-C4A9-1F597F0FC214}"/>
              </a:ext>
            </a:extLst>
          </p:cNvPr>
          <p:cNvPicPr>
            <a:picLocks noChangeAspect="1"/>
          </p:cNvPicPr>
          <p:nvPr/>
        </p:nvPicPr>
        <p:blipFill rotWithShape="1">
          <a:blip r:embed="rId3"/>
          <a:srcRect t="31664" b="12785"/>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3" name="Picture 2" descr="A street with cars and buildings&#10;&#10;Description automatically generated">
            <a:extLst>
              <a:ext uri="{FF2B5EF4-FFF2-40B4-BE49-F238E27FC236}">
                <a16:creationId xmlns:a16="http://schemas.microsoft.com/office/drawing/2014/main" id="{2182C680-8BFC-7B6C-7181-17CE5920BA95}"/>
              </a:ext>
            </a:extLst>
          </p:cNvPr>
          <p:cNvPicPr>
            <a:picLocks noChangeAspect="1"/>
          </p:cNvPicPr>
          <p:nvPr/>
        </p:nvPicPr>
        <p:blipFill rotWithShape="1">
          <a:blip r:embed="rId4"/>
          <a:srcRect t="25304" r="-2" b="13684"/>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Tree>
    <p:extLst>
      <p:ext uri="{BB962C8B-B14F-4D97-AF65-F5344CB8AC3E}">
        <p14:creationId xmlns:p14="http://schemas.microsoft.com/office/powerpoint/2010/main" val="435930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0EC9F-2CCB-2B85-60F6-E18D42C05B3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854025C-430C-30DE-88BE-860E2015B631}"/>
              </a:ext>
            </a:extLst>
          </p:cNvPr>
          <p:cNvPicPr>
            <a:picLocks noChangeAspect="1"/>
          </p:cNvPicPr>
          <p:nvPr/>
        </p:nvPicPr>
        <p:blipFill>
          <a:blip r:embed="rId3"/>
          <a:stretch>
            <a:fillRect/>
          </a:stretch>
        </p:blipFill>
        <p:spPr>
          <a:xfrm>
            <a:off x="363503" y="319718"/>
            <a:ext cx="11385906" cy="6224124"/>
          </a:xfrm>
          <a:prstGeom prst="rect">
            <a:avLst/>
          </a:prstGeom>
        </p:spPr>
      </p:pic>
    </p:spTree>
    <p:extLst>
      <p:ext uri="{BB962C8B-B14F-4D97-AF65-F5344CB8AC3E}">
        <p14:creationId xmlns:p14="http://schemas.microsoft.com/office/powerpoint/2010/main" val="2928431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6A950-4548-6014-105D-EC4B5A1651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92C369-5276-EEEA-A0E3-6DEB183E6D10}"/>
              </a:ext>
            </a:extLst>
          </p:cNvPr>
          <p:cNvSpPr>
            <a:spLocks noGrp="1"/>
          </p:cNvSpPr>
          <p:nvPr>
            <p:ph type="title"/>
          </p:nvPr>
        </p:nvSpPr>
        <p:spPr/>
        <p:txBody>
          <a:bodyPr/>
          <a:lstStyle/>
          <a:p>
            <a:r>
              <a:rPr lang="en-US"/>
              <a:t>Informational Meeting</a:t>
            </a:r>
          </a:p>
        </p:txBody>
      </p:sp>
      <p:pic>
        <p:nvPicPr>
          <p:cNvPr id="6" name="Picture Placeholder 5">
            <a:extLst>
              <a:ext uri="{FF2B5EF4-FFF2-40B4-BE49-F238E27FC236}">
                <a16:creationId xmlns:a16="http://schemas.microsoft.com/office/drawing/2014/main" id="{0E33926A-9868-E081-337B-AE696A02693F}"/>
              </a:ext>
            </a:extLst>
          </p:cNvPr>
          <p:cNvPicPr>
            <a:picLocks noGrp="1" noChangeAspect="1"/>
          </p:cNvPicPr>
          <p:nvPr>
            <p:ph type="pic" idx="4294967295"/>
          </p:nvPr>
        </p:nvPicPr>
        <p:blipFill>
          <a:blip r:embed="rId2"/>
          <a:srcRect l="2407" r="2407"/>
          <a:stretch>
            <a:fillRect/>
          </a:stretch>
        </p:blipFill>
        <p:spPr>
          <a:xfrm>
            <a:off x="4484914" y="1106175"/>
            <a:ext cx="6981372" cy="41753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62264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58377-4BE3-EF7E-B89B-5832CE86B6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A71723-D941-349B-BFE2-06AE39A7B927}"/>
              </a:ext>
            </a:extLst>
          </p:cNvPr>
          <p:cNvSpPr>
            <a:spLocks noGrp="1"/>
          </p:cNvSpPr>
          <p:nvPr>
            <p:ph type="title"/>
          </p:nvPr>
        </p:nvSpPr>
        <p:spPr/>
        <p:txBody>
          <a:bodyPr/>
          <a:lstStyle/>
          <a:p>
            <a:r>
              <a:rPr lang="en-US" dirty="0"/>
              <a:t>Informational Meeting</a:t>
            </a:r>
          </a:p>
        </p:txBody>
      </p:sp>
      <p:pic>
        <p:nvPicPr>
          <p:cNvPr id="6" name="Picture Placeholder 5">
            <a:extLst>
              <a:ext uri="{FF2B5EF4-FFF2-40B4-BE49-F238E27FC236}">
                <a16:creationId xmlns:a16="http://schemas.microsoft.com/office/drawing/2014/main" id="{0924A6C9-075B-3F60-276F-2C73EF66118E}"/>
              </a:ext>
            </a:extLst>
          </p:cNvPr>
          <p:cNvPicPr>
            <a:picLocks noGrp="1" noChangeAspect="1"/>
          </p:cNvPicPr>
          <p:nvPr>
            <p:ph type="pic" idx="4294967295"/>
          </p:nvPr>
        </p:nvPicPr>
        <p:blipFill>
          <a:blip r:embed="rId2"/>
          <a:srcRect l="2407" r="2407"/>
          <a:stretch>
            <a:fillRect/>
          </a:stretch>
        </p:blipFill>
        <p:spPr>
          <a:xfrm>
            <a:off x="4484914" y="1106175"/>
            <a:ext cx="6981372" cy="4175360"/>
          </a:xfrm>
          <a:prstGeom prst="rect">
            <a:avLst/>
          </a:prstGeom>
          <a:ln>
            <a:noFill/>
          </a:ln>
          <a:effectLst>
            <a:outerShdw blurRad="190500" algn="tl" rotWithShape="0">
              <a:srgbClr val="000000">
                <a:alpha val="70000"/>
              </a:srgbClr>
            </a:outerShdw>
          </a:effectLst>
        </p:spPr>
      </p:pic>
      <p:pic>
        <p:nvPicPr>
          <p:cNvPr id="3" name="Content Placeholder 5" descr="A white background with black text">
            <a:extLst>
              <a:ext uri="{FF2B5EF4-FFF2-40B4-BE49-F238E27FC236}">
                <a16:creationId xmlns:a16="http://schemas.microsoft.com/office/drawing/2014/main" id="{A09FF25C-4FB0-A020-F197-1E6D8BCCE859}"/>
              </a:ext>
            </a:extLst>
          </p:cNvPr>
          <p:cNvPicPr>
            <a:picLocks noChangeAspect="1"/>
          </p:cNvPicPr>
          <p:nvPr/>
        </p:nvPicPr>
        <p:blipFill>
          <a:blip r:embed="rId3"/>
          <a:stretch>
            <a:fillRect/>
          </a:stretch>
        </p:blipFill>
        <p:spPr>
          <a:xfrm>
            <a:off x="5158731" y="2611601"/>
            <a:ext cx="6635713" cy="379681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6627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C84A73-62E7-ABFE-E537-F3449BC2BE1F}"/>
              </a:ext>
            </a:extLst>
          </p:cNvPr>
          <p:cNvPicPr>
            <a:picLocks noChangeAspect="1"/>
          </p:cNvPicPr>
          <p:nvPr/>
        </p:nvPicPr>
        <p:blipFill>
          <a:blip r:embed="rId2"/>
          <a:stretch>
            <a:fillRect/>
          </a:stretch>
        </p:blipFill>
        <p:spPr>
          <a:xfrm>
            <a:off x="2368163" y="1388535"/>
            <a:ext cx="8943569" cy="5030758"/>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12E89EA7-4FAC-D057-164F-CB121626988B}"/>
              </a:ext>
            </a:extLst>
          </p:cNvPr>
          <p:cNvSpPr txBox="1"/>
          <p:nvPr/>
        </p:nvSpPr>
        <p:spPr>
          <a:xfrm>
            <a:off x="666045" y="317731"/>
            <a:ext cx="9403644" cy="584775"/>
          </a:xfrm>
          <a:prstGeom prst="rect">
            <a:avLst/>
          </a:prstGeom>
          <a:solidFill>
            <a:schemeClr val="bg1"/>
          </a:solidFill>
        </p:spPr>
        <p:txBody>
          <a:bodyPr wrap="square" rtlCol="0">
            <a:spAutoFit/>
          </a:bodyPr>
          <a:lstStyle/>
          <a:p>
            <a:r>
              <a:rPr lang="en-US" sz="3200" b="1" dirty="0">
                <a:latin typeface="+mj-lt"/>
              </a:rPr>
              <a:t>Linguistic and Sociolinguistic Competence</a:t>
            </a:r>
          </a:p>
        </p:txBody>
      </p:sp>
    </p:spTree>
    <p:extLst>
      <p:ext uri="{BB962C8B-B14F-4D97-AF65-F5344CB8AC3E}">
        <p14:creationId xmlns:p14="http://schemas.microsoft.com/office/powerpoint/2010/main" val="633448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iagram, text&#10;&#10;Description automatically generated">
            <a:extLst>
              <a:ext uri="{FF2B5EF4-FFF2-40B4-BE49-F238E27FC236}">
                <a16:creationId xmlns:a16="http://schemas.microsoft.com/office/drawing/2014/main" id="{BD69D6A8-C541-147C-A3D1-0FE309C02C90}"/>
              </a:ext>
            </a:extLst>
          </p:cNvPr>
          <p:cNvPicPr>
            <a:picLocks noChangeAspect="1"/>
          </p:cNvPicPr>
          <p:nvPr/>
        </p:nvPicPr>
        <p:blipFill>
          <a:blip r:embed="rId2"/>
          <a:stretch>
            <a:fillRect/>
          </a:stretch>
        </p:blipFill>
        <p:spPr>
          <a:xfrm>
            <a:off x="2153613" y="670362"/>
            <a:ext cx="7915562" cy="5540367"/>
          </a:xfrm>
          <a:prstGeom prst="rect">
            <a:avLst/>
          </a:prstGeom>
        </p:spPr>
      </p:pic>
    </p:spTree>
    <p:extLst>
      <p:ext uri="{BB962C8B-B14F-4D97-AF65-F5344CB8AC3E}">
        <p14:creationId xmlns:p14="http://schemas.microsoft.com/office/powerpoint/2010/main" val="10197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BE20-B9E2-1687-490F-2E874B3415FF}"/>
              </a:ext>
            </a:extLst>
          </p:cNvPr>
          <p:cNvSpPr>
            <a:spLocks noGrp="1"/>
          </p:cNvSpPr>
          <p:nvPr>
            <p:ph type="title"/>
          </p:nvPr>
        </p:nvSpPr>
        <p:spPr/>
        <p:txBody>
          <a:bodyPr>
            <a:normAutofit/>
          </a:bodyPr>
          <a:lstStyle/>
          <a:p>
            <a:r>
              <a:rPr lang="en-US" dirty="0"/>
              <a:t>Persona 1: Madre      Persona 2: </a:t>
            </a:r>
            <a:r>
              <a:rPr lang="en-US" dirty="0" err="1"/>
              <a:t>Su</a:t>
            </a:r>
            <a:r>
              <a:rPr lang="en-US" dirty="0"/>
              <a:t> </a:t>
            </a:r>
            <a:r>
              <a:rPr lang="en-US" dirty="0" err="1"/>
              <a:t>hijo</a:t>
            </a:r>
            <a:endParaRPr lang="en-US" dirty="0"/>
          </a:p>
        </p:txBody>
      </p:sp>
      <p:sp>
        <p:nvSpPr>
          <p:cNvPr id="3" name="Content Placeholder 2">
            <a:extLst>
              <a:ext uri="{FF2B5EF4-FFF2-40B4-BE49-F238E27FC236}">
                <a16:creationId xmlns:a16="http://schemas.microsoft.com/office/drawing/2014/main" id="{B439501B-927C-2147-BFB7-6AA5EBF72AC7}"/>
              </a:ext>
            </a:extLst>
          </p:cNvPr>
          <p:cNvSpPr>
            <a:spLocks noGrp="1"/>
          </p:cNvSpPr>
          <p:nvPr>
            <p:ph sz="half" idx="1"/>
          </p:nvPr>
        </p:nvSpPr>
        <p:spPr/>
        <p:txBody>
          <a:bodyPr>
            <a:normAutofit lnSpcReduction="10000"/>
          </a:bodyPr>
          <a:lstStyle/>
          <a:p>
            <a:r>
              <a:rPr lang="en-US" dirty="0"/>
              <a:t>¿Hola </a:t>
            </a:r>
            <a:r>
              <a:rPr lang="en-US" dirty="0" err="1"/>
              <a:t>mijo</a:t>
            </a:r>
            <a:r>
              <a:rPr lang="en-US" dirty="0"/>
              <a:t>, </a:t>
            </a:r>
            <a:r>
              <a:rPr lang="en-US" dirty="0" err="1"/>
              <a:t>cómo</a:t>
            </a:r>
            <a:r>
              <a:rPr lang="en-US" dirty="0"/>
              <a:t> </a:t>
            </a:r>
            <a:r>
              <a:rPr lang="en-US" dirty="0" err="1"/>
              <a:t>estás</a:t>
            </a:r>
            <a:r>
              <a:rPr lang="en-US" dirty="0"/>
              <a:t>?</a:t>
            </a:r>
          </a:p>
          <a:p>
            <a:pPr>
              <a:buSzPct val="114999"/>
            </a:pPr>
            <a:endParaRPr lang="en-US" dirty="0"/>
          </a:p>
          <a:p>
            <a:pPr>
              <a:buSzPct val="114999"/>
            </a:pPr>
            <a:r>
              <a:rPr lang="en-US" dirty="0"/>
              <a:t>Bien, ¿</a:t>
            </a:r>
            <a:r>
              <a:rPr lang="en-US" dirty="0" err="1"/>
              <a:t>quieres</a:t>
            </a:r>
            <a:r>
              <a:rPr lang="en-US" dirty="0"/>
              <a:t> almuerzo? Voy a </a:t>
            </a:r>
            <a:r>
              <a:rPr lang="en-US" dirty="0" err="1"/>
              <a:t>cocinar</a:t>
            </a:r>
            <a:r>
              <a:rPr lang="en-US" dirty="0"/>
              <a:t> </a:t>
            </a:r>
            <a:r>
              <a:rPr lang="en-US" dirty="0" err="1"/>
              <a:t>sopa</a:t>
            </a:r>
            <a:r>
              <a:rPr lang="en-US" dirty="0"/>
              <a:t> de pollo.</a:t>
            </a:r>
          </a:p>
          <a:p>
            <a:pPr>
              <a:buSzPct val="114999"/>
            </a:pPr>
            <a:endParaRPr lang="en-US" dirty="0"/>
          </a:p>
          <a:p>
            <a:pPr>
              <a:buSzPct val="114999"/>
            </a:pPr>
            <a:endParaRPr lang="en-US" dirty="0"/>
          </a:p>
          <a:p>
            <a:pPr>
              <a:buSzPct val="114999"/>
            </a:pPr>
            <a:r>
              <a:rPr lang="en-US" dirty="0" err="1"/>
              <a:t>Sí</a:t>
            </a:r>
            <a:r>
              <a:rPr lang="en-US" dirty="0"/>
              <a:t> </a:t>
            </a:r>
            <a:r>
              <a:rPr lang="en-US" dirty="0" err="1"/>
              <a:t>mijo</a:t>
            </a:r>
            <a:r>
              <a:rPr lang="en-US" dirty="0"/>
              <a:t>, gracias.</a:t>
            </a:r>
          </a:p>
        </p:txBody>
      </p:sp>
      <p:sp>
        <p:nvSpPr>
          <p:cNvPr id="4" name="Content Placeholder 3">
            <a:extLst>
              <a:ext uri="{FF2B5EF4-FFF2-40B4-BE49-F238E27FC236}">
                <a16:creationId xmlns:a16="http://schemas.microsoft.com/office/drawing/2014/main" id="{49DF3BFB-3860-3802-091F-D7C1E561E407}"/>
              </a:ext>
            </a:extLst>
          </p:cNvPr>
          <p:cNvSpPr>
            <a:spLocks noGrp="1"/>
          </p:cNvSpPr>
          <p:nvPr>
            <p:ph sz="half" idx="2"/>
          </p:nvPr>
        </p:nvSpPr>
        <p:spPr/>
        <p:txBody>
          <a:bodyPr>
            <a:normAutofit lnSpcReduction="10000"/>
          </a:bodyPr>
          <a:lstStyle/>
          <a:p>
            <a:endParaRPr lang="en-US" dirty="0"/>
          </a:p>
          <a:p>
            <a:pPr>
              <a:buSzPct val="114999"/>
            </a:pPr>
            <a:r>
              <a:rPr lang="en-US" dirty="0"/>
              <a:t>Hola </a:t>
            </a:r>
            <a:r>
              <a:rPr lang="en-US" dirty="0" err="1"/>
              <a:t>mamá</a:t>
            </a:r>
            <a:r>
              <a:rPr lang="en-US" dirty="0"/>
              <a:t>, bien, y </a:t>
            </a:r>
            <a:r>
              <a:rPr lang="en-US" dirty="0" err="1"/>
              <a:t>usted</a:t>
            </a:r>
            <a:r>
              <a:rPr lang="en-US" dirty="0"/>
              <a:t>?</a:t>
            </a:r>
          </a:p>
          <a:p>
            <a:pPr>
              <a:buSzPct val="114999"/>
            </a:pPr>
            <a:endParaRPr lang="en-US" dirty="0"/>
          </a:p>
          <a:p>
            <a:pPr>
              <a:buSzPct val="114999"/>
            </a:pPr>
            <a:endParaRPr lang="en-US" dirty="0"/>
          </a:p>
          <a:p>
            <a:pPr>
              <a:buSzPct val="114999"/>
            </a:pPr>
            <a:r>
              <a:rPr lang="en-US" dirty="0"/>
              <a:t>Vale. ¿Tiene </a:t>
            </a:r>
            <a:r>
              <a:rPr lang="en-US" dirty="0" err="1"/>
              <a:t>todas</a:t>
            </a:r>
            <a:r>
              <a:rPr lang="en-US" dirty="0"/>
              <a:t> </a:t>
            </a:r>
            <a:r>
              <a:rPr lang="en-US" dirty="0" err="1"/>
              <a:t>ingredientes</a:t>
            </a:r>
            <a:r>
              <a:rPr lang="en-US" dirty="0"/>
              <a:t>?</a:t>
            </a:r>
          </a:p>
        </p:txBody>
      </p:sp>
    </p:spTree>
    <p:extLst>
      <p:ext uri="{BB962C8B-B14F-4D97-AF65-F5344CB8AC3E}">
        <p14:creationId xmlns:p14="http://schemas.microsoft.com/office/powerpoint/2010/main" val="3428705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28F17-8094-9C34-DDA7-100692C84AF9}"/>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4222D7F1-6BAD-5E54-6F84-A71963AE48DC}"/>
              </a:ext>
            </a:extLst>
          </p:cNvPr>
          <p:cNvSpPr>
            <a:spLocks noGrp="1"/>
          </p:cNvSpPr>
          <p:nvPr>
            <p:ph type="title"/>
          </p:nvPr>
        </p:nvSpPr>
        <p:spPr/>
        <p:txBody>
          <a:bodyPr>
            <a:normAutofit fontScale="90000"/>
          </a:bodyPr>
          <a:lstStyle/>
          <a:p>
            <a:r>
              <a:rPr lang="en-US"/>
              <a:t>Teacher Research:</a:t>
            </a:r>
            <a:br>
              <a:rPr lang="en-US"/>
            </a:br>
            <a:r>
              <a:rPr lang="en-US" sz="4900"/>
              <a:t>Intercultural Competence during study abroad</a:t>
            </a:r>
            <a:endParaRPr lang="en-US"/>
          </a:p>
        </p:txBody>
      </p:sp>
      <p:sp>
        <p:nvSpPr>
          <p:cNvPr id="10" name="Text Placeholder 9">
            <a:extLst>
              <a:ext uri="{FF2B5EF4-FFF2-40B4-BE49-F238E27FC236}">
                <a16:creationId xmlns:a16="http://schemas.microsoft.com/office/drawing/2014/main" id="{6A3A1214-3A86-4B0C-DA01-A0A5ED4E5AA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90889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118"/>
          <p:cNvSpPr txBox="1">
            <a:spLocks noGrp="1"/>
          </p:cNvSpPr>
          <p:nvPr>
            <p:ph type="title"/>
          </p:nvPr>
        </p:nvSpPr>
        <p:spPr>
          <a:xfrm>
            <a:off x="690562" y="671619"/>
            <a:ext cx="11501438" cy="1371600"/>
          </a:xfrm>
          <a:prstGeom prst="rect">
            <a:avLst/>
          </a:prstGeom>
          <a:noFill/>
          <a:ln>
            <a:noFill/>
          </a:ln>
        </p:spPr>
        <p:txBody>
          <a:bodyPr spcFirstLastPara="1" wrap="square" lIns="121900" tIns="121900" rIns="121900" bIns="121900" anchor="ctr" anchorCtr="0">
            <a:noAutofit/>
          </a:bodyPr>
          <a:lstStyle/>
          <a:p>
            <a:pPr marL="0" lvl="0" indent="0" rtl="0">
              <a:lnSpc>
                <a:spcPct val="90000"/>
              </a:lnSpc>
              <a:spcBef>
                <a:spcPts val="0"/>
              </a:spcBef>
              <a:spcAft>
                <a:spcPts val="0"/>
              </a:spcAft>
              <a:buSzPts val="6400"/>
              <a:buNone/>
            </a:pPr>
            <a:r>
              <a:rPr lang="en-US" cap="small"/>
              <a:t>Investigate, Interact, Engage: </a:t>
            </a:r>
            <a:br>
              <a:rPr lang="en-US" cap="small"/>
            </a:br>
            <a:r>
              <a:rPr lang="en-US" sz="3600" cap="small"/>
              <a:t>Assessing Intercultural Competence in Practice</a:t>
            </a:r>
            <a:endParaRPr cap="small">
              <a:solidFill>
                <a:schemeClr val="tx1"/>
              </a:solidFill>
            </a:endParaRPr>
          </a:p>
        </p:txBody>
      </p:sp>
      <p:sp>
        <p:nvSpPr>
          <p:cNvPr id="4" name="TextBox 3">
            <a:extLst>
              <a:ext uri="{FF2B5EF4-FFF2-40B4-BE49-F238E27FC236}">
                <a16:creationId xmlns:a16="http://schemas.microsoft.com/office/drawing/2014/main" id="{EF3B7C4A-F91A-4142-D237-B23E05A14412}"/>
              </a:ext>
            </a:extLst>
          </p:cNvPr>
          <p:cNvSpPr txBox="1"/>
          <p:nvPr/>
        </p:nvSpPr>
        <p:spPr>
          <a:xfrm>
            <a:off x="800100" y="2333255"/>
            <a:ext cx="4118968" cy="1200329"/>
          </a:xfrm>
          <a:prstGeom prst="rect">
            <a:avLst/>
          </a:prstGeom>
          <a:noFill/>
        </p:spPr>
        <p:txBody>
          <a:bodyPr wrap="square">
            <a:spAutoFit/>
          </a:bodyPr>
          <a:lstStyle/>
          <a:p>
            <a:r>
              <a:rPr lang="en-US" sz="1800" b="1"/>
              <a:t>Dr. Amanda Lanier</a:t>
            </a:r>
          </a:p>
          <a:p>
            <a:r>
              <a:rPr lang="en-US" sz="1800"/>
              <a:t>Michigan State University</a:t>
            </a:r>
          </a:p>
          <a:p>
            <a:r>
              <a:rPr lang="en-US">
                <a:hlinkClick r:id="rId3"/>
              </a:rPr>
              <a:t>https://lanierlingvista.org</a:t>
            </a:r>
            <a:r>
              <a:rPr lang="en-US"/>
              <a:t> </a:t>
            </a:r>
          </a:p>
          <a:p>
            <a:endParaRPr lang="en-US" sz="1800"/>
          </a:p>
        </p:txBody>
      </p:sp>
      <p:sp>
        <p:nvSpPr>
          <p:cNvPr id="5" name="TextBox 4">
            <a:extLst>
              <a:ext uri="{FF2B5EF4-FFF2-40B4-BE49-F238E27FC236}">
                <a16:creationId xmlns:a16="http://schemas.microsoft.com/office/drawing/2014/main" id="{2C05DAF9-4AB8-B238-CCF4-383306C91A96}"/>
              </a:ext>
            </a:extLst>
          </p:cNvPr>
          <p:cNvSpPr txBox="1"/>
          <p:nvPr/>
        </p:nvSpPr>
        <p:spPr>
          <a:xfrm>
            <a:off x="5643563" y="2333255"/>
            <a:ext cx="5871068" cy="923330"/>
          </a:xfrm>
          <a:prstGeom prst="rect">
            <a:avLst/>
          </a:prstGeom>
          <a:noFill/>
        </p:spPr>
        <p:txBody>
          <a:bodyPr wrap="square" rtlCol="0">
            <a:spAutoFit/>
          </a:bodyPr>
          <a:lstStyle/>
          <a:p>
            <a:r>
              <a:rPr lang="en-US" b="1"/>
              <a:t>Mike Nunley</a:t>
            </a:r>
          </a:p>
          <a:p>
            <a:r>
              <a:rPr lang="en-US"/>
              <a:t>Decatur High School</a:t>
            </a:r>
          </a:p>
          <a:p>
            <a:r>
              <a:rPr lang="en-US">
                <a:hlinkClick r:id="rId4"/>
              </a:rPr>
              <a:t>https://mikenunley.commons.msu.edu</a:t>
            </a:r>
            <a:r>
              <a:rPr lang="en-US"/>
              <a:t> </a:t>
            </a:r>
          </a:p>
        </p:txBody>
      </p:sp>
      <p:sp>
        <p:nvSpPr>
          <p:cNvPr id="6" name="TextBox 5">
            <a:extLst>
              <a:ext uri="{FF2B5EF4-FFF2-40B4-BE49-F238E27FC236}">
                <a16:creationId xmlns:a16="http://schemas.microsoft.com/office/drawing/2014/main" id="{31E97411-0764-27E9-54D3-E6524DBF59EC}"/>
              </a:ext>
            </a:extLst>
          </p:cNvPr>
          <p:cNvSpPr txBox="1"/>
          <p:nvPr/>
        </p:nvSpPr>
        <p:spPr>
          <a:xfrm>
            <a:off x="800100" y="3429000"/>
            <a:ext cx="10587038" cy="2841034"/>
          </a:xfrm>
          <a:prstGeom prst="rect">
            <a:avLst/>
          </a:prstGeom>
          <a:noFill/>
        </p:spPr>
        <p:txBody>
          <a:bodyPr wrap="square" rtlCol="0">
            <a:spAutoFit/>
          </a:bodyPr>
          <a:lstStyle/>
          <a:p>
            <a:pPr marL="0" marR="0">
              <a:lnSpc>
                <a:spcPct val="107000"/>
              </a:lnSpc>
              <a:spcBef>
                <a:spcPts val="0"/>
              </a:spcBef>
              <a:spcAft>
                <a:spcPts val="800"/>
              </a:spcAft>
            </a:pPr>
            <a:r>
              <a:rPr lang="en-US" sz="2400" kern="100">
                <a:effectLst/>
                <a:latin typeface="Calibri" panose="020F0502020204030204" pitchFamily="34" charset="0"/>
                <a:ea typeface="Calibri" panose="020F0502020204030204" pitchFamily="34" charset="0"/>
                <a:cs typeface="Arial" panose="020B0604020202020204" pitchFamily="34" charset="0"/>
              </a:rPr>
              <a:t>Language learners can expect to encounter cultural differences while traveling abroad, but travel is not a guaranteed path to intercultural competence (ICC). To cultivate intercultural skills like observing products, interpreting practices, and shifting perspectives, we have to break culture out of its box on the textbook page and recognize ICC as it emerges. Drawing upon action research conducted during a class trip to in Spain, the presenters will demonstrate a practical framework for eliciting learner reflections and assessing ICC. </a:t>
            </a:r>
          </a:p>
        </p:txBody>
      </p:sp>
    </p:spTree>
    <p:extLst>
      <p:ext uri="{BB962C8B-B14F-4D97-AF65-F5344CB8AC3E}">
        <p14:creationId xmlns:p14="http://schemas.microsoft.com/office/powerpoint/2010/main" val="3284341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910A80-23A0-9C77-AE3F-D978662319EA}"/>
              </a:ext>
            </a:extLst>
          </p:cNvPr>
          <p:cNvSpPr>
            <a:spLocks noGrp="1"/>
          </p:cNvSpPr>
          <p:nvPr>
            <p:ph type="title"/>
          </p:nvPr>
        </p:nvSpPr>
        <p:spPr/>
        <p:txBody>
          <a:bodyPr/>
          <a:lstStyle/>
          <a:p>
            <a:r>
              <a:rPr lang="en-US" dirty="0"/>
              <a:t>Experiential Module Project for MAFLT</a:t>
            </a:r>
          </a:p>
        </p:txBody>
      </p:sp>
      <p:pic>
        <p:nvPicPr>
          <p:cNvPr id="8" name="Content Placeholder 7" descr="A green and blue background with text&#10;&#10;Description automatically generated">
            <a:extLst>
              <a:ext uri="{FF2B5EF4-FFF2-40B4-BE49-F238E27FC236}">
                <a16:creationId xmlns:a16="http://schemas.microsoft.com/office/drawing/2014/main" id="{5A36B2FB-7D04-6BDF-CC2D-A80E4B0CC12F}"/>
              </a:ext>
            </a:extLst>
          </p:cNvPr>
          <p:cNvPicPr>
            <a:picLocks noGrp="1" noChangeAspect="1"/>
          </p:cNvPicPr>
          <p:nvPr>
            <p:ph sz="half" idx="1"/>
          </p:nvPr>
        </p:nvPicPr>
        <p:blipFill>
          <a:blip r:embed="rId2"/>
          <a:stretch>
            <a:fillRect/>
          </a:stretch>
        </p:blipFill>
        <p:spPr>
          <a:xfrm>
            <a:off x="1457061" y="1990547"/>
            <a:ext cx="3748087" cy="3748087"/>
          </a:xfrm>
          <a:prstGeom prst="rect">
            <a:avLst/>
          </a:prstGeom>
          <a:ln>
            <a:noFill/>
          </a:ln>
          <a:effectLst>
            <a:outerShdw blurRad="190500" algn="tl" rotWithShape="0">
              <a:srgbClr val="000000">
                <a:alpha val="70000"/>
              </a:srgbClr>
            </a:outerShdw>
          </a:effectLst>
        </p:spPr>
      </p:pic>
      <p:sp>
        <p:nvSpPr>
          <p:cNvPr id="6" name="Content Placeholder 5">
            <a:extLst>
              <a:ext uri="{FF2B5EF4-FFF2-40B4-BE49-F238E27FC236}">
                <a16:creationId xmlns:a16="http://schemas.microsoft.com/office/drawing/2014/main" id="{3F971C45-4AAC-7458-EC3F-AFE86DBD3FC2}"/>
              </a:ext>
            </a:extLst>
          </p:cNvPr>
          <p:cNvSpPr>
            <a:spLocks noGrp="1"/>
          </p:cNvSpPr>
          <p:nvPr>
            <p:ph sz="half" idx="2"/>
          </p:nvPr>
        </p:nvSpPr>
        <p:spPr>
          <a:xfrm>
            <a:off x="5463822" y="2005398"/>
            <a:ext cx="5661378" cy="3749040"/>
          </a:xfrm>
          <a:solidFill>
            <a:schemeClr val="bg1"/>
          </a:solidFill>
        </p:spPr>
        <p:txBody>
          <a:bodyPr>
            <a:normAutofit fontScale="92500"/>
          </a:bodyPr>
          <a:lstStyle/>
          <a:p>
            <a:pPr algn="l" fontAlgn="base">
              <a:buFont typeface="Arial" panose="020B0604020202020204" pitchFamily="34" charset="0"/>
              <a:buChar char="•"/>
            </a:pPr>
            <a:r>
              <a:rPr lang="en-US" b="1" i="0" dirty="0">
                <a:solidFill>
                  <a:srgbClr val="555555"/>
                </a:solidFill>
                <a:effectLst/>
                <a:latin typeface="inherit"/>
              </a:rPr>
              <a:t>Capstone project for MAFLT Program</a:t>
            </a:r>
            <a:r>
              <a:rPr lang="en-US" b="0" i="0" dirty="0">
                <a:solidFill>
                  <a:srgbClr val="555555"/>
                </a:solidFill>
                <a:effectLst/>
                <a:latin typeface="inherit"/>
              </a:rPr>
              <a:t> – bring together what you have learned and create something meaningful for you and other teachers.</a:t>
            </a:r>
          </a:p>
          <a:p>
            <a:pPr algn="l" fontAlgn="base">
              <a:buFont typeface="Arial" panose="020B0604020202020204" pitchFamily="34" charset="0"/>
              <a:buChar char="•"/>
            </a:pPr>
            <a:r>
              <a:rPr lang="en-US" b="1" i="0" dirty="0">
                <a:solidFill>
                  <a:srgbClr val="555555"/>
                </a:solidFill>
                <a:effectLst/>
                <a:latin typeface="inherit"/>
              </a:rPr>
              <a:t>Students enroll in 5 credits</a:t>
            </a:r>
            <a:r>
              <a:rPr lang="en-US" b="0" i="0" dirty="0">
                <a:solidFill>
                  <a:srgbClr val="555555"/>
                </a:solidFill>
                <a:effectLst/>
                <a:latin typeface="inherit"/>
              </a:rPr>
              <a:t> of FLT 885 to plan and complete the project.</a:t>
            </a:r>
          </a:p>
          <a:p>
            <a:pPr algn="l" fontAlgn="base">
              <a:buFont typeface="Arial" panose="020B0604020202020204" pitchFamily="34" charset="0"/>
              <a:buChar char="•"/>
            </a:pPr>
            <a:r>
              <a:rPr lang="en-US" b="1" i="0" dirty="0">
                <a:solidFill>
                  <a:srgbClr val="555555"/>
                </a:solidFill>
                <a:effectLst/>
                <a:latin typeface="inherit"/>
              </a:rPr>
              <a:t>Designed by the student</a:t>
            </a:r>
            <a:r>
              <a:rPr lang="en-US" b="0" i="0" dirty="0">
                <a:solidFill>
                  <a:srgbClr val="555555"/>
                </a:solidFill>
                <a:effectLst/>
                <a:latin typeface="inherit"/>
              </a:rPr>
              <a:t>, supervised by a dedicated faculty mentor whose skills and interests align with your project.</a:t>
            </a:r>
          </a:p>
          <a:p>
            <a:pPr algn="l" fontAlgn="base">
              <a:buFont typeface="Arial" panose="020B0604020202020204" pitchFamily="34" charset="0"/>
              <a:buChar char="•"/>
            </a:pPr>
            <a:r>
              <a:rPr lang="en-US" b="1" i="0" dirty="0">
                <a:solidFill>
                  <a:srgbClr val="555555"/>
                </a:solidFill>
                <a:effectLst/>
                <a:latin typeface="inherit"/>
              </a:rPr>
              <a:t>Many possible types</a:t>
            </a:r>
            <a:r>
              <a:rPr lang="en-US" b="0" i="0" dirty="0">
                <a:solidFill>
                  <a:srgbClr val="555555"/>
                </a:solidFill>
                <a:effectLst/>
                <a:latin typeface="inherit"/>
              </a:rPr>
              <a:t> – intended to draw from your experience and serve your professional goals.</a:t>
            </a:r>
          </a:p>
          <a:p>
            <a:pPr algn="l" fontAlgn="base">
              <a:buFont typeface="Arial" panose="020B0604020202020204" pitchFamily="34" charset="0"/>
              <a:buChar char="•"/>
            </a:pPr>
            <a:r>
              <a:rPr lang="en-US" b="1" i="0" dirty="0">
                <a:solidFill>
                  <a:srgbClr val="555555"/>
                </a:solidFill>
                <a:effectLst/>
                <a:latin typeface="inherit"/>
              </a:rPr>
              <a:t>Generates evidence of your work and skills</a:t>
            </a:r>
            <a:r>
              <a:rPr lang="en-US" b="0" i="0" dirty="0">
                <a:solidFill>
                  <a:srgbClr val="555555"/>
                </a:solidFill>
                <a:effectLst/>
                <a:latin typeface="inherit"/>
              </a:rPr>
              <a:t> to be shared in your portfolio.</a:t>
            </a:r>
          </a:p>
          <a:p>
            <a:endParaRPr lang="en-US" dirty="0"/>
          </a:p>
        </p:txBody>
      </p:sp>
      <p:sp>
        <p:nvSpPr>
          <p:cNvPr id="10" name="TextBox 9">
            <a:extLst>
              <a:ext uri="{FF2B5EF4-FFF2-40B4-BE49-F238E27FC236}">
                <a16:creationId xmlns:a16="http://schemas.microsoft.com/office/drawing/2014/main" id="{85B433D5-51DE-619A-F7F2-429BC0CB9AA2}"/>
              </a:ext>
            </a:extLst>
          </p:cNvPr>
          <p:cNvSpPr txBox="1"/>
          <p:nvPr/>
        </p:nvSpPr>
        <p:spPr>
          <a:xfrm>
            <a:off x="2630312" y="5900045"/>
            <a:ext cx="8105422" cy="461665"/>
          </a:xfrm>
          <a:prstGeom prst="rect">
            <a:avLst/>
          </a:prstGeom>
          <a:noFill/>
        </p:spPr>
        <p:txBody>
          <a:bodyPr wrap="square">
            <a:spAutoFit/>
          </a:bodyPr>
          <a:lstStyle/>
          <a:p>
            <a:r>
              <a:rPr lang="en-US" sz="2400" b="1" dirty="0">
                <a:solidFill>
                  <a:schemeClr val="accent3"/>
                </a:solidFill>
                <a:hlinkClick r:id="rId3">
                  <a:extLst>
                    <a:ext uri="{A12FA001-AC4F-418D-AE19-62706E023703}">
                      <ahyp:hlinkClr xmlns:ahyp="http://schemas.microsoft.com/office/drawing/2018/hyperlinkcolor" val="tx"/>
                    </a:ext>
                  </a:extLst>
                </a:hlinkClick>
              </a:rPr>
              <a:t>https://maflt.cal.msu.edu/experiential-modules</a:t>
            </a:r>
            <a:r>
              <a:rPr lang="en-US" sz="2400" b="1" dirty="0">
                <a:solidFill>
                  <a:schemeClr val="accent3"/>
                </a:solidFill>
              </a:rPr>
              <a:t> </a:t>
            </a:r>
          </a:p>
        </p:txBody>
      </p:sp>
    </p:spTree>
    <p:extLst>
      <p:ext uri="{BB962C8B-B14F-4D97-AF65-F5344CB8AC3E}">
        <p14:creationId xmlns:p14="http://schemas.microsoft.com/office/powerpoint/2010/main" val="3213045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4FFD5-5531-2550-C35E-9A01F66B07E7}"/>
              </a:ext>
            </a:extLst>
          </p:cNvPr>
          <p:cNvSpPr>
            <a:spLocks noGrp="1"/>
          </p:cNvSpPr>
          <p:nvPr>
            <p:ph type="title"/>
          </p:nvPr>
        </p:nvSpPr>
        <p:spPr>
          <a:xfrm>
            <a:off x="1066800" y="444474"/>
            <a:ext cx="10058400" cy="1371600"/>
          </a:xfrm>
        </p:spPr>
        <p:txBody>
          <a:bodyPr/>
          <a:lstStyle/>
          <a:p>
            <a:r>
              <a:rPr lang="en-US" dirty="0"/>
              <a:t>Teacher Research - Participants</a:t>
            </a:r>
          </a:p>
        </p:txBody>
      </p:sp>
      <p:sp>
        <p:nvSpPr>
          <p:cNvPr id="4" name="TextBox 3">
            <a:extLst>
              <a:ext uri="{FF2B5EF4-FFF2-40B4-BE49-F238E27FC236}">
                <a16:creationId xmlns:a16="http://schemas.microsoft.com/office/drawing/2014/main" id="{CAE8D22D-8AD8-1B5E-BBC1-9316E44B0457}"/>
              </a:ext>
            </a:extLst>
          </p:cNvPr>
          <p:cNvSpPr txBox="1"/>
          <p:nvPr/>
        </p:nvSpPr>
        <p:spPr>
          <a:xfrm>
            <a:off x="665019" y="1469605"/>
            <a:ext cx="10894803"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sz="2400" dirty="0">
                <a:ea typeface="+mn-lt"/>
                <a:cs typeface="+mn-lt"/>
              </a:rPr>
              <a:t>Spanish Learners</a:t>
            </a:r>
          </a:p>
          <a:p>
            <a:pPr marL="742950" lvl="1" indent="-285750">
              <a:buFont typeface="Calibri"/>
              <a:buChar char="-"/>
            </a:pPr>
            <a:r>
              <a:rPr lang="en-US" sz="2400" dirty="0">
                <a:ea typeface="+mn-lt"/>
                <a:cs typeface="+mn-lt"/>
              </a:rPr>
              <a:t>22 high school seniors who are 17 and 18 years old</a:t>
            </a:r>
          </a:p>
          <a:p>
            <a:pPr marL="742950" lvl="1" indent="-285750">
              <a:buFont typeface="Calibri"/>
              <a:buChar char="-"/>
            </a:pPr>
            <a:r>
              <a:rPr lang="en-US" sz="2400" dirty="0">
                <a:ea typeface="+mn-lt"/>
                <a:cs typeface="+mn-lt"/>
              </a:rPr>
              <a:t>Out of 50 total students who went on the trip</a:t>
            </a:r>
            <a:endParaRPr lang="en-US" sz="2400" dirty="0"/>
          </a:p>
          <a:p>
            <a:pPr marL="742950" lvl="1" indent="-285750">
              <a:buFont typeface="Calibri"/>
              <a:buChar char="-"/>
            </a:pPr>
            <a:r>
              <a:rPr lang="en-US" sz="2400" dirty="0">
                <a:ea typeface="+mn-lt"/>
                <a:cs typeface="+mn-lt"/>
              </a:rPr>
              <a:t>Taking Spanish for 7 years</a:t>
            </a:r>
          </a:p>
          <a:p>
            <a:pPr marL="742950" lvl="1" indent="-285750">
              <a:buFont typeface="Calibri"/>
              <a:buChar char="-"/>
            </a:pPr>
            <a:r>
              <a:rPr lang="en-US" sz="2400" dirty="0">
                <a:ea typeface="+mn-lt"/>
                <a:cs typeface="+mn-lt"/>
              </a:rPr>
              <a:t>Speaking ranges from intermediate mid to advanced low proficiency</a:t>
            </a:r>
          </a:p>
          <a:p>
            <a:pPr marL="742950" lvl="1" indent="-285750">
              <a:buFont typeface="Calibri"/>
              <a:buChar char="-"/>
            </a:pPr>
            <a:r>
              <a:rPr lang="en-US" sz="2400" dirty="0">
                <a:ea typeface="+mn-lt"/>
                <a:cs typeface="+mn-lt"/>
              </a:rPr>
              <a:t>15 of the participants were female and 7 were male. </a:t>
            </a:r>
          </a:p>
          <a:p>
            <a:pPr marL="742950" lvl="1" indent="-285750">
              <a:buFont typeface="Calibri"/>
              <a:buChar char="-"/>
            </a:pPr>
            <a:r>
              <a:rPr lang="en-US" sz="2400" dirty="0">
                <a:ea typeface="+mn-lt"/>
                <a:cs typeface="+mn-lt"/>
              </a:rPr>
              <a:t>21 were English dominant and 1 was bilingual. </a:t>
            </a:r>
          </a:p>
          <a:p>
            <a:pPr marL="742950" lvl="1" indent="-285750">
              <a:buFont typeface="Calibri"/>
              <a:buChar char="-"/>
            </a:pPr>
            <a:r>
              <a:rPr lang="en-US" sz="2400" dirty="0">
                <a:ea typeface="+mn-lt"/>
                <a:cs typeface="+mn-lt"/>
              </a:rPr>
              <a:t>15 identified as white, 3 identified as black, and the other 4 identified as some mix of white, black, and Latinx</a:t>
            </a:r>
          </a:p>
          <a:p>
            <a:pPr marL="742950" lvl="1" indent="-285750">
              <a:buFont typeface="Calibri"/>
              <a:buChar char="-"/>
            </a:pPr>
            <a:endParaRPr lang="en-US" sz="2400" dirty="0">
              <a:ea typeface="+mn-lt"/>
              <a:cs typeface="+mn-lt"/>
            </a:endParaRPr>
          </a:p>
          <a:p>
            <a:pPr marL="285750" indent="-285750">
              <a:buFont typeface="Calibri"/>
              <a:buChar char="-"/>
            </a:pPr>
            <a:r>
              <a:rPr lang="en-US" sz="2400" dirty="0">
                <a:ea typeface="+mn-lt"/>
                <a:cs typeface="+mn-lt"/>
              </a:rPr>
              <a:t>Participation and retention</a:t>
            </a:r>
          </a:p>
          <a:p>
            <a:pPr marL="742950" lvl="1" indent="-285750">
              <a:buFont typeface="Calibri"/>
              <a:buChar char="-"/>
            </a:pPr>
            <a:r>
              <a:rPr lang="en-US" sz="2400" dirty="0">
                <a:ea typeface="+mn-lt"/>
                <a:cs typeface="+mn-lt"/>
              </a:rPr>
              <a:t>Of those 22, 12 responded to both pre and post survey. </a:t>
            </a:r>
          </a:p>
          <a:p>
            <a:pPr marL="742950" lvl="1" indent="-285750">
              <a:buFont typeface="Calibri"/>
              <a:buChar char="-"/>
            </a:pPr>
            <a:r>
              <a:rPr lang="en-US" sz="2400" dirty="0">
                <a:ea typeface="+mn-lt"/>
                <a:cs typeface="+mn-lt"/>
              </a:rPr>
              <a:t>Of those 12, 10 of them responded to all five survey prompts.</a:t>
            </a:r>
            <a:endParaRPr lang="en-US" dirty="0"/>
          </a:p>
        </p:txBody>
      </p:sp>
    </p:spTree>
    <p:extLst>
      <p:ext uri="{BB962C8B-B14F-4D97-AF65-F5344CB8AC3E}">
        <p14:creationId xmlns:p14="http://schemas.microsoft.com/office/powerpoint/2010/main" val="3796834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4FFD5-5531-2550-C35E-9A01F66B07E7}"/>
              </a:ext>
            </a:extLst>
          </p:cNvPr>
          <p:cNvSpPr>
            <a:spLocks noGrp="1"/>
          </p:cNvSpPr>
          <p:nvPr>
            <p:ph type="title"/>
          </p:nvPr>
        </p:nvSpPr>
        <p:spPr>
          <a:xfrm>
            <a:off x="1066800" y="444474"/>
            <a:ext cx="10058400" cy="1371600"/>
          </a:xfrm>
        </p:spPr>
        <p:txBody>
          <a:bodyPr/>
          <a:lstStyle/>
          <a:p>
            <a:r>
              <a:rPr lang="en-US" dirty="0"/>
              <a:t>Teacher Research – Data Collection</a:t>
            </a:r>
          </a:p>
        </p:txBody>
      </p:sp>
      <p:graphicFrame>
        <p:nvGraphicFramePr>
          <p:cNvPr id="4" name="Diagram 3">
            <a:extLst>
              <a:ext uri="{FF2B5EF4-FFF2-40B4-BE49-F238E27FC236}">
                <a16:creationId xmlns:a16="http://schemas.microsoft.com/office/drawing/2014/main" id="{3E5BF58E-87A5-C4C7-06CF-951950E37136}"/>
              </a:ext>
            </a:extLst>
          </p:cNvPr>
          <p:cNvGraphicFramePr/>
          <p:nvPr>
            <p:extLst>
              <p:ext uri="{D42A27DB-BD31-4B8C-83A1-F6EECF244321}">
                <p14:modId xmlns:p14="http://schemas.microsoft.com/office/powerpoint/2010/main" val="1688211076"/>
              </p:ext>
            </p:extLst>
          </p:nvPr>
        </p:nvGraphicFramePr>
        <p:xfrm>
          <a:off x="769259" y="1788834"/>
          <a:ext cx="10653482" cy="4308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912B611A-7282-7662-2B6B-2F7D74FAD3C8}"/>
              </a:ext>
            </a:extLst>
          </p:cNvPr>
          <p:cNvSpPr txBox="1"/>
          <p:nvPr/>
        </p:nvSpPr>
        <p:spPr>
          <a:xfrm>
            <a:off x="584202" y="3650620"/>
            <a:ext cx="7282542" cy="584775"/>
          </a:xfrm>
          <a:prstGeom prst="rect">
            <a:avLst/>
          </a:prstGeom>
          <a:noFill/>
        </p:spPr>
        <p:txBody>
          <a:bodyPr wrap="square" rtlCol="0">
            <a:spAutoFit/>
          </a:bodyPr>
          <a:lstStyle/>
          <a:p>
            <a:pPr algn="ctr"/>
            <a:r>
              <a:rPr lang="en-US" sz="3200" b="1" dirty="0">
                <a:sym typeface="Wingdings" panose="05000000000000000000" pitchFamily="2" charset="2"/>
              </a:rPr>
              <a:t>        </a:t>
            </a:r>
            <a:r>
              <a:rPr lang="en-US" sz="3200" b="1" dirty="0"/>
              <a:t>Everyone (Ideally)        </a:t>
            </a:r>
            <a:r>
              <a:rPr lang="en-US" sz="3200" b="1" dirty="0">
                <a:sym typeface="Wingdings" panose="05000000000000000000" pitchFamily="2" charset="2"/>
              </a:rPr>
              <a:t></a:t>
            </a:r>
            <a:endParaRPr lang="en-US" sz="3200" b="1" dirty="0"/>
          </a:p>
        </p:txBody>
      </p:sp>
      <p:sp>
        <p:nvSpPr>
          <p:cNvPr id="6" name="TextBox 5">
            <a:extLst>
              <a:ext uri="{FF2B5EF4-FFF2-40B4-BE49-F238E27FC236}">
                <a16:creationId xmlns:a16="http://schemas.microsoft.com/office/drawing/2014/main" id="{641C56C6-209C-8CCA-4280-31B23BD540B1}"/>
              </a:ext>
            </a:extLst>
          </p:cNvPr>
          <p:cNvSpPr txBox="1"/>
          <p:nvPr/>
        </p:nvSpPr>
        <p:spPr>
          <a:xfrm>
            <a:off x="2387601" y="5287367"/>
            <a:ext cx="5653314" cy="584775"/>
          </a:xfrm>
          <a:prstGeom prst="rect">
            <a:avLst/>
          </a:prstGeom>
          <a:noFill/>
        </p:spPr>
        <p:txBody>
          <a:bodyPr wrap="square" rtlCol="0">
            <a:spAutoFit/>
          </a:bodyPr>
          <a:lstStyle/>
          <a:p>
            <a:pPr algn="r"/>
            <a:r>
              <a:rPr lang="en-US" sz="3200" b="1" dirty="0"/>
              <a:t>Selected sub-set </a:t>
            </a:r>
            <a:r>
              <a:rPr lang="en-US" sz="3200" b="1" dirty="0">
                <a:sym typeface="Wingdings" panose="05000000000000000000" pitchFamily="2" charset="2"/>
              </a:rPr>
              <a:t> </a:t>
            </a:r>
            <a:endParaRPr lang="en-US" sz="3200" b="1" dirty="0"/>
          </a:p>
        </p:txBody>
      </p:sp>
    </p:spTree>
    <p:extLst>
      <p:ext uri="{BB962C8B-B14F-4D97-AF65-F5344CB8AC3E}">
        <p14:creationId xmlns:p14="http://schemas.microsoft.com/office/powerpoint/2010/main" val="3679636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D4124-04DB-EB67-32E8-284CBA9101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FC4C39-761B-A2A1-3125-C7E9C2503374}"/>
              </a:ext>
            </a:extLst>
          </p:cNvPr>
          <p:cNvSpPr>
            <a:spLocks noGrp="1"/>
          </p:cNvSpPr>
          <p:nvPr>
            <p:ph type="title"/>
          </p:nvPr>
        </p:nvSpPr>
        <p:spPr>
          <a:xfrm>
            <a:off x="1066800" y="642594"/>
            <a:ext cx="10058400" cy="692721"/>
          </a:xfrm>
        </p:spPr>
        <p:txBody>
          <a:bodyPr/>
          <a:lstStyle/>
          <a:p>
            <a:r>
              <a:rPr lang="en-US" dirty="0"/>
              <a:t>Questionnaires – Pre-Trip / Post-Trip</a:t>
            </a:r>
          </a:p>
        </p:txBody>
      </p:sp>
      <p:sp>
        <p:nvSpPr>
          <p:cNvPr id="3" name="Rectangle 2">
            <a:extLst>
              <a:ext uri="{FF2B5EF4-FFF2-40B4-BE49-F238E27FC236}">
                <a16:creationId xmlns:a16="http://schemas.microsoft.com/office/drawing/2014/main" id="{4BB402A6-B28A-022E-0D2C-C9BE0990BFA6}"/>
              </a:ext>
            </a:extLst>
          </p:cNvPr>
          <p:cNvSpPr/>
          <p:nvPr/>
        </p:nvSpPr>
        <p:spPr>
          <a:xfrm>
            <a:off x="725714" y="1436915"/>
            <a:ext cx="3541486" cy="4880092"/>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800" dirty="0"/>
              <a:t>Demographic Questions</a:t>
            </a:r>
          </a:p>
        </p:txBody>
      </p:sp>
      <p:sp>
        <p:nvSpPr>
          <p:cNvPr id="4" name="Rectangle 3">
            <a:extLst>
              <a:ext uri="{FF2B5EF4-FFF2-40B4-BE49-F238E27FC236}">
                <a16:creationId xmlns:a16="http://schemas.microsoft.com/office/drawing/2014/main" id="{E83124F9-28C6-5382-480C-19EC97846896}"/>
              </a:ext>
            </a:extLst>
          </p:cNvPr>
          <p:cNvSpPr/>
          <p:nvPr/>
        </p:nvSpPr>
        <p:spPr>
          <a:xfrm>
            <a:off x="4463143" y="1436914"/>
            <a:ext cx="7191828" cy="4880091"/>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b="1" dirty="0"/>
              <a:t>Strongly Disagree |  Disagree  |  Agree  |   </a:t>
            </a:r>
            <a:r>
              <a:rPr lang="en-US" sz="2000" b="1" dirty="0" err="1"/>
              <a:t>Srongly</a:t>
            </a:r>
            <a:r>
              <a:rPr lang="en-US" sz="2000" b="1" dirty="0"/>
              <a:t> Agree</a:t>
            </a:r>
          </a:p>
        </p:txBody>
      </p:sp>
      <p:sp>
        <p:nvSpPr>
          <p:cNvPr id="5" name="TextBox 4">
            <a:extLst>
              <a:ext uri="{FF2B5EF4-FFF2-40B4-BE49-F238E27FC236}">
                <a16:creationId xmlns:a16="http://schemas.microsoft.com/office/drawing/2014/main" id="{8F4B55CE-5482-DC9A-7945-79CDE8174E5B}"/>
              </a:ext>
            </a:extLst>
          </p:cNvPr>
          <p:cNvSpPr txBox="1"/>
          <p:nvPr/>
        </p:nvSpPr>
        <p:spPr>
          <a:xfrm>
            <a:off x="841829" y="2699657"/>
            <a:ext cx="3280228" cy="3271986"/>
          </a:xfrm>
          <a:prstGeom prst="rect">
            <a:avLst/>
          </a:prstGeom>
          <a:solidFill>
            <a:schemeClr val="bg1"/>
          </a:solidFill>
        </p:spPr>
        <p:txBody>
          <a:bodyPr wrap="square" rtlCol="0">
            <a:spAutoFit/>
          </a:bodyPr>
          <a:lstStyle/>
          <a:p>
            <a:pPr>
              <a:lnSpc>
                <a:spcPct val="150000"/>
              </a:lnSpc>
            </a:pPr>
            <a:r>
              <a:rPr lang="en-US" sz="2000" dirty="0"/>
              <a:t>Age</a:t>
            </a:r>
          </a:p>
          <a:p>
            <a:pPr>
              <a:lnSpc>
                <a:spcPct val="150000"/>
              </a:lnSpc>
            </a:pPr>
            <a:r>
              <a:rPr lang="en-US" sz="2000" dirty="0"/>
              <a:t>Gender</a:t>
            </a:r>
          </a:p>
          <a:p>
            <a:pPr>
              <a:lnSpc>
                <a:spcPct val="150000"/>
              </a:lnSpc>
            </a:pPr>
            <a:r>
              <a:rPr lang="en-US" sz="2000" dirty="0"/>
              <a:t>Race/ethnicity</a:t>
            </a:r>
          </a:p>
          <a:p>
            <a:pPr>
              <a:lnSpc>
                <a:spcPct val="150000"/>
              </a:lnSpc>
            </a:pPr>
            <a:r>
              <a:rPr lang="en-US" sz="2000" dirty="0"/>
              <a:t>Length of Spanish study</a:t>
            </a:r>
          </a:p>
          <a:p>
            <a:pPr>
              <a:lnSpc>
                <a:spcPct val="150000"/>
              </a:lnSpc>
            </a:pPr>
            <a:r>
              <a:rPr lang="en-US" sz="2000" dirty="0"/>
              <a:t>Other languages studied</a:t>
            </a:r>
          </a:p>
          <a:p>
            <a:pPr>
              <a:lnSpc>
                <a:spcPct val="150000"/>
              </a:lnSpc>
            </a:pPr>
            <a:r>
              <a:rPr lang="en-US" sz="2000" dirty="0"/>
              <a:t>Languages at home</a:t>
            </a:r>
          </a:p>
          <a:p>
            <a:pPr>
              <a:lnSpc>
                <a:spcPct val="150000"/>
              </a:lnSpc>
            </a:pPr>
            <a:r>
              <a:rPr lang="en-US" sz="2000" dirty="0"/>
              <a:t>Travel experience</a:t>
            </a:r>
          </a:p>
        </p:txBody>
      </p:sp>
      <p:sp>
        <p:nvSpPr>
          <p:cNvPr id="7" name="TextBox 6">
            <a:extLst>
              <a:ext uri="{FF2B5EF4-FFF2-40B4-BE49-F238E27FC236}">
                <a16:creationId xmlns:a16="http://schemas.microsoft.com/office/drawing/2014/main" id="{FC08AF3C-6751-F0BB-1AD2-894995DF807F}"/>
              </a:ext>
            </a:extLst>
          </p:cNvPr>
          <p:cNvSpPr txBox="1"/>
          <p:nvPr/>
        </p:nvSpPr>
        <p:spPr>
          <a:xfrm>
            <a:off x="4659087" y="1991557"/>
            <a:ext cx="6865256" cy="4223849"/>
          </a:xfrm>
          <a:prstGeom prst="rect">
            <a:avLst/>
          </a:prstGeom>
          <a:solidFill>
            <a:schemeClr val="bg1"/>
          </a:solidFill>
        </p:spPr>
        <p:txBody>
          <a:bodyPr wrap="square" rtlCol="0">
            <a:spAutoFit/>
          </a:bodyPr>
          <a:lstStyle/>
          <a:p>
            <a:pPr marL="0" marR="0">
              <a:lnSpc>
                <a:spcPct val="107000"/>
              </a:lnSpc>
              <a:spcBef>
                <a:spcPts val="0"/>
              </a:spcBef>
              <a:spcAft>
                <a:spcPts val="80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2. I know the essential norms and taboos of Spanish-speaking cultures (e.g., greetings, dress, behaviors, etc.)</a:t>
            </a:r>
          </a:p>
          <a:p>
            <a:pPr marL="0" marR="0">
              <a:lnSpc>
                <a:spcPct val="107000"/>
              </a:lnSpc>
              <a:spcBef>
                <a:spcPts val="0"/>
              </a:spcBef>
              <a:spcAft>
                <a:spcPts val="80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4. I have a clear sense of my cultural background and what it means for me.</a:t>
            </a:r>
          </a:p>
          <a:p>
            <a:pPr marL="0" marR="0">
              <a:lnSpc>
                <a:spcPct val="107000"/>
              </a:lnSpc>
              <a:spcBef>
                <a:spcPts val="0"/>
              </a:spcBef>
              <a:spcAft>
                <a:spcPts val="80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12. When learning about teenagers from Spanish-speaking cultures, I notice a lot of similarities to me and my friends in the U.S.</a:t>
            </a:r>
          </a:p>
          <a:p>
            <a:pPr marL="0" marR="0">
              <a:lnSpc>
                <a:spcPct val="107000"/>
              </a:lnSpc>
              <a:spcBef>
                <a:spcPts val="0"/>
              </a:spcBef>
              <a:spcAft>
                <a:spcPts val="80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17. I feel confident when interacting with people from different cultures.</a:t>
            </a:r>
          </a:p>
          <a:p>
            <a:pPr marL="0" marR="0">
              <a:lnSpc>
                <a:spcPct val="107000"/>
              </a:lnSpc>
              <a:spcBef>
                <a:spcPts val="0"/>
              </a:spcBef>
              <a:spcAft>
                <a:spcPts val="80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20. I find it difficult to talk with people from different cultures, even if we speak the same language.</a:t>
            </a:r>
          </a:p>
          <a:p>
            <a:pPr marL="0" marR="0">
              <a:lnSpc>
                <a:spcPct val="107000"/>
              </a:lnSpc>
              <a:spcBef>
                <a:spcPts val="0"/>
              </a:spcBef>
              <a:spcAft>
                <a:spcPts val="80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24. I can name important historical and socio-political factors that shape my own culture and the culture(s) of Spanish-speaking people(s).</a:t>
            </a:r>
          </a:p>
          <a:p>
            <a:pPr marL="0" marR="0">
              <a:lnSpc>
                <a:spcPct val="107000"/>
              </a:lnSpc>
              <a:spcBef>
                <a:spcPts val="0"/>
              </a:spcBef>
              <a:spcAft>
                <a:spcPts val="80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25. I can identify how Spanish-speaking people might view me and why.</a:t>
            </a:r>
          </a:p>
          <a:p>
            <a:pPr marL="0" marR="0">
              <a:lnSpc>
                <a:spcPct val="107000"/>
              </a:lnSpc>
              <a:spcBef>
                <a:spcPts val="0"/>
              </a:spcBef>
              <a:spcAft>
                <a:spcPts val="80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27. I can identify how my values, ethics, and culture are reflected in how I react to specific situations.</a:t>
            </a:r>
          </a:p>
        </p:txBody>
      </p:sp>
    </p:spTree>
    <p:extLst>
      <p:ext uri="{BB962C8B-B14F-4D97-AF65-F5344CB8AC3E}">
        <p14:creationId xmlns:p14="http://schemas.microsoft.com/office/powerpoint/2010/main" val="189910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9C054-4628-C250-15AA-123F3D2398ED}"/>
              </a:ext>
            </a:extLst>
          </p:cNvPr>
          <p:cNvSpPr>
            <a:spLocks noGrp="1"/>
          </p:cNvSpPr>
          <p:nvPr>
            <p:ph type="title"/>
          </p:nvPr>
        </p:nvSpPr>
        <p:spPr>
          <a:xfrm>
            <a:off x="1066800" y="642594"/>
            <a:ext cx="10058400" cy="707235"/>
          </a:xfrm>
        </p:spPr>
        <p:txBody>
          <a:bodyPr/>
          <a:lstStyle/>
          <a:p>
            <a:r>
              <a:rPr lang="en-US" dirty="0"/>
              <a:t>Reflection Prompt Topics</a:t>
            </a:r>
          </a:p>
        </p:txBody>
      </p:sp>
      <p:graphicFrame>
        <p:nvGraphicFramePr>
          <p:cNvPr id="4" name="Content Placeholder 3">
            <a:extLst>
              <a:ext uri="{FF2B5EF4-FFF2-40B4-BE49-F238E27FC236}">
                <a16:creationId xmlns:a16="http://schemas.microsoft.com/office/drawing/2014/main" id="{57B0F5A6-E9F3-7BCD-0BAA-B1E46DEB99AF}"/>
              </a:ext>
            </a:extLst>
          </p:cNvPr>
          <p:cNvGraphicFramePr>
            <a:graphicFrameLocks noGrp="1"/>
          </p:cNvGraphicFramePr>
          <p:nvPr>
            <p:ph idx="1"/>
            <p:extLst>
              <p:ext uri="{D42A27DB-BD31-4B8C-83A1-F6EECF244321}">
                <p14:modId xmlns:p14="http://schemas.microsoft.com/office/powerpoint/2010/main" val="613049229"/>
              </p:ext>
            </p:extLst>
          </p:nvPr>
        </p:nvGraphicFramePr>
        <p:xfrm>
          <a:off x="428170" y="1349829"/>
          <a:ext cx="11233251" cy="49606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0591D3FD-7DDD-9C1B-DE92-915913CADFE5}"/>
              </a:ext>
            </a:extLst>
          </p:cNvPr>
          <p:cNvSpPr txBox="1"/>
          <p:nvPr/>
        </p:nvSpPr>
        <p:spPr>
          <a:xfrm>
            <a:off x="7012415" y="457928"/>
            <a:ext cx="2494844" cy="369332"/>
          </a:xfrm>
          <a:prstGeom prst="rect">
            <a:avLst/>
          </a:prstGeom>
          <a:noFill/>
        </p:spPr>
        <p:txBody>
          <a:bodyPr wrap="square" rtlCol="0">
            <a:spAutoFit/>
          </a:bodyPr>
          <a:lstStyle/>
          <a:p>
            <a:r>
              <a:rPr lang="en-US" dirty="0"/>
              <a:t>What do you notice?</a:t>
            </a:r>
          </a:p>
        </p:txBody>
      </p:sp>
      <p:sp>
        <p:nvSpPr>
          <p:cNvPr id="6" name="TextBox 5">
            <a:extLst>
              <a:ext uri="{FF2B5EF4-FFF2-40B4-BE49-F238E27FC236}">
                <a16:creationId xmlns:a16="http://schemas.microsoft.com/office/drawing/2014/main" id="{4B90AC0E-D7DC-78A3-20A6-C8D97A9EDD32}"/>
              </a:ext>
            </a:extLst>
          </p:cNvPr>
          <p:cNvSpPr txBox="1"/>
          <p:nvPr/>
        </p:nvSpPr>
        <p:spPr>
          <a:xfrm>
            <a:off x="7651045" y="903878"/>
            <a:ext cx="2494844" cy="369332"/>
          </a:xfrm>
          <a:prstGeom prst="rect">
            <a:avLst/>
          </a:prstGeom>
          <a:noFill/>
        </p:spPr>
        <p:txBody>
          <a:bodyPr wrap="square" rtlCol="0">
            <a:spAutoFit/>
          </a:bodyPr>
          <a:lstStyle/>
          <a:p>
            <a:r>
              <a:rPr lang="en-US" dirty="0"/>
              <a:t>Compare differences</a:t>
            </a:r>
          </a:p>
        </p:txBody>
      </p:sp>
      <p:sp>
        <p:nvSpPr>
          <p:cNvPr id="7" name="TextBox 6">
            <a:extLst>
              <a:ext uri="{FF2B5EF4-FFF2-40B4-BE49-F238E27FC236}">
                <a16:creationId xmlns:a16="http://schemas.microsoft.com/office/drawing/2014/main" id="{037DA23F-0766-B8FC-8DDD-330100FDBD65}"/>
              </a:ext>
            </a:extLst>
          </p:cNvPr>
          <p:cNvSpPr txBox="1"/>
          <p:nvPr/>
        </p:nvSpPr>
        <p:spPr>
          <a:xfrm>
            <a:off x="9779807" y="625209"/>
            <a:ext cx="1613503" cy="369332"/>
          </a:xfrm>
          <a:prstGeom prst="rect">
            <a:avLst/>
          </a:prstGeom>
          <a:noFill/>
        </p:spPr>
        <p:txBody>
          <a:bodyPr wrap="square" rtlCol="0">
            <a:spAutoFit/>
          </a:bodyPr>
          <a:lstStyle/>
          <a:p>
            <a:r>
              <a:rPr lang="en-US" dirty="0"/>
              <a:t>Tell stories</a:t>
            </a:r>
          </a:p>
        </p:txBody>
      </p:sp>
    </p:spTree>
    <p:extLst>
      <p:ext uri="{BB962C8B-B14F-4D97-AF65-F5344CB8AC3E}">
        <p14:creationId xmlns:p14="http://schemas.microsoft.com/office/powerpoint/2010/main" val="1148055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4B8CF-F280-DB60-50BE-1B1CEA8C2FC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DD6383B-C1AD-DA65-6D47-D0736123790F}"/>
              </a:ext>
            </a:extLst>
          </p:cNvPr>
          <p:cNvSpPr>
            <a:spLocks noGrp="1"/>
          </p:cNvSpPr>
          <p:nvPr>
            <p:ph type="title"/>
          </p:nvPr>
        </p:nvSpPr>
        <p:spPr>
          <a:xfrm>
            <a:off x="1031080" y="3160099"/>
            <a:ext cx="8326279" cy="2458381"/>
          </a:xfrm>
        </p:spPr>
        <p:txBody>
          <a:bodyPr>
            <a:normAutofit/>
          </a:bodyPr>
          <a:lstStyle/>
          <a:p>
            <a:r>
              <a:rPr lang="en-US" sz="4400" dirty="0"/>
              <a:t>Frameworks and Standards </a:t>
            </a:r>
            <a:br>
              <a:rPr lang="en-US" sz="4400" dirty="0"/>
            </a:br>
            <a:r>
              <a:rPr lang="en-US" sz="4400" dirty="0"/>
              <a:t>for Teaching Culture</a:t>
            </a:r>
            <a:endParaRPr lang="en-US" dirty="0"/>
          </a:p>
        </p:txBody>
      </p:sp>
    </p:spTree>
    <p:extLst>
      <p:ext uri="{BB962C8B-B14F-4D97-AF65-F5344CB8AC3E}">
        <p14:creationId xmlns:p14="http://schemas.microsoft.com/office/powerpoint/2010/main" val="54574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C4F0F-DF36-F2BB-B2B9-119B30D425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F8AA6A-08AF-B7BC-F570-CB134FC9891F}"/>
              </a:ext>
            </a:extLst>
          </p:cNvPr>
          <p:cNvSpPr>
            <a:spLocks noGrp="1"/>
          </p:cNvSpPr>
          <p:nvPr>
            <p:ph type="title"/>
          </p:nvPr>
        </p:nvSpPr>
        <p:spPr>
          <a:xfrm>
            <a:off x="1066800" y="642594"/>
            <a:ext cx="10058400" cy="947349"/>
          </a:xfrm>
        </p:spPr>
        <p:txBody>
          <a:bodyPr/>
          <a:lstStyle/>
          <a:p>
            <a:r>
              <a:rPr lang="en-US"/>
              <a:t>ACTFL Standards for FL Learning</a:t>
            </a:r>
          </a:p>
        </p:txBody>
      </p:sp>
      <p:graphicFrame>
        <p:nvGraphicFramePr>
          <p:cNvPr id="4" name="Content Placeholder 3">
            <a:extLst>
              <a:ext uri="{FF2B5EF4-FFF2-40B4-BE49-F238E27FC236}">
                <a16:creationId xmlns:a16="http://schemas.microsoft.com/office/drawing/2014/main" id="{AFAB0167-7380-B792-2F55-E4B1CC4959C7}"/>
              </a:ext>
            </a:extLst>
          </p:cNvPr>
          <p:cNvGraphicFramePr>
            <a:graphicFrameLocks noGrp="1"/>
          </p:cNvGraphicFramePr>
          <p:nvPr>
            <p:ph idx="1"/>
          </p:nvPr>
        </p:nvGraphicFramePr>
        <p:xfrm>
          <a:off x="5295899" y="1795127"/>
          <a:ext cx="6166195" cy="36722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C2DBB8BE-02C1-111F-C041-0C2F7A196B15}"/>
              </a:ext>
            </a:extLst>
          </p:cNvPr>
          <p:cNvSpPr/>
          <p:nvPr/>
        </p:nvSpPr>
        <p:spPr>
          <a:xfrm>
            <a:off x="2114894" y="5835750"/>
            <a:ext cx="9347200" cy="379656"/>
          </a:xfrm>
          <a:prstGeom prst="rect">
            <a:avLst/>
          </a:prstGeom>
        </p:spPr>
        <p:txBody>
          <a:bodyPr wrap="square">
            <a:spAutoFit/>
          </a:bodyPr>
          <a:lstStyle/>
          <a:p>
            <a:pPr algn="r"/>
            <a:r>
              <a:rPr lang="en-US" sz="1867">
                <a:hlinkClick r:id="rId7"/>
              </a:rPr>
              <a:t>www.actfl.org/publications/guidelines-and-manuals</a:t>
            </a:r>
            <a:endParaRPr lang="en-US" sz="1867"/>
          </a:p>
        </p:txBody>
      </p:sp>
      <p:pic>
        <p:nvPicPr>
          <p:cNvPr id="3" name="Picture 2">
            <a:extLst>
              <a:ext uri="{FF2B5EF4-FFF2-40B4-BE49-F238E27FC236}">
                <a16:creationId xmlns:a16="http://schemas.microsoft.com/office/drawing/2014/main" id="{A2CCE12D-5ABF-1CE8-5B7B-59E580F6B5C9}"/>
              </a:ext>
            </a:extLst>
          </p:cNvPr>
          <p:cNvPicPr>
            <a:picLocks noChangeAspect="1"/>
          </p:cNvPicPr>
          <p:nvPr/>
        </p:nvPicPr>
        <p:blipFill>
          <a:blip r:embed="rId8"/>
          <a:stretch>
            <a:fillRect/>
          </a:stretch>
        </p:blipFill>
        <p:spPr>
          <a:xfrm>
            <a:off x="1066800" y="1744029"/>
            <a:ext cx="3709633" cy="3723321"/>
          </a:xfrm>
          <a:prstGeom prst="rect">
            <a:avLst/>
          </a:prstGeom>
        </p:spPr>
      </p:pic>
    </p:spTree>
    <p:extLst>
      <p:ext uri="{BB962C8B-B14F-4D97-AF65-F5344CB8AC3E}">
        <p14:creationId xmlns:p14="http://schemas.microsoft.com/office/powerpoint/2010/main" val="33190476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9392D-788B-0194-2DC0-11D3475F0B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C5BB2B-A26D-58D5-0D63-1FFC0453C769}"/>
              </a:ext>
            </a:extLst>
          </p:cNvPr>
          <p:cNvSpPr>
            <a:spLocks noGrp="1"/>
          </p:cNvSpPr>
          <p:nvPr>
            <p:ph type="title"/>
          </p:nvPr>
        </p:nvSpPr>
        <p:spPr>
          <a:xfrm>
            <a:off x="974273" y="507104"/>
            <a:ext cx="8911687" cy="874491"/>
          </a:xfrm>
        </p:spPr>
        <p:txBody>
          <a:bodyPr>
            <a:normAutofit/>
          </a:bodyPr>
          <a:lstStyle/>
          <a:p>
            <a:r>
              <a:rPr lang="en-US"/>
              <a:t>Intercultural Can-Do Statements </a:t>
            </a:r>
          </a:p>
        </p:txBody>
      </p:sp>
      <p:pic>
        <p:nvPicPr>
          <p:cNvPr id="4" name="Content Placeholder 3">
            <a:extLst>
              <a:ext uri="{FF2B5EF4-FFF2-40B4-BE49-F238E27FC236}">
                <a16:creationId xmlns:a16="http://schemas.microsoft.com/office/drawing/2014/main" id="{3A8AC199-DB91-911F-3D3C-4F8C2E0F9D14}"/>
              </a:ext>
            </a:extLst>
          </p:cNvPr>
          <p:cNvPicPr>
            <a:picLocks noGrp="1" noChangeAspect="1"/>
          </p:cNvPicPr>
          <p:nvPr>
            <p:ph idx="1"/>
          </p:nvPr>
        </p:nvPicPr>
        <p:blipFill>
          <a:blip r:embed="rId2"/>
          <a:stretch>
            <a:fillRect/>
          </a:stretch>
        </p:blipFill>
        <p:spPr>
          <a:xfrm>
            <a:off x="1219201" y="2548034"/>
            <a:ext cx="5336116" cy="2211927"/>
          </a:xfrm>
          <a:prstGeom prst="rect">
            <a:avLst/>
          </a:prstGeom>
        </p:spPr>
      </p:pic>
      <p:pic>
        <p:nvPicPr>
          <p:cNvPr id="5" name="Picture 4">
            <a:extLst>
              <a:ext uri="{FF2B5EF4-FFF2-40B4-BE49-F238E27FC236}">
                <a16:creationId xmlns:a16="http://schemas.microsoft.com/office/drawing/2014/main" id="{BDE83C62-69E3-1578-8B20-A6DD3C87F1AF}"/>
              </a:ext>
            </a:extLst>
          </p:cNvPr>
          <p:cNvPicPr>
            <a:picLocks noChangeAspect="1"/>
          </p:cNvPicPr>
          <p:nvPr/>
        </p:nvPicPr>
        <p:blipFill>
          <a:blip r:embed="rId3"/>
          <a:stretch>
            <a:fillRect/>
          </a:stretch>
        </p:blipFill>
        <p:spPr>
          <a:xfrm>
            <a:off x="6400800" y="2548034"/>
            <a:ext cx="5283200" cy="2196068"/>
          </a:xfrm>
          <a:prstGeom prst="rect">
            <a:avLst/>
          </a:prstGeom>
        </p:spPr>
      </p:pic>
      <p:pic>
        <p:nvPicPr>
          <p:cNvPr id="6" name="Picture 5">
            <a:extLst>
              <a:ext uri="{FF2B5EF4-FFF2-40B4-BE49-F238E27FC236}">
                <a16:creationId xmlns:a16="http://schemas.microsoft.com/office/drawing/2014/main" id="{82E822D6-B7AF-4E38-FA08-B5F34CD1F581}"/>
              </a:ext>
            </a:extLst>
          </p:cNvPr>
          <p:cNvPicPr>
            <a:picLocks noChangeAspect="1"/>
          </p:cNvPicPr>
          <p:nvPr/>
        </p:nvPicPr>
        <p:blipFill>
          <a:blip r:embed="rId4"/>
          <a:stretch>
            <a:fillRect/>
          </a:stretch>
        </p:blipFill>
        <p:spPr>
          <a:xfrm>
            <a:off x="6335538" y="1938433"/>
            <a:ext cx="4942063" cy="469323"/>
          </a:xfrm>
          <a:prstGeom prst="rect">
            <a:avLst/>
          </a:prstGeom>
        </p:spPr>
      </p:pic>
      <p:pic>
        <p:nvPicPr>
          <p:cNvPr id="7" name="Picture 6">
            <a:extLst>
              <a:ext uri="{FF2B5EF4-FFF2-40B4-BE49-F238E27FC236}">
                <a16:creationId xmlns:a16="http://schemas.microsoft.com/office/drawing/2014/main" id="{E1EFA950-DFD0-3B4A-DB09-E9E0142CD13D}"/>
              </a:ext>
            </a:extLst>
          </p:cNvPr>
          <p:cNvPicPr>
            <a:picLocks noChangeAspect="1"/>
          </p:cNvPicPr>
          <p:nvPr/>
        </p:nvPicPr>
        <p:blipFill>
          <a:blip r:embed="rId5"/>
          <a:stretch>
            <a:fillRect/>
          </a:stretch>
        </p:blipFill>
        <p:spPr>
          <a:xfrm>
            <a:off x="2946400" y="1938433"/>
            <a:ext cx="3446011" cy="469323"/>
          </a:xfrm>
          <a:prstGeom prst="rect">
            <a:avLst/>
          </a:prstGeom>
        </p:spPr>
      </p:pic>
      <p:sp>
        <p:nvSpPr>
          <p:cNvPr id="8" name="Rectangle 7">
            <a:extLst>
              <a:ext uri="{FF2B5EF4-FFF2-40B4-BE49-F238E27FC236}">
                <a16:creationId xmlns:a16="http://schemas.microsoft.com/office/drawing/2014/main" id="{F5790C33-4490-CD71-1D06-304FC10E5548}"/>
              </a:ext>
            </a:extLst>
          </p:cNvPr>
          <p:cNvSpPr/>
          <p:nvPr/>
        </p:nvSpPr>
        <p:spPr>
          <a:xfrm>
            <a:off x="1249960" y="1328833"/>
            <a:ext cx="8636000" cy="46932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133"/>
              <a:t>From the 2017 update to the NCSSFL-ACTFL Can-Do Statements:</a:t>
            </a:r>
          </a:p>
        </p:txBody>
      </p:sp>
      <p:sp>
        <p:nvSpPr>
          <p:cNvPr id="9" name="Rectangle 8">
            <a:extLst>
              <a:ext uri="{FF2B5EF4-FFF2-40B4-BE49-F238E27FC236}">
                <a16:creationId xmlns:a16="http://schemas.microsoft.com/office/drawing/2014/main" id="{0A8E7F43-F8A5-1CB8-BEDE-77D32507A981}"/>
              </a:ext>
            </a:extLst>
          </p:cNvPr>
          <p:cNvSpPr/>
          <p:nvPr/>
        </p:nvSpPr>
        <p:spPr>
          <a:xfrm>
            <a:off x="3352801" y="4759960"/>
            <a:ext cx="8396463" cy="307777"/>
          </a:xfrm>
          <a:prstGeom prst="rect">
            <a:avLst/>
          </a:prstGeom>
        </p:spPr>
        <p:txBody>
          <a:bodyPr wrap="square">
            <a:spAutoFit/>
          </a:bodyPr>
          <a:lstStyle/>
          <a:p>
            <a:pPr algn="r"/>
            <a:r>
              <a:rPr lang="en-US" sz="1400">
                <a:hlinkClick r:id="rId6"/>
              </a:rPr>
              <a:t>https://www.actfl.org/publications/guidelines-and-manuals/ncssfl-actfl-can-do-statements</a:t>
            </a:r>
            <a:endParaRPr lang="en-US" sz="1400"/>
          </a:p>
        </p:txBody>
      </p:sp>
      <p:sp>
        <p:nvSpPr>
          <p:cNvPr id="10" name="Line Callout 1 9">
            <a:extLst>
              <a:ext uri="{FF2B5EF4-FFF2-40B4-BE49-F238E27FC236}">
                <a16:creationId xmlns:a16="http://schemas.microsoft.com/office/drawing/2014/main" id="{37107BFD-7475-8633-FA9A-BD3DB5924718}"/>
              </a:ext>
            </a:extLst>
          </p:cNvPr>
          <p:cNvSpPr/>
          <p:nvPr/>
        </p:nvSpPr>
        <p:spPr>
          <a:xfrm>
            <a:off x="1930400" y="5217160"/>
            <a:ext cx="2487075" cy="1117600"/>
          </a:xfrm>
          <a:prstGeom prst="borderCallout1">
            <a:avLst>
              <a:gd name="adj1" fmla="val -9273"/>
              <a:gd name="adj2" fmla="val 31019"/>
              <a:gd name="adj3" fmla="val -181745"/>
              <a:gd name="adj4" fmla="val 74326"/>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380990" indent="-380990">
              <a:buFont typeface="Arial" panose="020B0604020202020204" pitchFamily="34" charset="0"/>
              <a:buChar char="•"/>
            </a:pPr>
            <a:r>
              <a:rPr lang="en-US" sz="2133"/>
              <a:t>Products</a:t>
            </a:r>
          </a:p>
          <a:p>
            <a:pPr marL="380990" indent="-380990">
              <a:buFont typeface="Arial" panose="020B0604020202020204" pitchFamily="34" charset="0"/>
              <a:buChar char="•"/>
            </a:pPr>
            <a:r>
              <a:rPr lang="en-US" sz="2133"/>
              <a:t>Practices</a:t>
            </a:r>
          </a:p>
          <a:p>
            <a:pPr marL="380990" indent="-380990">
              <a:buFont typeface="Arial" panose="020B0604020202020204" pitchFamily="34" charset="0"/>
              <a:buChar char="•"/>
            </a:pPr>
            <a:r>
              <a:rPr lang="en-US" sz="2133"/>
              <a:t>Perspectives</a:t>
            </a:r>
          </a:p>
        </p:txBody>
      </p:sp>
      <p:sp>
        <p:nvSpPr>
          <p:cNvPr id="11" name="Line Callout 1 10">
            <a:extLst>
              <a:ext uri="{FF2B5EF4-FFF2-40B4-BE49-F238E27FC236}">
                <a16:creationId xmlns:a16="http://schemas.microsoft.com/office/drawing/2014/main" id="{707261A6-35F3-A289-629F-E405D4A6D0C0}"/>
              </a:ext>
            </a:extLst>
          </p:cNvPr>
          <p:cNvSpPr/>
          <p:nvPr/>
        </p:nvSpPr>
        <p:spPr>
          <a:xfrm>
            <a:off x="4978400" y="5358256"/>
            <a:ext cx="3556000" cy="835409"/>
          </a:xfrm>
          <a:prstGeom prst="borderCallout1">
            <a:avLst>
              <a:gd name="adj1" fmla="val -8773"/>
              <a:gd name="adj2" fmla="val 38440"/>
              <a:gd name="adj3" fmla="val -178398"/>
              <a:gd name="adj4" fmla="val 6599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133"/>
              <a:t>Survival </a:t>
            </a:r>
            <a:r>
              <a:rPr lang="en-US" sz="2133">
                <a:sym typeface="Wingdings" panose="05000000000000000000" pitchFamily="2" charset="2"/>
              </a:rPr>
              <a:t> Functional  Competent  Complex</a:t>
            </a:r>
            <a:endParaRPr lang="en-US" sz="2133"/>
          </a:p>
        </p:txBody>
      </p:sp>
      <p:sp>
        <p:nvSpPr>
          <p:cNvPr id="12" name="Line Callout 1 11">
            <a:extLst>
              <a:ext uri="{FF2B5EF4-FFF2-40B4-BE49-F238E27FC236}">
                <a16:creationId xmlns:a16="http://schemas.microsoft.com/office/drawing/2014/main" id="{2E8C4F76-2A2A-A9BF-C4F6-E8AAF821929D}"/>
              </a:ext>
            </a:extLst>
          </p:cNvPr>
          <p:cNvSpPr/>
          <p:nvPr/>
        </p:nvSpPr>
        <p:spPr>
          <a:xfrm>
            <a:off x="9090665" y="5217160"/>
            <a:ext cx="2336800" cy="1117600"/>
          </a:xfrm>
          <a:prstGeom prst="borderCallout1">
            <a:avLst>
              <a:gd name="adj1" fmla="val -9273"/>
              <a:gd name="adj2" fmla="val 82477"/>
              <a:gd name="adj3" fmla="val -96830"/>
              <a:gd name="adj4" fmla="val 4564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867"/>
              <a:t>The target? </a:t>
            </a:r>
          </a:p>
          <a:p>
            <a:pPr algn="ctr"/>
            <a:r>
              <a:rPr lang="en-US" sz="1867"/>
              <a:t>“</a:t>
            </a:r>
            <a:r>
              <a:rPr lang="en-US" sz="1867" err="1"/>
              <a:t>pluricultural</a:t>
            </a:r>
            <a:r>
              <a:rPr lang="en-US" sz="1867"/>
              <a:t>” and “mediator”</a:t>
            </a:r>
          </a:p>
        </p:txBody>
      </p:sp>
    </p:spTree>
    <p:extLst>
      <p:ext uri="{BB962C8B-B14F-4D97-AF65-F5344CB8AC3E}">
        <p14:creationId xmlns:p14="http://schemas.microsoft.com/office/powerpoint/2010/main" val="306612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18461-5ECD-42EA-ABFC-C0032DEA2A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EC14B6-2F81-63D4-2809-235C540725A5}"/>
              </a:ext>
            </a:extLst>
          </p:cNvPr>
          <p:cNvSpPr>
            <a:spLocks noGrp="1"/>
          </p:cNvSpPr>
          <p:nvPr>
            <p:ph type="title"/>
          </p:nvPr>
        </p:nvSpPr>
        <p:spPr>
          <a:xfrm>
            <a:off x="1066800" y="642594"/>
            <a:ext cx="10058400" cy="919506"/>
          </a:xfrm>
        </p:spPr>
        <p:txBody>
          <a:bodyPr/>
          <a:lstStyle/>
          <a:p>
            <a:r>
              <a:rPr lang="en-US"/>
              <a:t>Intercultural Standards &amp; Curricula</a:t>
            </a:r>
          </a:p>
        </p:txBody>
      </p:sp>
      <p:graphicFrame>
        <p:nvGraphicFramePr>
          <p:cNvPr id="4" name="Content Placeholder 3">
            <a:extLst>
              <a:ext uri="{FF2B5EF4-FFF2-40B4-BE49-F238E27FC236}">
                <a16:creationId xmlns:a16="http://schemas.microsoft.com/office/drawing/2014/main" id="{26538AF4-5B45-565F-BA13-0048DAD45339}"/>
              </a:ext>
            </a:extLst>
          </p:cNvPr>
          <p:cNvGraphicFramePr>
            <a:graphicFrameLocks noGrp="1"/>
          </p:cNvGraphicFramePr>
          <p:nvPr>
            <p:ph idx="1"/>
            <p:extLst>
              <p:ext uri="{D42A27DB-BD31-4B8C-83A1-F6EECF244321}">
                <p14:modId xmlns:p14="http://schemas.microsoft.com/office/powerpoint/2010/main" val="3170347084"/>
              </p:ext>
            </p:extLst>
          </p:nvPr>
        </p:nvGraphicFramePr>
        <p:xfrm>
          <a:off x="723900" y="876300"/>
          <a:ext cx="10832381" cy="53391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510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55872-E14D-8B7D-E557-1BE104D42D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DA8284-3327-24F3-27BD-A987E67CCDB4}"/>
              </a:ext>
            </a:extLst>
          </p:cNvPr>
          <p:cNvSpPr>
            <a:spLocks noGrp="1"/>
          </p:cNvSpPr>
          <p:nvPr>
            <p:ph type="title"/>
          </p:nvPr>
        </p:nvSpPr>
        <p:spPr/>
        <p:txBody>
          <a:bodyPr/>
          <a:lstStyle/>
          <a:p>
            <a:r>
              <a:rPr lang="en-US" sz="4400" b="1"/>
              <a:t>DEVELOPING ICC</a:t>
            </a:r>
            <a:br>
              <a:rPr lang="en-US"/>
            </a:br>
            <a:r>
              <a:rPr lang="en-US"/>
              <a:t>Cultural or Intercultural?</a:t>
            </a:r>
          </a:p>
        </p:txBody>
      </p:sp>
      <p:graphicFrame>
        <p:nvGraphicFramePr>
          <p:cNvPr id="4" name="Content Placeholder 3">
            <a:extLst>
              <a:ext uri="{FF2B5EF4-FFF2-40B4-BE49-F238E27FC236}">
                <a16:creationId xmlns:a16="http://schemas.microsoft.com/office/drawing/2014/main" id="{D6AD8F40-2394-D78D-DB61-DDB3D0E3E91F}"/>
              </a:ext>
            </a:extLst>
          </p:cNvPr>
          <p:cNvGraphicFramePr>
            <a:graphicFrameLocks noGrp="1"/>
          </p:cNvGraphicFramePr>
          <p:nvPr>
            <p:ph idx="1"/>
          </p:nvPr>
        </p:nvGraphicFramePr>
        <p:xfrm>
          <a:off x="4422711" y="810544"/>
          <a:ext cx="7147248" cy="57208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06DE455A-E494-2504-5D77-412C8E9B1AC2}"/>
              </a:ext>
            </a:extLst>
          </p:cNvPr>
          <p:cNvSpPr txBox="1"/>
          <p:nvPr/>
        </p:nvSpPr>
        <p:spPr>
          <a:xfrm>
            <a:off x="1066800" y="2836299"/>
            <a:ext cx="6112933" cy="2862322"/>
          </a:xfrm>
          <a:prstGeom prst="rect">
            <a:avLst/>
          </a:prstGeom>
          <a:noFill/>
        </p:spPr>
        <p:txBody>
          <a:bodyPr wrap="square">
            <a:spAutoFit/>
          </a:bodyPr>
          <a:lstStyle/>
          <a:p>
            <a:r>
              <a:rPr lang="en-US" sz="2000"/>
              <a:t>It is always in the background, right from day one, ready to unsettle the good language learners when they expect it least, making evident </a:t>
            </a:r>
          </a:p>
          <a:p>
            <a:r>
              <a:rPr lang="en-US" sz="2000"/>
              <a:t>the limitations of their hard-won </a:t>
            </a:r>
          </a:p>
          <a:p>
            <a:r>
              <a:rPr lang="en-US" sz="2000"/>
              <a:t>communicative competence, </a:t>
            </a:r>
          </a:p>
          <a:p>
            <a:r>
              <a:rPr lang="en-US" sz="2000"/>
              <a:t>challenging their ability </a:t>
            </a:r>
          </a:p>
          <a:p>
            <a:r>
              <a:rPr lang="en-US" sz="2000"/>
              <a:t>to make sense of the world </a:t>
            </a:r>
          </a:p>
          <a:p>
            <a:r>
              <a:rPr lang="en-US" sz="2000"/>
              <a:t>around them. </a:t>
            </a:r>
          </a:p>
          <a:p>
            <a:r>
              <a:rPr lang="en-US" sz="2000"/>
              <a:t>(</a:t>
            </a:r>
            <a:r>
              <a:rPr lang="en-US" sz="2000" err="1"/>
              <a:t>Kramsch</a:t>
            </a:r>
            <a:r>
              <a:rPr lang="en-US" sz="2000"/>
              <a:t>, 1993, p. 1)</a:t>
            </a:r>
          </a:p>
        </p:txBody>
      </p:sp>
      <p:sp>
        <p:nvSpPr>
          <p:cNvPr id="14" name="TextBox 13">
            <a:extLst>
              <a:ext uri="{FF2B5EF4-FFF2-40B4-BE49-F238E27FC236}">
                <a16:creationId xmlns:a16="http://schemas.microsoft.com/office/drawing/2014/main" id="{F702CDE9-5651-D3DB-5C02-C7C965A89F10}"/>
              </a:ext>
            </a:extLst>
          </p:cNvPr>
          <p:cNvSpPr txBox="1"/>
          <p:nvPr/>
        </p:nvSpPr>
        <p:spPr>
          <a:xfrm>
            <a:off x="1066800" y="2005302"/>
            <a:ext cx="6112933" cy="830997"/>
          </a:xfrm>
          <a:prstGeom prst="rect">
            <a:avLst/>
          </a:prstGeom>
          <a:noFill/>
        </p:spPr>
        <p:txBody>
          <a:bodyPr wrap="square">
            <a:spAutoFit/>
          </a:bodyPr>
          <a:lstStyle/>
          <a:p>
            <a:r>
              <a:rPr lang="en-US" sz="2400"/>
              <a:t>Culture in language learning is not </a:t>
            </a:r>
          </a:p>
          <a:p>
            <a:r>
              <a:rPr lang="en-US" sz="2400"/>
              <a:t>an expendable fifth skill… </a:t>
            </a:r>
          </a:p>
        </p:txBody>
      </p:sp>
    </p:spTree>
    <p:extLst>
      <p:ext uri="{BB962C8B-B14F-4D97-AF65-F5344CB8AC3E}">
        <p14:creationId xmlns:p14="http://schemas.microsoft.com/office/powerpoint/2010/main" val="390266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533800" y="360334"/>
            <a:ext cx="11124400" cy="3077725"/>
          </a:xfrm>
          <a:prstGeom prst="rect">
            <a:avLst/>
          </a:prstGeom>
          <a:noFill/>
          <a:ln>
            <a:noFill/>
          </a:ln>
        </p:spPr>
        <p:txBody>
          <a:bodyPr spcFirstLastPara="1" wrap="square" lIns="121900" tIns="121900" rIns="121900" bIns="121900" anchor="t" anchorCtr="0">
            <a:spAutoFit/>
          </a:bodyPr>
          <a:lstStyle/>
          <a:p>
            <a:pPr algn="ctr" defTabSz="1219170"/>
            <a:r>
              <a:rPr lang="en-GB" sz="4000" kern="0">
                <a:solidFill>
                  <a:srgbClr val="0097A7"/>
                </a:solidFill>
                <a:latin typeface="Nunito Sans Black"/>
                <a:sym typeface="Nunito Sans Black"/>
              </a:rPr>
              <a:t>Investigate, Interact, Engage: Assessing Intercultural Competence in Practice</a:t>
            </a:r>
            <a:endParaRPr lang="en-US"/>
          </a:p>
          <a:p>
            <a:pPr algn="ctr" defTabSz="1219170">
              <a:buClr>
                <a:srgbClr val="000000"/>
              </a:buClr>
            </a:pPr>
            <a:r>
              <a:rPr lang="en-GB" sz="3200" kern="0">
                <a:solidFill>
                  <a:srgbClr val="4285F4"/>
                </a:solidFill>
                <a:latin typeface="Nunito Sans Black"/>
              </a:rPr>
              <a:t>Session Number: 5-0</a:t>
            </a:r>
          </a:p>
          <a:p>
            <a:pPr algn="ctr" defTabSz="1219170">
              <a:buClr>
                <a:srgbClr val="000000"/>
              </a:buClr>
            </a:pPr>
            <a:endParaRPr sz="4000" kern="0">
              <a:solidFill>
                <a:srgbClr val="4285F4"/>
              </a:solidFill>
              <a:latin typeface="Nunito Sans Black"/>
              <a:ea typeface="Nunito Sans Black"/>
              <a:cs typeface="Nunito Sans Black"/>
              <a:sym typeface="Nunito Sans Black"/>
            </a:endParaRPr>
          </a:p>
          <a:p>
            <a:pPr algn="ctr" defTabSz="1219170"/>
            <a:r>
              <a:rPr lang="en-GB" sz="3200" kern="0" err="1">
                <a:solidFill>
                  <a:srgbClr val="0097A7"/>
                </a:solidFill>
                <a:latin typeface="Nunito Sans Black"/>
                <a:sym typeface="Nunito Sans Black"/>
              </a:rPr>
              <a:t>Dr.</a:t>
            </a:r>
            <a:r>
              <a:rPr lang="en-GB" sz="3200" kern="0">
                <a:solidFill>
                  <a:srgbClr val="0097A7"/>
                </a:solidFill>
                <a:latin typeface="Nunito Sans Black"/>
                <a:sym typeface="Nunito Sans Black"/>
              </a:rPr>
              <a:t> Amanda Lanier &amp; Mr. Michael Nunley</a:t>
            </a:r>
            <a:endParaRPr lang="en-GB"/>
          </a:p>
        </p:txBody>
      </p:sp>
      <p:pic>
        <p:nvPicPr>
          <p:cNvPr id="55" name="Google Shape;55;p13"/>
          <p:cNvPicPr preferRelativeResize="0"/>
          <p:nvPr/>
        </p:nvPicPr>
        <p:blipFill>
          <a:blip r:embed="rId3">
            <a:alphaModFix/>
          </a:blip>
          <a:stretch>
            <a:fillRect/>
          </a:stretch>
        </p:blipFill>
        <p:spPr>
          <a:xfrm>
            <a:off x="0" y="3810000"/>
            <a:ext cx="12192000" cy="304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F56C6-BD3D-01F1-C44A-43E2365B0D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54F6D2-29BB-6E28-4ACA-1616C55E3486}"/>
              </a:ext>
            </a:extLst>
          </p:cNvPr>
          <p:cNvSpPr>
            <a:spLocks noGrp="1"/>
          </p:cNvSpPr>
          <p:nvPr>
            <p:ph type="title"/>
          </p:nvPr>
        </p:nvSpPr>
        <p:spPr/>
        <p:txBody>
          <a:bodyPr/>
          <a:lstStyle/>
          <a:p>
            <a:r>
              <a:rPr lang="en-US" sz="4400" b="1"/>
              <a:t>DEVELOPING ICC</a:t>
            </a:r>
            <a:br>
              <a:rPr lang="en-US"/>
            </a:br>
            <a:r>
              <a:rPr lang="en-US"/>
              <a:t>Cultural or Intercultural?</a:t>
            </a:r>
          </a:p>
        </p:txBody>
      </p:sp>
      <p:graphicFrame>
        <p:nvGraphicFramePr>
          <p:cNvPr id="4" name="Content Placeholder 3">
            <a:extLst>
              <a:ext uri="{FF2B5EF4-FFF2-40B4-BE49-F238E27FC236}">
                <a16:creationId xmlns:a16="http://schemas.microsoft.com/office/drawing/2014/main" id="{6EB9A094-07E7-DC66-AC7E-8ADAFE25D009}"/>
              </a:ext>
            </a:extLst>
          </p:cNvPr>
          <p:cNvGraphicFramePr>
            <a:graphicFrameLocks noGrp="1"/>
          </p:cNvGraphicFramePr>
          <p:nvPr>
            <p:ph idx="1"/>
          </p:nvPr>
        </p:nvGraphicFramePr>
        <p:xfrm>
          <a:off x="4422711" y="810544"/>
          <a:ext cx="7147248" cy="57208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Rounded Corners 4">
            <a:extLst>
              <a:ext uri="{FF2B5EF4-FFF2-40B4-BE49-F238E27FC236}">
                <a16:creationId xmlns:a16="http://schemas.microsoft.com/office/drawing/2014/main" id="{8918CCEC-08F6-D211-F718-AE63F0822AF7}"/>
              </a:ext>
            </a:extLst>
          </p:cNvPr>
          <p:cNvSpPr/>
          <p:nvPr/>
        </p:nvSpPr>
        <p:spPr>
          <a:xfrm>
            <a:off x="8677469" y="3670985"/>
            <a:ext cx="2447731" cy="527791"/>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a:t>INTERCULTURAL ATTITUDES</a:t>
            </a:r>
          </a:p>
        </p:txBody>
      </p:sp>
      <p:sp>
        <p:nvSpPr>
          <p:cNvPr id="6" name="TextBox 5">
            <a:extLst>
              <a:ext uri="{FF2B5EF4-FFF2-40B4-BE49-F238E27FC236}">
                <a16:creationId xmlns:a16="http://schemas.microsoft.com/office/drawing/2014/main" id="{8CF71BB8-696F-6D69-6183-5CEB24FB36E3}"/>
              </a:ext>
            </a:extLst>
          </p:cNvPr>
          <p:cNvSpPr txBox="1"/>
          <p:nvPr/>
        </p:nvSpPr>
        <p:spPr>
          <a:xfrm>
            <a:off x="1358354" y="5097884"/>
            <a:ext cx="3299148" cy="830997"/>
          </a:xfrm>
          <a:prstGeom prst="rect">
            <a:avLst/>
          </a:prstGeom>
          <a:noFill/>
        </p:spPr>
        <p:txBody>
          <a:bodyPr wrap="square" rtlCol="0">
            <a:spAutoFit/>
          </a:bodyPr>
          <a:lstStyle/>
          <a:p>
            <a:r>
              <a:rPr lang="en-US" sz="2400"/>
              <a:t>What content will be the foundation? </a:t>
            </a:r>
          </a:p>
        </p:txBody>
      </p:sp>
      <p:sp>
        <p:nvSpPr>
          <p:cNvPr id="7" name="TextBox 6">
            <a:extLst>
              <a:ext uri="{FF2B5EF4-FFF2-40B4-BE49-F238E27FC236}">
                <a16:creationId xmlns:a16="http://schemas.microsoft.com/office/drawing/2014/main" id="{AADDB2D6-DC33-31E0-479B-F65BCF494A96}"/>
              </a:ext>
            </a:extLst>
          </p:cNvPr>
          <p:cNvSpPr txBox="1"/>
          <p:nvPr/>
        </p:nvSpPr>
        <p:spPr>
          <a:xfrm>
            <a:off x="2232352" y="3451716"/>
            <a:ext cx="3928186" cy="1200329"/>
          </a:xfrm>
          <a:prstGeom prst="rect">
            <a:avLst/>
          </a:prstGeom>
          <a:noFill/>
        </p:spPr>
        <p:txBody>
          <a:bodyPr wrap="square" rtlCol="0">
            <a:spAutoFit/>
          </a:bodyPr>
          <a:lstStyle/>
          <a:p>
            <a:r>
              <a:rPr lang="en-US" sz="2400"/>
              <a:t>What stimuli will I provide so they can experience that content? </a:t>
            </a:r>
          </a:p>
        </p:txBody>
      </p:sp>
      <p:sp>
        <p:nvSpPr>
          <p:cNvPr id="8" name="TextBox 7">
            <a:extLst>
              <a:ext uri="{FF2B5EF4-FFF2-40B4-BE49-F238E27FC236}">
                <a16:creationId xmlns:a16="http://schemas.microsoft.com/office/drawing/2014/main" id="{7FA75743-F9C3-4E7D-5C80-8F584F6F556D}"/>
              </a:ext>
            </a:extLst>
          </p:cNvPr>
          <p:cNvSpPr txBox="1"/>
          <p:nvPr/>
        </p:nvSpPr>
        <p:spPr>
          <a:xfrm>
            <a:off x="3429781" y="2182144"/>
            <a:ext cx="3928186" cy="830997"/>
          </a:xfrm>
          <a:prstGeom prst="rect">
            <a:avLst/>
          </a:prstGeom>
          <a:noFill/>
        </p:spPr>
        <p:txBody>
          <a:bodyPr wrap="square" rtlCol="0">
            <a:spAutoFit/>
          </a:bodyPr>
          <a:lstStyle/>
          <a:p>
            <a:r>
              <a:rPr lang="en-US" sz="2400"/>
              <a:t>How will that experience lead to intercultural skills? </a:t>
            </a:r>
          </a:p>
        </p:txBody>
      </p:sp>
      <p:sp>
        <p:nvSpPr>
          <p:cNvPr id="9" name="TextBox 8">
            <a:extLst>
              <a:ext uri="{FF2B5EF4-FFF2-40B4-BE49-F238E27FC236}">
                <a16:creationId xmlns:a16="http://schemas.microsoft.com/office/drawing/2014/main" id="{9B3F0D51-D3C2-1169-2F6B-A3AB07C32397}"/>
              </a:ext>
            </a:extLst>
          </p:cNvPr>
          <p:cNvSpPr txBox="1"/>
          <p:nvPr/>
        </p:nvSpPr>
        <p:spPr>
          <a:xfrm>
            <a:off x="8815095" y="5494034"/>
            <a:ext cx="2866831" cy="710964"/>
          </a:xfrm>
          <a:prstGeom prst="rect">
            <a:avLst/>
          </a:prstGeom>
          <a:noFill/>
        </p:spPr>
        <p:txBody>
          <a:bodyPr wrap="square" rtlCol="0">
            <a:spAutoFit/>
          </a:bodyPr>
          <a:lstStyle/>
          <a:p>
            <a:r>
              <a:rPr lang="en-US"/>
              <a:t>Are they demonstrating intercultural attitudes? </a:t>
            </a:r>
          </a:p>
        </p:txBody>
      </p:sp>
      <p:cxnSp>
        <p:nvCxnSpPr>
          <p:cNvPr id="13" name="Connector: Curved 12">
            <a:extLst>
              <a:ext uri="{FF2B5EF4-FFF2-40B4-BE49-F238E27FC236}">
                <a16:creationId xmlns:a16="http://schemas.microsoft.com/office/drawing/2014/main" id="{E9CCE295-7704-6D4C-EA27-FD44F97BE5B7}"/>
              </a:ext>
            </a:extLst>
          </p:cNvPr>
          <p:cNvCxnSpPr>
            <a:cxnSpLocks/>
          </p:cNvCxnSpPr>
          <p:nvPr/>
        </p:nvCxnSpPr>
        <p:spPr>
          <a:xfrm rot="5400000" flipH="1" flipV="1">
            <a:off x="9927399" y="4543688"/>
            <a:ext cx="1202216" cy="725298"/>
          </a:xfrm>
          <a:prstGeom prst="curvedConnector3">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04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6B6D364-01CC-BBD8-B417-A31BFC943680}"/>
              </a:ext>
            </a:extLst>
          </p:cNvPr>
          <p:cNvSpPr>
            <a:spLocks noGrp="1"/>
          </p:cNvSpPr>
          <p:nvPr>
            <p:ph type="title"/>
          </p:nvPr>
        </p:nvSpPr>
        <p:spPr/>
        <p:txBody>
          <a:bodyPr>
            <a:normAutofit fontScale="90000"/>
          </a:bodyPr>
          <a:lstStyle/>
          <a:p>
            <a:r>
              <a:rPr lang="en-US" dirty="0"/>
              <a:t>How Intercultural Competence Develops</a:t>
            </a:r>
          </a:p>
        </p:txBody>
      </p:sp>
      <p:sp>
        <p:nvSpPr>
          <p:cNvPr id="10" name="Text Placeholder 9">
            <a:extLst>
              <a:ext uri="{FF2B5EF4-FFF2-40B4-BE49-F238E27FC236}">
                <a16:creationId xmlns:a16="http://schemas.microsoft.com/office/drawing/2014/main" id="{C9AC5889-6EA4-CEB8-EF55-2D9DB05579C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49694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F7343-DB60-3048-175C-DDACAD0756C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DF908B4-A785-201B-6B06-280EECDCE3AB}"/>
              </a:ext>
            </a:extLst>
          </p:cNvPr>
          <p:cNvSpPr>
            <a:spLocks noGrp="1"/>
          </p:cNvSpPr>
          <p:nvPr>
            <p:ph type="title"/>
          </p:nvPr>
        </p:nvSpPr>
        <p:spPr>
          <a:xfrm>
            <a:off x="723900" y="423523"/>
            <a:ext cx="10712865" cy="1280891"/>
          </a:xfrm>
        </p:spPr>
        <p:txBody>
          <a:bodyPr/>
          <a:lstStyle/>
          <a:p>
            <a:r>
              <a:rPr lang="en-US"/>
              <a:t>Intercultural Development Inventory</a:t>
            </a:r>
          </a:p>
        </p:txBody>
      </p:sp>
      <p:pic>
        <p:nvPicPr>
          <p:cNvPr id="6" name="Picture 5">
            <a:extLst>
              <a:ext uri="{FF2B5EF4-FFF2-40B4-BE49-F238E27FC236}">
                <a16:creationId xmlns:a16="http://schemas.microsoft.com/office/drawing/2014/main" id="{BBD9DC23-774C-49EB-B977-3A1850FFFA99}"/>
              </a:ext>
            </a:extLst>
          </p:cNvPr>
          <p:cNvPicPr>
            <a:picLocks noChangeAspect="1"/>
          </p:cNvPicPr>
          <p:nvPr/>
        </p:nvPicPr>
        <p:blipFill>
          <a:blip r:embed="rId2"/>
          <a:stretch>
            <a:fillRect/>
          </a:stretch>
        </p:blipFill>
        <p:spPr>
          <a:xfrm>
            <a:off x="1859728" y="1458906"/>
            <a:ext cx="8816030" cy="49346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2B9E6FAE-C601-AEE5-D271-C08E4EE6AD3D}"/>
              </a:ext>
            </a:extLst>
          </p:cNvPr>
          <p:cNvSpPr txBox="1"/>
          <p:nvPr/>
        </p:nvSpPr>
        <p:spPr>
          <a:xfrm>
            <a:off x="7547357" y="5776534"/>
            <a:ext cx="2936908" cy="369332"/>
          </a:xfrm>
          <a:prstGeom prst="rect">
            <a:avLst/>
          </a:prstGeom>
          <a:noFill/>
          <a:ln>
            <a:solidFill>
              <a:schemeClr val="tx1"/>
            </a:solidFill>
          </a:ln>
        </p:spPr>
        <p:txBody>
          <a:bodyPr wrap="square" rtlCol="0">
            <a:spAutoFit/>
          </a:bodyPr>
          <a:lstStyle/>
          <a:p>
            <a:r>
              <a:rPr lang="en-US"/>
              <a:t>Hammer (2012, p. 119)</a:t>
            </a:r>
          </a:p>
        </p:txBody>
      </p:sp>
      <p:sp>
        <p:nvSpPr>
          <p:cNvPr id="2" name="Rectangle 1">
            <a:extLst>
              <a:ext uri="{FF2B5EF4-FFF2-40B4-BE49-F238E27FC236}">
                <a16:creationId xmlns:a16="http://schemas.microsoft.com/office/drawing/2014/main" id="{5D65514E-A44B-E367-A615-981AF4D77D36}"/>
              </a:ext>
            </a:extLst>
          </p:cNvPr>
          <p:cNvSpPr/>
          <p:nvPr/>
        </p:nvSpPr>
        <p:spPr>
          <a:xfrm>
            <a:off x="755235" y="1375778"/>
            <a:ext cx="7893465" cy="369333"/>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hlinkClick r:id="rId3"/>
              </a:rPr>
              <a:t>Intercultural Development Inventory</a:t>
            </a:r>
            <a:r>
              <a:rPr lang="en-US"/>
              <a:t> – Milton Bennett </a:t>
            </a:r>
          </a:p>
        </p:txBody>
      </p:sp>
    </p:spTree>
    <p:extLst>
      <p:ext uri="{BB962C8B-B14F-4D97-AF65-F5344CB8AC3E}">
        <p14:creationId xmlns:p14="http://schemas.microsoft.com/office/powerpoint/2010/main" val="1257228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61">
          <a:extLst>
            <a:ext uri="{FF2B5EF4-FFF2-40B4-BE49-F238E27FC236}">
              <a16:creationId xmlns:a16="http://schemas.microsoft.com/office/drawing/2014/main" id="{A1E179B1-5E45-6713-155E-20E559B43277}"/>
            </a:ext>
          </a:extLst>
        </p:cNvPr>
        <p:cNvGrpSpPr/>
        <p:nvPr/>
      </p:nvGrpSpPr>
      <p:grpSpPr>
        <a:xfrm>
          <a:off x="0" y="0"/>
          <a:ext cx="0" cy="0"/>
          <a:chOff x="0" y="0"/>
          <a:chExt cx="0" cy="0"/>
        </a:xfrm>
      </p:grpSpPr>
      <p:sp>
        <p:nvSpPr>
          <p:cNvPr id="962" name="Google Shape;962;p121">
            <a:extLst>
              <a:ext uri="{FF2B5EF4-FFF2-40B4-BE49-F238E27FC236}">
                <a16:creationId xmlns:a16="http://schemas.microsoft.com/office/drawing/2014/main" id="{EE822B4B-54C2-A5C2-2AC5-FA1774219A14}"/>
              </a:ext>
            </a:extLst>
          </p:cNvPr>
          <p:cNvSpPr txBox="1">
            <a:spLocks noGrp="1"/>
          </p:cNvSpPr>
          <p:nvPr>
            <p:ph type="title"/>
          </p:nvPr>
        </p:nvSpPr>
        <p:spPr>
          <a:xfrm>
            <a:off x="656231" y="519674"/>
            <a:ext cx="11360700" cy="8349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SzPts val="1900"/>
              <a:buNone/>
            </a:pPr>
            <a:r>
              <a:rPr lang="en-US" sz="3600">
                <a:solidFill>
                  <a:schemeClr val="tx1"/>
                </a:solidFill>
              </a:rPr>
              <a:t>INTERCULTURAL COMPETENCE</a:t>
            </a:r>
            <a:br>
              <a:rPr lang="en-US" sz="3600" i="1">
                <a:solidFill>
                  <a:schemeClr val="tx1"/>
                </a:solidFill>
              </a:rPr>
            </a:br>
            <a:r>
              <a:rPr lang="en-US" sz="2400">
                <a:solidFill>
                  <a:schemeClr val="tx1"/>
                </a:solidFill>
              </a:rPr>
              <a:t>The </a:t>
            </a:r>
            <a:r>
              <a:rPr lang="en-US" sz="2400" i="1" err="1">
                <a:solidFill>
                  <a:schemeClr val="tx1"/>
                </a:solidFill>
              </a:rPr>
              <a:t>Savoirs</a:t>
            </a:r>
            <a:r>
              <a:rPr lang="en-US" sz="2400" i="1">
                <a:solidFill>
                  <a:schemeClr val="tx1"/>
                </a:solidFill>
              </a:rPr>
              <a:t> </a:t>
            </a:r>
            <a:r>
              <a:rPr lang="en-US" sz="2400">
                <a:solidFill>
                  <a:schemeClr val="tx1"/>
                </a:solidFill>
              </a:rPr>
              <a:t>Framework - Council of Europe</a:t>
            </a:r>
            <a:endParaRPr sz="2400">
              <a:solidFill>
                <a:schemeClr val="tx1"/>
              </a:solidFill>
            </a:endParaRPr>
          </a:p>
        </p:txBody>
      </p:sp>
      <p:sp>
        <p:nvSpPr>
          <p:cNvPr id="963" name="Google Shape;963;p121">
            <a:extLst>
              <a:ext uri="{FF2B5EF4-FFF2-40B4-BE49-F238E27FC236}">
                <a16:creationId xmlns:a16="http://schemas.microsoft.com/office/drawing/2014/main" id="{B3AEFEB2-D021-A730-C06A-BCCF45A178CD}"/>
              </a:ext>
            </a:extLst>
          </p:cNvPr>
          <p:cNvSpPr txBox="1"/>
          <p:nvPr/>
        </p:nvSpPr>
        <p:spPr>
          <a:xfrm>
            <a:off x="4759861" y="6074862"/>
            <a:ext cx="7039200" cy="380871"/>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1800"/>
              <a:buFont typeface="Arial"/>
              <a:buNone/>
            </a:pPr>
            <a:r>
              <a:rPr lang="en-US" sz="1600" b="0" i="0" u="none" strike="noStrike" cap="none">
                <a:latin typeface="Century Gothic"/>
                <a:ea typeface="Century Gothic"/>
                <a:cs typeface="Century Gothic"/>
                <a:sym typeface="Century Gothic"/>
              </a:rPr>
              <a:t>Byram, </a:t>
            </a:r>
            <a:r>
              <a:rPr lang="en-US" sz="1600" b="0" i="0" u="none" strike="noStrike" cap="none" err="1">
                <a:latin typeface="Century Gothic"/>
                <a:ea typeface="Century Gothic"/>
                <a:cs typeface="Century Gothic"/>
                <a:sym typeface="Century Gothic"/>
              </a:rPr>
              <a:t>Gribkova</a:t>
            </a:r>
            <a:r>
              <a:rPr lang="en-US" sz="1600" b="0" i="0" u="none" strike="noStrike" cap="none">
                <a:latin typeface="Century Gothic"/>
                <a:ea typeface="Century Gothic"/>
                <a:cs typeface="Century Gothic"/>
                <a:sym typeface="Century Gothic"/>
              </a:rPr>
              <a:t>, &amp; Starkey (2002); Liddicoat &amp; </a:t>
            </a:r>
            <a:r>
              <a:rPr lang="en-US" sz="1600" b="0" i="0" u="none" strike="noStrike" cap="none" err="1">
                <a:latin typeface="Century Gothic"/>
                <a:ea typeface="Century Gothic"/>
                <a:cs typeface="Century Gothic"/>
                <a:sym typeface="Century Gothic"/>
              </a:rPr>
              <a:t>Scarino</a:t>
            </a:r>
            <a:r>
              <a:rPr lang="en-US" sz="1600" b="0" i="0" u="none" strike="noStrike" cap="none">
                <a:latin typeface="Century Gothic"/>
                <a:ea typeface="Century Gothic"/>
                <a:cs typeface="Century Gothic"/>
                <a:sym typeface="Century Gothic"/>
              </a:rPr>
              <a:t> (2013)</a:t>
            </a:r>
            <a:endParaRPr sz="1600" b="0" i="0" u="none" strike="noStrike" cap="none">
              <a:latin typeface="Century Gothic"/>
              <a:ea typeface="Century Gothic"/>
              <a:cs typeface="Century Gothic"/>
              <a:sym typeface="Century Gothic"/>
            </a:endParaRPr>
          </a:p>
        </p:txBody>
      </p:sp>
      <p:sp>
        <p:nvSpPr>
          <p:cNvPr id="985" name="Google Shape;985;p121">
            <a:extLst>
              <a:ext uri="{FF2B5EF4-FFF2-40B4-BE49-F238E27FC236}">
                <a16:creationId xmlns:a16="http://schemas.microsoft.com/office/drawing/2014/main" id="{5B56874D-0818-8A84-8A6F-C00CCCEA71A3}"/>
              </a:ext>
            </a:extLst>
          </p:cNvPr>
          <p:cNvSpPr/>
          <p:nvPr/>
        </p:nvSpPr>
        <p:spPr>
          <a:xfrm>
            <a:off x="7263896" y="939250"/>
            <a:ext cx="4180114" cy="387754"/>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1" u="sng" strike="noStrike" cap="none">
                <a:solidFill>
                  <a:schemeClr val="hlink"/>
                </a:solidFill>
                <a:latin typeface="Arial"/>
                <a:ea typeface="Arial"/>
                <a:cs typeface="Arial"/>
                <a:sym typeface="Arial"/>
                <a:hlinkClick r:id="rId3"/>
              </a:rPr>
              <a:t>Intercultural Competence for All</a:t>
            </a:r>
            <a:r>
              <a:rPr lang="en-US" sz="1400" b="0" i="1" u="none" strike="noStrike" cap="none">
                <a:solidFill>
                  <a:schemeClr val="dk1"/>
                </a:solidFill>
                <a:latin typeface="Arial"/>
                <a:ea typeface="Arial"/>
                <a:cs typeface="Arial"/>
                <a:sym typeface="Arial"/>
              </a:rPr>
              <a:t> </a:t>
            </a:r>
            <a:r>
              <a:rPr lang="en-US" sz="1400" b="0" i="0" u="none" strike="noStrike" cap="none">
                <a:solidFill>
                  <a:schemeClr val="dk1"/>
                </a:solidFill>
                <a:latin typeface="Arial"/>
                <a:ea typeface="Arial"/>
                <a:cs typeface="Arial"/>
                <a:sym typeface="Arial"/>
              </a:rPr>
              <a:t>(COE, 2012)</a:t>
            </a:r>
            <a:endParaRPr/>
          </a:p>
        </p:txBody>
      </p:sp>
      <p:graphicFrame>
        <p:nvGraphicFramePr>
          <p:cNvPr id="2" name="Diagram 1">
            <a:extLst>
              <a:ext uri="{FF2B5EF4-FFF2-40B4-BE49-F238E27FC236}">
                <a16:creationId xmlns:a16="http://schemas.microsoft.com/office/drawing/2014/main" id="{B4BF7F92-D7A4-4B67-26CC-4CC9519ED8AA}"/>
              </a:ext>
            </a:extLst>
          </p:cNvPr>
          <p:cNvGraphicFramePr/>
          <p:nvPr/>
        </p:nvGraphicFramePr>
        <p:xfrm>
          <a:off x="963168" y="1511808"/>
          <a:ext cx="10480842" cy="46817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297942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06">
          <a:extLst>
            <a:ext uri="{FF2B5EF4-FFF2-40B4-BE49-F238E27FC236}">
              <a16:creationId xmlns:a16="http://schemas.microsoft.com/office/drawing/2014/main" id="{D8C70761-29A0-22EE-1A84-00C120AFA962}"/>
            </a:ext>
          </a:extLst>
        </p:cNvPr>
        <p:cNvGrpSpPr/>
        <p:nvPr/>
      </p:nvGrpSpPr>
      <p:grpSpPr>
        <a:xfrm>
          <a:off x="0" y="0"/>
          <a:ext cx="0" cy="0"/>
          <a:chOff x="0" y="0"/>
          <a:chExt cx="0" cy="0"/>
        </a:xfrm>
      </p:grpSpPr>
      <p:sp>
        <p:nvSpPr>
          <p:cNvPr id="1007" name="Google Shape;1007;p123">
            <a:extLst>
              <a:ext uri="{FF2B5EF4-FFF2-40B4-BE49-F238E27FC236}">
                <a16:creationId xmlns:a16="http://schemas.microsoft.com/office/drawing/2014/main" id="{44E2DC9C-B9FF-3645-FFBD-76C0E0ECCD7D}"/>
              </a:ext>
            </a:extLst>
          </p:cNvPr>
          <p:cNvSpPr txBox="1">
            <a:spLocks noGrp="1"/>
          </p:cNvSpPr>
          <p:nvPr>
            <p:ph type="title"/>
          </p:nvPr>
        </p:nvSpPr>
        <p:spPr>
          <a:xfrm>
            <a:off x="774600" y="501076"/>
            <a:ext cx="10972800" cy="1238700"/>
          </a:xfrm>
          <a:prstGeom prst="rect">
            <a:avLst/>
          </a:prstGeom>
          <a:noFill/>
          <a:ln>
            <a:noFill/>
          </a:ln>
        </p:spPr>
        <p:txBody>
          <a:bodyPr spcFirstLastPara="1" wrap="square" lIns="45700" tIns="22850" rIns="45700" bIns="22850" anchor="t" anchorCtr="0">
            <a:noAutofit/>
          </a:bodyPr>
          <a:lstStyle/>
          <a:p>
            <a:pPr marL="0" lvl="0" indent="0" algn="l" rtl="0">
              <a:lnSpc>
                <a:spcPct val="90000"/>
              </a:lnSpc>
              <a:spcBef>
                <a:spcPts val="0"/>
              </a:spcBef>
              <a:spcAft>
                <a:spcPts val="0"/>
              </a:spcAft>
              <a:buSzPts val="4500"/>
              <a:buNone/>
            </a:pPr>
            <a:r>
              <a:rPr lang="en-US">
                <a:solidFill>
                  <a:schemeClr val="tx1"/>
                </a:solidFill>
                <a:latin typeface="+mj-lt"/>
              </a:rPr>
              <a:t>INTERCULTURAL COMPETENCE</a:t>
            </a:r>
            <a:endParaRPr>
              <a:solidFill>
                <a:schemeClr val="tx1"/>
              </a:solidFill>
              <a:latin typeface="+mj-lt"/>
            </a:endParaRPr>
          </a:p>
        </p:txBody>
      </p:sp>
      <p:sp>
        <p:nvSpPr>
          <p:cNvPr id="1008" name="Google Shape;1008;p123">
            <a:extLst>
              <a:ext uri="{FF2B5EF4-FFF2-40B4-BE49-F238E27FC236}">
                <a16:creationId xmlns:a16="http://schemas.microsoft.com/office/drawing/2014/main" id="{CE01727F-122B-F0CD-6AED-B330443273D2}"/>
              </a:ext>
            </a:extLst>
          </p:cNvPr>
          <p:cNvSpPr txBox="1">
            <a:spLocks noGrp="1"/>
          </p:cNvSpPr>
          <p:nvPr>
            <p:ph type="body" idx="1"/>
          </p:nvPr>
        </p:nvSpPr>
        <p:spPr>
          <a:xfrm>
            <a:off x="6546095" y="1594859"/>
            <a:ext cx="4942126" cy="4762064"/>
          </a:xfrm>
          <a:prstGeom prst="rect">
            <a:avLst/>
          </a:prstGeom>
          <a:noFill/>
          <a:ln>
            <a:noFill/>
          </a:ln>
        </p:spPr>
        <p:txBody>
          <a:bodyPr spcFirstLastPara="1" wrap="square" lIns="45700" tIns="22850" rIns="45700" bIns="22850" anchor="t" anchorCtr="0">
            <a:noAutofit/>
          </a:bodyPr>
          <a:lstStyle/>
          <a:p>
            <a:pPr marL="0" lvl="0" indent="0" algn="l" rtl="0">
              <a:lnSpc>
                <a:spcPct val="115000"/>
              </a:lnSpc>
              <a:spcBef>
                <a:spcPts val="1000"/>
              </a:spcBef>
              <a:spcAft>
                <a:spcPts val="0"/>
              </a:spcAft>
              <a:buSzPts val="2500"/>
              <a:buNone/>
            </a:pPr>
            <a:r>
              <a:rPr lang="en-US" sz="2200">
                <a:solidFill>
                  <a:schemeClr val="tx1"/>
                </a:solidFill>
                <a:latin typeface="+mn-lt"/>
                <a:ea typeface="Century Gothic"/>
                <a:cs typeface="Century Gothic"/>
                <a:sym typeface="Century Gothic"/>
              </a:rPr>
              <a:t>“It is more important to </a:t>
            </a:r>
            <a:r>
              <a:rPr lang="en-US" sz="2200" b="1">
                <a:solidFill>
                  <a:schemeClr val="tx1"/>
                </a:solidFill>
                <a:latin typeface="+mn-lt"/>
                <a:ea typeface="Century Gothic"/>
                <a:cs typeface="Century Gothic"/>
                <a:sym typeface="Century Gothic"/>
              </a:rPr>
              <a:t>study culture as a process </a:t>
            </a:r>
            <a:r>
              <a:rPr lang="en-US" sz="2200">
                <a:solidFill>
                  <a:schemeClr val="tx1"/>
                </a:solidFill>
                <a:latin typeface="+mn-lt"/>
                <a:ea typeface="Century Gothic"/>
                <a:cs typeface="Century Gothic"/>
                <a:sym typeface="Century Gothic"/>
              </a:rPr>
              <a:t>in which learners engage rather than as a closed set of information that he/she will be required to recall.</a:t>
            </a:r>
            <a:r>
              <a:rPr lang="en-US" sz="2400">
                <a:solidFill>
                  <a:schemeClr val="tx1"/>
                </a:solidFill>
                <a:latin typeface="+mn-lt"/>
                <a:ea typeface="Century Gothic"/>
                <a:cs typeface="Century Gothic"/>
                <a:sym typeface="Century Gothic"/>
              </a:rPr>
              <a:t>”</a:t>
            </a:r>
            <a:r>
              <a:rPr lang="en-US" sz="1800">
                <a:solidFill>
                  <a:schemeClr val="tx1"/>
                </a:solidFill>
                <a:latin typeface="+mn-lt"/>
                <a:ea typeface="Century Gothic"/>
                <a:cs typeface="Century Gothic"/>
                <a:sym typeface="Century Gothic"/>
              </a:rPr>
              <a:t> </a:t>
            </a:r>
          </a:p>
          <a:p>
            <a:pPr marL="0" lvl="0" indent="0" algn="l" rtl="0">
              <a:lnSpc>
                <a:spcPct val="115000"/>
              </a:lnSpc>
              <a:spcBef>
                <a:spcPts val="1000"/>
              </a:spcBef>
              <a:spcAft>
                <a:spcPts val="0"/>
              </a:spcAft>
              <a:buSzPts val="2500"/>
              <a:buNone/>
            </a:pPr>
            <a:r>
              <a:rPr lang="en-US" sz="1800">
                <a:solidFill>
                  <a:schemeClr val="tx1"/>
                </a:solidFill>
                <a:latin typeface="+mn-lt"/>
                <a:ea typeface="Century Gothic"/>
                <a:cs typeface="Century Gothic"/>
                <a:sym typeface="Century Gothic"/>
              </a:rPr>
              <a:t>                    (Liddicoat &amp; </a:t>
            </a:r>
            <a:r>
              <a:rPr lang="en-US" sz="1800" err="1">
                <a:solidFill>
                  <a:schemeClr val="tx1"/>
                </a:solidFill>
                <a:latin typeface="+mn-lt"/>
                <a:ea typeface="Century Gothic"/>
                <a:cs typeface="Century Gothic"/>
                <a:sym typeface="Century Gothic"/>
              </a:rPr>
              <a:t>Scarino</a:t>
            </a:r>
            <a:r>
              <a:rPr lang="en-US" sz="1800">
                <a:solidFill>
                  <a:schemeClr val="tx1"/>
                </a:solidFill>
                <a:latin typeface="+mn-lt"/>
                <a:ea typeface="Century Gothic"/>
                <a:cs typeface="Century Gothic"/>
                <a:sym typeface="Century Gothic"/>
              </a:rPr>
              <a:t>, 2013, p. 23)</a:t>
            </a:r>
            <a:endParaRPr sz="1800">
              <a:solidFill>
                <a:schemeClr val="tx1"/>
              </a:solidFill>
              <a:latin typeface="+mn-lt"/>
              <a:ea typeface="Century Gothic"/>
              <a:cs typeface="Century Gothic"/>
              <a:sym typeface="Century Gothic"/>
            </a:endParaRPr>
          </a:p>
          <a:p>
            <a:pPr marL="0" lvl="0" indent="0" algn="l" rtl="0">
              <a:lnSpc>
                <a:spcPct val="115000"/>
              </a:lnSpc>
              <a:spcBef>
                <a:spcPts val="1000"/>
              </a:spcBef>
              <a:spcAft>
                <a:spcPts val="0"/>
              </a:spcAft>
              <a:buClr>
                <a:schemeClr val="dk1"/>
              </a:buClr>
              <a:buSzPts val="1100"/>
              <a:buFont typeface="Arial"/>
              <a:buNone/>
            </a:pPr>
            <a:endParaRPr sz="2200">
              <a:solidFill>
                <a:schemeClr val="tx1"/>
              </a:solidFill>
              <a:latin typeface="+mn-lt"/>
              <a:ea typeface="Century Gothic"/>
              <a:cs typeface="Century Gothic"/>
              <a:sym typeface="Century Gothic"/>
            </a:endParaRPr>
          </a:p>
          <a:p>
            <a:pPr marL="0" lvl="0" indent="0" algn="l" rtl="0">
              <a:lnSpc>
                <a:spcPct val="100000"/>
              </a:lnSpc>
              <a:spcBef>
                <a:spcPts val="0"/>
              </a:spcBef>
              <a:spcAft>
                <a:spcPts val="0"/>
              </a:spcAft>
              <a:buSzPts val="2500"/>
              <a:buNone/>
            </a:pPr>
            <a:r>
              <a:rPr lang="en-US" sz="2200">
                <a:solidFill>
                  <a:schemeClr val="tx1"/>
                </a:solidFill>
                <a:latin typeface="+mn-lt"/>
                <a:ea typeface="Century Gothic"/>
                <a:cs typeface="Century Gothic"/>
                <a:sym typeface="Century Gothic"/>
              </a:rPr>
              <a:t>Learning involves “a set of </a:t>
            </a:r>
            <a:r>
              <a:rPr lang="en-US" sz="2200" b="1">
                <a:solidFill>
                  <a:schemeClr val="tx1"/>
                </a:solidFill>
                <a:latin typeface="+mn-lt"/>
                <a:ea typeface="Century Gothic"/>
                <a:cs typeface="Century Gothic"/>
                <a:sym typeface="Century Gothic"/>
              </a:rPr>
              <a:t>processes</a:t>
            </a:r>
            <a:r>
              <a:rPr lang="en-US" sz="2200">
                <a:solidFill>
                  <a:schemeClr val="tx1"/>
                </a:solidFill>
                <a:latin typeface="+mn-lt"/>
                <a:ea typeface="Century Gothic"/>
                <a:cs typeface="Century Gothic"/>
                <a:sym typeface="Century Gothic"/>
              </a:rPr>
              <a:t> through which </a:t>
            </a:r>
            <a:r>
              <a:rPr lang="en-US" sz="2200" b="1">
                <a:solidFill>
                  <a:schemeClr val="tx1"/>
                </a:solidFill>
                <a:latin typeface="+mn-lt"/>
                <a:ea typeface="Century Gothic"/>
                <a:cs typeface="Century Gothic"/>
                <a:sym typeface="Century Gothic"/>
              </a:rPr>
              <a:t>intercultural learners pass many times</a:t>
            </a:r>
            <a:r>
              <a:rPr lang="en-US" sz="2200">
                <a:solidFill>
                  <a:schemeClr val="tx1"/>
                </a:solidFill>
                <a:latin typeface="+mn-lt"/>
                <a:ea typeface="Century Gothic"/>
                <a:cs typeface="Century Gothic"/>
                <a:sym typeface="Century Gothic"/>
              </a:rPr>
              <a:t> as they develop greater complexity of understanding.”  </a:t>
            </a:r>
          </a:p>
          <a:p>
            <a:pPr marL="0" lvl="0" indent="0" algn="l" rtl="0">
              <a:lnSpc>
                <a:spcPct val="100000"/>
              </a:lnSpc>
              <a:spcBef>
                <a:spcPts val="0"/>
              </a:spcBef>
              <a:spcAft>
                <a:spcPts val="0"/>
              </a:spcAft>
              <a:buSzPts val="2500"/>
              <a:buNone/>
            </a:pPr>
            <a:r>
              <a:rPr lang="en-US" sz="2200">
                <a:solidFill>
                  <a:schemeClr val="tx1"/>
                </a:solidFill>
                <a:latin typeface="+mn-lt"/>
                <a:ea typeface="Century Gothic"/>
                <a:cs typeface="Century Gothic"/>
                <a:sym typeface="Century Gothic"/>
              </a:rPr>
              <a:t>                 </a:t>
            </a:r>
            <a:r>
              <a:rPr lang="en-US" sz="1800">
                <a:solidFill>
                  <a:schemeClr val="tx1"/>
                </a:solidFill>
                <a:latin typeface="+mn-lt"/>
                <a:ea typeface="Century Gothic"/>
                <a:cs typeface="Century Gothic"/>
                <a:sym typeface="Century Gothic"/>
              </a:rPr>
              <a:t>(Liddicoat &amp; </a:t>
            </a:r>
            <a:r>
              <a:rPr lang="en-US" sz="1800" err="1">
                <a:solidFill>
                  <a:schemeClr val="tx1"/>
                </a:solidFill>
                <a:latin typeface="+mn-lt"/>
                <a:ea typeface="Century Gothic"/>
                <a:cs typeface="Century Gothic"/>
                <a:sym typeface="Century Gothic"/>
              </a:rPr>
              <a:t>Scarino</a:t>
            </a:r>
            <a:r>
              <a:rPr lang="en-US" sz="1800">
                <a:solidFill>
                  <a:schemeClr val="tx1"/>
                </a:solidFill>
                <a:latin typeface="+mn-lt"/>
                <a:ea typeface="Century Gothic"/>
                <a:cs typeface="Century Gothic"/>
                <a:sym typeface="Century Gothic"/>
              </a:rPr>
              <a:t>, 2013, p. 59)</a:t>
            </a:r>
            <a:endParaRPr sz="2200">
              <a:solidFill>
                <a:schemeClr val="tx1"/>
              </a:solidFill>
              <a:latin typeface="+mn-lt"/>
            </a:endParaRPr>
          </a:p>
        </p:txBody>
      </p:sp>
      <p:sp>
        <p:nvSpPr>
          <p:cNvPr id="1009" name="Google Shape;1009;p123">
            <a:extLst>
              <a:ext uri="{FF2B5EF4-FFF2-40B4-BE49-F238E27FC236}">
                <a16:creationId xmlns:a16="http://schemas.microsoft.com/office/drawing/2014/main" id="{33FF2730-8D5D-B3B5-8D16-D31FA72C4CD9}"/>
              </a:ext>
            </a:extLst>
          </p:cNvPr>
          <p:cNvSpPr/>
          <p:nvPr/>
        </p:nvSpPr>
        <p:spPr>
          <a:xfrm rot="-2700000">
            <a:off x="2861457" y="2897355"/>
            <a:ext cx="1764939" cy="1761120"/>
          </a:xfrm>
          <a:prstGeom prst="ellipse">
            <a:avLst/>
          </a:prstGeom>
          <a:solidFill>
            <a:srgbClr val="A1C3FA"/>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10" name="Google Shape;1010;p123">
            <a:extLst>
              <a:ext uri="{FF2B5EF4-FFF2-40B4-BE49-F238E27FC236}">
                <a16:creationId xmlns:a16="http://schemas.microsoft.com/office/drawing/2014/main" id="{1F9C1BE1-827B-BDDB-AAC5-79BCBF559E63}"/>
              </a:ext>
            </a:extLst>
          </p:cNvPr>
          <p:cNvGrpSpPr/>
          <p:nvPr/>
        </p:nvGrpSpPr>
        <p:grpSpPr>
          <a:xfrm>
            <a:off x="201569" y="2308271"/>
            <a:ext cx="3656144" cy="3556840"/>
            <a:chOff x="1917433" y="1453654"/>
            <a:chExt cx="2742177" cy="2667697"/>
          </a:xfrm>
        </p:grpSpPr>
        <p:sp>
          <p:nvSpPr>
            <p:cNvPr id="1011" name="Google Shape;1011;p123">
              <a:extLst>
                <a:ext uri="{FF2B5EF4-FFF2-40B4-BE49-F238E27FC236}">
                  <a16:creationId xmlns:a16="http://schemas.microsoft.com/office/drawing/2014/main" id="{501810CD-B367-890C-0B08-2550329872AC}"/>
                </a:ext>
              </a:extLst>
            </p:cNvPr>
            <p:cNvSpPr/>
            <p:nvPr/>
          </p:nvSpPr>
          <p:spPr>
            <a:xfrm rot="-2700000">
              <a:off x="2440767" y="1711670"/>
              <a:ext cx="1621029" cy="2151664"/>
            </a:xfrm>
            <a:custGeom>
              <a:avLst/>
              <a:gdLst/>
              <a:ahLst/>
              <a:cxnLst/>
              <a:rect l="l" t="t" r="r" b="b"/>
              <a:pathLst>
                <a:path w="250" h="332" extrusionOk="0">
                  <a:moveTo>
                    <a:pt x="32" y="286"/>
                  </a:moveTo>
                  <a:cubicBezTo>
                    <a:pt x="32" y="157"/>
                    <a:pt x="127" y="49"/>
                    <a:pt x="250" y="29"/>
                  </a:cubicBezTo>
                  <a:cubicBezTo>
                    <a:pt x="245" y="19"/>
                    <a:pt x="239" y="9"/>
                    <a:pt x="232" y="0"/>
                  </a:cubicBezTo>
                  <a:cubicBezTo>
                    <a:pt x="100" y="28"/>
                    <a:pt x="0" y="145"/>
                    <a:pt x="0" y="286"/>
                  </a:cubicBezTo>
                  <a:cubicBezTo>
                    <a:pt x="0" y="302"/>
                    <a:pt x="1" y="317"/>
                    <a:pt x="3" y="332"/>
                  </a:cubicBezTo>
                  <a:cubicBezTo>
                    <a:pt x="13" y="325"/>
                    <a:pt x="23" y="319"/>
                    <a:pt x="33" y="314"/>
                  </a:cubicBezTo>
                  <a:cubicBezTo>
                    <a:pt x="33" y="305"/>
                    <a:pt x="32" y="296"/>
                    <a:pt x="32" y="286"/>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12" name="Google Shape;1012;p123">
              <a:extLst>
                <a:ext uri="{FF2B5EF4-FFF2-40B4-BE49-F238E27FC236}">
                  <a16:creationId xmlns:a16="http://schemas.microsoft.com/office/drawing/2014/main" id="{5B0CF216-DF71-DAE6-23E5-668EEEB1302A}"/>
                </a:ext>
              </a:extLst>
            </p:cNvPr>
            <p:cNvSpPr/>
            <p:nvPr/>
          </p:nvSpPr>
          <p:spPr>
            <a:xfrm rot="-2700000">
              <a:off x="2689034" y="1771298"/>
              <a:ext cx="1575643" cy="1769691"/>
            </a:xfrm>
            <a:custGeom>
              <a:avLst/>
              <a:gdLst/>
              <a:ahLst/>
              <a:cxnLst/>
              <a:rect l="l" t="t" r="r" b="b"/>
              <a:pathLst>
                <a:path w="254" h="285" extrusionOk="0">
                  <a:moveTo>
                    <a:pt x="200" y="153"/>
                  </a:moveTo>
                  <a:cubicBezTo>
                    <a:pt x="217" y="143"/>
                    <a:pt x="236" y="137"/>
                    <a:pt x="254" y="136"/>
                  </a:cubicBezTo>
                  <a:cubicBezTo>
                    <a:pt x="253" y="87"/>
                    <a:pt x="240" y="41"/>
                    <a:pt x="218" y="0"/>
                  </a:cubicBezTo>
                  <a:cubicBezTo>
                    <a:pt x="95" y="20"/>
                    <a:pt x="0" y="128"/>
                    <a:pt x="0" y="257"/>
                  </a:cubicBezTo>
                  <a:cubicBezTo>
                    <a:pt x="0" y="267"/>
                    <a:pt x="1" y="276"/>
                    <a:pt x="1" y="285"/>
                  </a:cubicBezTo>
                  <a:cubicBezTo>
                    <a:pt x="43" y="263"/>
                    <a:pt x="90" y="251"/>
                    <a:pt x="140" y="250"/>
                  </a:cubicBezTo>
                  <a:cubicBezTo>
                    <a:pt x="142" y="211"/>
                    <a:pt x="164" y="174"/>
                    <a:pt x="200" y="153"/>
                  </a:cubicBezTo>
                  <a:close/>
                </a:path>
              </a:pathLst>
            </a:custGeom>
            <a:solidFill>
              <a:schemeClr val="accent5"/>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13" name="Google Shape;1013;p123">
              <a:extLst>
                <a:ext uri="{FF2B5EF4-FFF2-40B4-BE49-F238E27FC236}">
                  <a16:creationId xmlns:a16="http://schemas.microsoft.com/office/drawing/2014/main" id="{174781BD-B3ED-52A8-C8DA-B0FC998F685A}"/>
                </a:ext>
              </a:extLst>
            </p:cNvPr>
            <p:cNvSpPr txBox="1"/>
            <p:nvPr/>
          </p:nvSpPr>
          <p:spPr>
            <a:xfrm rot="-5400000">
              <a:off x="2686908" y="2290153"/>
              <a:ext cx="1496100" cy="5631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Roboto"/>
                  <a:ea typeface="Roboto"/>
                  <a:cs typeface="Roboto"/>
                  <a:sym typeface="Roboto"/>
                </a:rPr>
                <a:t>Interacting </a:t>
              </a:r>
              <a:endParaRPr sz="2400" b="0" i="0" u="none" strike="noStrike" cap="none">
                <a:solidFill>
                  <a:srgbClr val="FFFFFF"/>
                </a:solidFill>
                <a:latin typeface="Roboto"/>
                <a:ea typeface="Roboto"/>
                <a:cs typeface="Roboto"/>
                <a:sym typeface="Roboto"/>
              </a:endParaRPr>
            </a:p>
          </p:txBody>
        </p:sp>
      </p:grpSp>
      <p:grpSp>
        <p:nvGrpSpPr>
          <p:cNvPr id="1014" name="Google Shape;1014;p123">
            <a:extLst>
              <a:ext uri="{FF2B5EF4-FFF2-40B4-BE49-F238E27FC236}">
                <a16:creationId xmlns:a16="http://schemas.microsoft.com/office/drawing/2014/main" id="{E3CDE24F-505F-ED53-5770-367A708C71FC}"/>
              </a:ext>
            </a:extLst>
          </p:cNvPr>
          <p:cNvGrpSpPr/>
          <p:nvPr/>
        </p:nvGrpSpPr>
        <p:grpSpPr>
          <a:xfrm>
            <a:off x="2619485" y="4157372"/>
            <a:ext cx="2871463" cy="2437726"/>
            <a:chOff x="3850662" y="2775204"/>
            <a:chExt cx="2153650" cy="1828342"/>
          </a:xfrm>
        </p:grpSpPr>
        <p:sp>
          <p:nvSpPr>
            <p:cNvPr id="1015" name="Google Shape;1015;p123">
              <a:extLst>
                <a:ext uri="{FF2B5EF4-FFF2-40B4-BE49-F238E27FC236}">
                  <a16:creationId xmlns:a16="http://schemas.microsoft.com/office/drawing/2014/main" id="{4DD6E519-4880-DA69-8904-600FF17D65FC}"/>
                </a:ext>
              </a:extLst>
            </p:cNvPr>
            <p:cNvSpPr/>
            <p:nvPr/>
          </p:nvSpPr>
          <p:spPr>
            <a:xfrm rot="18900000">
              <a:off x="3850662" y="2982486"/>
              <a:ext cx="2153650" cy="1621060"/>
            </a:xfrm>
            <a:custGeom>
              <a:avLst/>
              <a:gdLst/>
              <a:ahLst/>
              <a:cxnLst/>
              <a:rect l="l" t="t" r="r" b="b"/>
              <a:pathLst>
                <a:path w="333" h="250" extrusionOk="0">
                  <a:moveTo>
                    <a:pt x="287" y="218"/>
                  </a:moveTo>
                  <a:cubicBezTo>
                    <a:pt x="157" y="218"/>
                    <a:pt x="50" y="124"/>
                    <a:pt x="30" y="0"/>
                  </a:cubicBezTo>
                  <a:cubicBezTo>
                    <a:pt x="19" y="5"/>
                    <a:pt x="10" y="11"/>
                    <a:pt x="0" y="18"/>
                  </a:cubicBezTo>
                  <a:cubicBezTo>
                    <a:pt x="28" y="151"/>
                    <a:pt x="146" y="250"/>
                    <a:pt x="287" y="250"/>
                  </a:cubicBezTo>
                  <a:cubicBezTo>
                    <a:pt x="302" y="250"/>
                    <a:pt x="318" y="249"/>
                    <a:pt x="333" y="247"/>
                  </a:cubicBezTo>
                  <a:cubicBezTo>
                    <a:pt x="326" y="237"/>
                    <a:pt x="320" y="227"/>
                    <a:pt x="315" y="217"/>
                  </a:cubicBezTo>
                  <a:cubicBezTo>
                    <a:pt x="306" y="218"/>
                    <a:pt x="296" y="218"/>
                    <a:pt x="287" y="218"/>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16" name="Google Shape;1016;p123">
              <a:extLst>
                <a:ext uri="{FF2B5EF4-FFF2-40B4-BE49-F238E27FC236}">
                  <a16:creationId xmlns:a16="http://schemas.microsoft.com/office/drawing/2014/main" id="{67C22D90-4B52-FEF1-E0BC-085BBB85DD7C}"/>
                </a:ext>
              </a:extLst>
            </p:cNvPr>
            <p:cNvSpPr/>
            <p:nvPr/>
          </p:nvSpPr>
          <p:spPr>
            <a:xfrm rot="18900000">
              <a:off x="3904363" y="2775204"/>
              <a:ext cx="1764275" cy="1573502"/>
            </a:xfrm>
            <a:custGeom>
              <a:avLst/>
              <a:gdLst/>
              <a:ahLst/>
              <a:cxnLst/>
              <a:rect l="l" t="t" r="r" b="b"/>
              <a:pathLst>
                <a:path w="285" h="254" extrusionOk="0">
                  <a:moveTo>
                    <a:pt x="152" y="54"/>
                  </a:moveTo>
                  <a:cubicBezTo>
                    <a:pt x="142" y="37"/>
                    <a:pt x="137" y="19"/>
                    <a:pt x="136" y="0"/>
                  </a:cubicBezTo>
                  <a:cubicBezTo>
                    <a:pt x="86" y="1"/>
                    <a:pt x="40" y="14"/>
                    <a:pt x="0" y="36"/>
                  </a:cubicBezTo>
                  <a:cubicBezTo>
                    <a:pt x="20" y="160"/>
                    <a:pt x="127" y="254"/>
                    <a:pt x="257" y="254"/>
                  </a:cubicBezTo>
                  <a:cubicBezTo>
                    <a:pt x="266" y="254"/>
                    <a:pt x="276" y="254"/>
                    <a:pt x="285" y="253"/>
                  </a:cubicBezTo>
                  <a:cubicBezTo>
                    <a:pt x="263" y="211"/>
                    <a:pt x="251" y="164"/>
                    <a:pt x="250" y="115"/>
                  </a:cubicBezTo>
                  <a:cubicBezTo>
                    <a:pt x="210" y="112"/>
                    <a:pt x="173" y="91"/>
                    <a:pt x="152" y="54"/>
                  </a:cubicBezTo>
                  <a:close/>
                </a:path>
              </a:pathLst>
            </a:custGeom>
            <a:solidFill>
              <a:schemeClr val="accent2"/>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17" name="Google Shape;1017;p123">
              <a:extLst>
                <a:ext uri="{FF2B5EF4-FFF2-40B4-BE49-F238E27FC236}">
                  <a16:creationId xmlns:a16="http://schemas.microsoft.com/office/drawing/2014/main" id="{517468AE-F816-6A91-B29E-BAD0E4BC1AAB}"/>
                </a:ext>
              </a:extLst>
            </p:cNvPr>
            <p:cNvSpPr txBox="1"/>
            <p:nvPr/>
          </p:nvSpPr>
          <p:spPr>
            <a:xfrm>
              <a:off x="3965454" y="3307438"/>
              <a:ext cx="1496100" cy="5631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Roboto"/>
                  <a:ea typeface="Roboto"/>
                  <a:cs typeface="Roboto"/>
                  <a:sym typeface="Roboto"/>
                </a:rPr>
                <a:t>Reflecting</a:t>
              </a:r>
              <a:endParaRPr sz="2400" b="0" i="0" u="none" strike="noStrike" cap="none">
                <a:solidFill>
                  <a:srgbClr val="FFFFFF"/>
                </a:solidFill>
                <a:latin typeface="Roboto"/>
                <a:ea typeface="Roboto"/>
                <a:cs typeface="Roboto"/>
                <a:sym typeface="Roboto"/>
              </a:endParaRPr>
            </a:p>
          </p:txBody>
        </p:sp>
      </p:grpSp>
      <p:grpSp>
        <p:nvGrpSpPr>
          <p:cNvPr id="1018" name="Google Shape;1018;p123">
            <a:extLst>
              <a:ext uri="{FF2B5EF4-FFF2-40B4-BE49-F238E27FC236}">
                <a16:creationId xmlns:a16="http://schemas.microsoft.com/office/drawing/2014/main" id="{39264C17-A329-8217-DCA9-39CA558762E2}"/>
              </a:ext>
            </a:extLst>
          </p:cNvPr>
          <p:cNvGrpSpPr/>
          <p:nvPr/>
        </p:nvGrpSpPr>
        <p:grpSpPr>
          <a:xfrm>
            <a:off x="3620544" y="1732819"/>
            <a:ext cx="3659653" cy="3553196"/>
            <a:chOff x="4481729" y="1022053"/>
            <a:chExt cx="2744808" cy="2664963"/>
          </a:xfrm>
        </p:grpSpPr>
        <p:sp>
          <p:nvSpPr>
            <p:cNvPr id="1019" name="Google Shape;1019;p123">
              <a:extLst>
                <a:ext uri="{FF2B5EF4-FFF2-40B4-BE49-F238E27FC236}">
                  <a16:creationId xmlns:a16="http://schemas.microsoft.com/office/drawing/2014/main" id="{B4084EEE-7F63-DFDB-6E3E-B08D6C2BE8AB}"/>
                </a:ext>
              </a:extLst>
            </p:cNvPr>
            <p:cNvSpPr/>
            <p:nvPr/>
          </p:nvSpPr>
          <p:spPr>
            <a:xfrm rot="-2700000">
              <a:off x="5085474" y="1278703"/>
              <a:ext cx="1617163" cy="2151664"/>
            </a:xfrm>
            <a:custGeom>
              <a:avLst/>
              <a:gdLst/>
              <a:ahLst/>
              <a:cxnLst/>
              <a:rect l="l" t="t" r="r" b="b"/>
              <a:pathLst>
                <a:path w="250" h="332" extrusionOk="0">
                  <a:moveTo>
                    <a:pt x="218" y="45"/>
                  </a:moveTo>
                  <a:cubicBezTo>
                    <a:pt x="218" y="175"/>
                    <a:pt x="123" y="282"/>
                    <a:pt x="0" y="303"/>
                  </a:cubicBezTo>
                  <a:cubicBezTo>
                    <a:pt x="5" y="313"/>
                    <a:pt x="11" y="323"/>
                    <a:pt x="18" y="332"/>
                  </a:cubicBezTo>
                  <a:cubicBezTo>
                    <a:pt x="150" y="304"/>
                    <a:pt x="250" y="186"/>
                    <a:pt x="250" y="45"/>
                  </a:cubicBezTo>
                  <a:cubicBezTo>
                    <a:pt x="250" y="30"/>
                    <a:pt x="248" y="15"/>
                    <a:pt x="246" y="0"/>
                  </a:cubicBezTo>
                  <a:cubicBezTo>
                    <a:pt x="237" y="6"/>
                    <a:pt x="226" y="12"/>
                    <a:pt x="216" y="18"/>
                  </a:cubicBezTo>
                  <a:cubicBezTo>
                    <a:pt x="217" y="27"/>
                    <a:pt x="218" y="36"/>
                    <a:pt x="218" y="45"/>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20" name="Google Shape;1020;p123">
              <a:extLst>
                <a:ext uri="{FF2B5EF4-FFF2-40B4-BE49-F238E27FC236}">
                  <a16:creationId xmlns:a16="http://schemas.microsoft.com/office/drawing/2014/main" id="{6C180222-6A3D-8598-A183-198BEBD922AA}"/>
                </a:ext>
              </a:extLst>
            </p:cNvPr>
            <p:cNvSpPr/>
            <p:nvPr/>
          </p:nvSpPr>
          <p:spPr>
            <a:xfrm rot="-2700000">
              <a:off x="4874704" y="1604373"/>
              <a:ext cx="1579339" cy="1765685"/>
            </a:xfrm>
            <a:custGeom>
              <a:avLst/>
              <a:gdLst/>
              <a:ahLst/>
              <a:cxnLst/>
              <a:rect l="l" t="t" r="r" b="b"/>
              <a:pathLst>
                <a:path w="254" h="285" extrusionOk="0">
                  <a:moveTo>
                    <a:pt x="53" y="133"/>
                  </a:moveTo>
                  <a:cubicBezTo>
                    <a:pt x="37" y="142"/>
                    <a:pt x="18" y="148"/>
                    <a:pt x="0" y="149"/>
                  </a:cubicBezTo>
                  <a:cubicBezTo>
                    <a:pt x="1" y="198"/>
                    <a:pt x="14" y="244"/>
                    <a:pt x="36" y="285"/>
                  </a:cubicBezTo>
                  <a:cubicBezTo>
                    <a:pt x="159" y="264"/>
                    <a:pt x="254" y="157"/>
                    <a:pt x="254" y="27"/>
                  </a:cubicBezTo>
                  <a:cubicBezTo>
                    <a:pt x="254" y="18"/>
                    <a:pt x="253" y="9"/>
                    <a:pt x="252" y="0"/>
                  </a:cubicBezTo>
                  <a:cubicBezTo>
                    <a:pt x="211" y="21"/>
                    <a:pt x="164" y="34"/>
                    <a:pt x="114" y="34"/>
                  </a:cubicBezTo>
                  <a:cubicBezTo>
                    <a:pt x="112" y="74"/>
                    <a:pt x="90" y="111"/>
                    <a:pt x="53" y="133"/>
                  </a:cubicBezTo>
                  <a:close/>
                </a:path>
              </a:pathLst>
            </a:custGeom>
            <a:solidFill>
              <a:schemeClr val="accent4"/>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21" name="Google Shape;1021;p123">
              <a:extLst>
                <a:ext uri="{FF2B5EF4-FFF2-40B4-BE49-F238E27FC236}">
                  <a16:creationId xmlns:a16="http://schemas.microsoft.com/office/drawing/2014/main" id="{754F1413-3E7E-86D6-6D09-32A7A39BDC30}"/>
                </a:ext>
              </a:extLst>
            </p:cNvPr>
            <p:cNvSpPr txBox="1"/>
            <p:nvPr/>
          </p:nvSpPr>
          <p:spPr>
            <a:xfrm rot="5400000">
              <a:off x="4960966" y="2290154"/>
              <a:ext cx="1496100" cy="5631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Roboto"/>
                  <a:ea typeface="Roboto"/>
                  <a:cs typeface="Roboto"/>
                  <a:sym typeface="Roboto"/>
                </a:rPr>
                <a:t>Comparing</a:t>
              </a:r>
              <a:endParaRPr sz="2400" b="0" i="0" u="none" strike="noStrike" cap="none">
                <a:solidFill>
                  <a:srgbClr val="FFFFFF"/>
                </a:solidFill>
                <a:latin typeface="Roboto"/>
                <a:ea typeface="Roboto"/>
                <a:cs typeface="Roboto"/>
                <a:sym typeface="Roboto"/>
              </a:endParaRPr>
            </a:p>
          </p:txBody>
        </p:sp>
      </p:grpSp>
      <p:grpSp>
        <p:nvGrpSpPr>
          <p:cNvPr id="1022" name="Google Shape;1022;p123">
            <a:extLst>
              <a:ext uri="{FF2B5EF4-FFF2-40B4-BE49-F238E27FC236}">
                <a16:creationId xmlns:a16="http://schemas.microsoft.com/office/drawing/2014/main" id="{1574737F-D36D-7E23-0AEF-76EC35F4627B}"/>
              </a:ext>
            </a:extLst>
          </p:cNvPr>
          <p:cNvGrpSpPr/>
          <p:nvPr/>
        </p:nvGrpSpPr>
        <p:grpSpPr>
          <a:xfrm>
            <a:off x="1679849" y="267868"/>
            <a:ext cx="3539945" cy="3653353"/>
            <a:chOff x="3026171" y="-76686"/>
            <a:chExt cx="2655025" cy="2740083"/>
          </a:xfrm>
        </p:grpSpPr>
        <p:sp>
          <p:nvSpPr>
            <p:cNvPr id="1023" name="Google Shape;1023;p123">
              <a:extLst>
                <a:ext uri="{FF2B5EF4-FFF2-40B4-BE49-F238E27FC236}">
                  <a16:creationId xmlns:a16="http://schemas.microsoft.com/office/drawing/2014/main" id="{392B9AE8-B330-4F4A-5A3D-B4BF2AAA708A}"/>
                </a:ext>
              </a:extLst>
            </p:cNvPr>
            <p:cNvSpPr/>
            <p:nvPr/>
          </p:nvSpPr>
          <p:spPr>
            <a:xfrm rot="-2700000">
              <a:off x="3282650" y="444474"/>
              <a:ext cx="2142068" cy="1612705"/>
            </a:xfrm>
            <a:custGeom>
              <a:avLst/>
              <a:gdLst/>
              <a:ahLst/>
              <a:cxnLst/>
              <a:rect l="l" t="t" r="r" b="b"/>
              <a:pathLst>
                <a:path w="331" h="249" extrusionOk="0">
                  <a:moveTo>
                    <a:pt x="45" y="32"/>
                  </a:moveTo>
                  <a:cubicBezTo>
                    <a:pt x="174" y="32"/>
                    <a:pt x="281" y="126"/>
                    <a:pt x="302" y="249"/>
                  </a:cubicBezTo>
                  <a:cubicBezTo>
                    <a:pt x="312" y="244"/>
                    <a:pt x="322" y="238"/>
                    <a:pt x="331" y="231"/>
                  </a:cubicBezTo>
                  <a:cubicBezTo>
                    <a:pt x="303" y="99"/>
                    <a:pt x="186" y="0"/>
                    <a:pt x="45" y="0"/>
                  </a:cubicBezTo>
                  <a:cubicBezTo>
                    <a:pt x="29" y="0"/>
                    <a:pt x="14" y="1"/>
                    <a:pt x="0" y="3"/>
                  </a:cubicBezTo>
                  <a:cubicBezTo>
                    <a:pt x="6" y="13"/>
                    <a:pt x="12" y="23"/>
                    <a:pt x="17" y="33"/>
                  </a:cubicBezTo>
                  <a:cubicBezTo>
                    <a:pt x="26" y="32"/>
                    <a:pt x="36" y="32"/>
                    <a:pt x="45" y="32"/>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24" name="Google Shape;1024;p123">
              <a:extLst>
                <a:ext uri="{FF2B5EF4-FFF2-40B4-BE49-F238E27FC236}">
                  <a16:creationId xmlns:a16="http://schemas.microsoft.com/office/drawing/2014/main" id="{F7187E86-A8BF-A583-75F8-FD0498330186}"/>
                </a:ext>
              </a:extLst>
            </p:cNvPr>
            <p:cNvSpPr/>
            <p:nvPr/>
          </p:nvSpPr>
          <p:spPr>
            <a:xfrm rot="-2700000">
              <a:off x="3599956" y="695260"/>
              <a:ext cx="1767975" cy="1573496"/>
            </a:xfrm>
            <a:custGeom>
              <a:avLst/>
              <a:gdLst/>
              <a:ahLst/>
              <a:cxnLst/>
              <a:rect l="l" t="t" r="r" b="b"/>
              <a:pathLst>
                <a:path w="285" h="253" extrusionOk="0">
                  <a:moveTo>
                    <a:pt x="28" y="0"/>
                  </a:moveTo>
                  <a:cubicBezTo>
                    <a:pt x="19" y="0"/>
                    <a:pt x="9" y="0"/>
                    <a:pt x="0" y="1"/>
                  </a:cubicBezTo>
                  <a:cubicBezTo>
                    <a:pt x="22" y="43"/>
                    <a:pt x="34" y="90"/>
                    <a:pt x="35" y="140"/>
                  </a:cubicBezTo>
                  <a:cubicBezTo>
                    <a:pt x="74" y="142"/>
                    <a:pt x="112" y="163"/>
                    <a:pt x="133" y="200"/>
                  </a:cubicBezTo>
                  <a:cubicBezTo>
                    <a:pt x="143" y="217"/>
                    <a:pt x="148" y="235"/>
                    <a:pt x="149" y="253"/>
                  </a:cubicBezTo>
                  <a:cubicBezTo>
                    <a:pt x="198" y="252"/>
                    <a:pt x="244" y="239"/>
                    <a:pt x="285" y="217"/>
                  </a:cubicBezTo>
                  <a:cubicBezTo>
                    <a:pt x="264" y="94"/>
                    <a:pt x="157" y="0"/>
                    <a:pt x="28" y="0"/>
                  </a:cubicBezTo>
                  <a:close/>
                </a:path>
              </a:pathLst>
            </a:custGeom>
            <a:solidFill>
              <a:srgbClr val="0944A1"/>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25" name="Google Shape;1025;p123">
              <a:extLst>
                <a:ext uri="{FF2B5EF4-FFF2-40B4-BE49-F238E27FC236}">
                  <a16:creationId xmlns:a16="http://schemas.microsoft.com/office/drawing/2014/main" id="{EC541E07-CA4D-980C-BEFD-E4700300AF87}"/>
                </a:ext>
              </a:extLst>
            </p:cNvPr>
            <p:cNvSpPr txBox="1"/>
            <p:nvPr/>
          </p:nvSpPr>
          <p:spPr>
            <a:xfrm>
              <a:off x="3823913" y="1153125"/>
              <a:ext cx="1496100" cy="5631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Roboto"/>
                  <a:ea typeface="Roboto"/>
                  <a:cs typeface="Roboto"/>
                  <a:sym typeface="Roboto"/>
                </a:rPr>
                <a:t>Noticing</a:t>
              </a:r>
              <a:endParaRPr sz="2400" b="0" i="0" u="none" strike="noStrike" cap="none">
                <a:solidFill>
                  <a:srgbClr val="FFFFFF"/>
                </a:solidFill>
                <a:latin typeface="Roboto"/>
                <a:ea typeface="Roboto"/>
                <a:cs typeface="Roboto"/>
                <a:sym typeface="Roboto"/>
              </a:endParaRPr>
            </a:p>
          </p:txBody>
        </p:sp>
      </p:grpSp>
      <p:sp>
        <p:nvSpPr>
          <p:cNvPr id="21" name="Google Shape;1001;p122">
            <a:extLst>
              <a:ext uri="{FF2B5EF4-FFF2-40B4-BE49-F238E27FC236}">
                <a16:creationId xmlns:a16="http://schemas.microsoft.com/office/drawing/2014/main" id="{C36A35E3-A986-FFD8-5F42-E43BC26D1E28}"/>
              </a:ext>
            </a:extLst>
          </p:cNvPr>
          <p:cNvSpPr txBox="1"/>
          <p:nvPr/>
        </p:nvSpPr>
        <p:spPr>
          <a:xfrm>
            <a:off x="5579577" y="1164325"/>
            <a:ext cx="5617200" cy="377100"/>
          </a:xfrm>
          <a:prstGeom prst="rect">
            <a:avLst/>
          </a:prstGeom>
          <a:noFill/>
          <a:ln>
            <a:noFill/>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latin typeface="+mj-lt"/>
                <a:ea typeface="Arial"/>
                <a:cs typeface="Arial"/>
                <a:sym typeface="Arial"/>
              </a:rPr>
              <a:t>Cyclical process of development over time:</a:t>
            </a:r>
            <a:endParaRPr sz="2100" b="1" i="0" u="none" strike="noStrike" cap="none">
              <a:latin typeface="+mj-lt"/>
              <a:ea typeface="Arial"/>
              <a:cs typeface="Arial"/>
              <a:sym typeface="Arial"/>
            </a:endParaRPr>
          </a:p>
        </p:txBody>
      </p:sp>
    </p:spTree>
    <p:extLst>
      <p:ext uri="{BB962C8B-B14F-4D97-AF65-F5344CB8AC3E}">
        <p14:creationId xmlns:p14="http://schemas.microsoft.com/office/powerpoint/2010/main" val="8492626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89">
          <a:extLst>
            <a:ext uri="{FF2B5EF4-FFF2-40B4-BE49-F238E27FC236}">
              <a16:creationId xmlns:a16="http://schemas.microsoft.com/office/drawing/2014/main" id="{9BF3684D-F64F-812F-9A42-BC2CF78A2857}"/>
            </a:ext>
          </a:extLst>
        </p:cNvPr>
        <p:cNvGrpSpPr/>
        <p:nvPr/>
      </p:nvGrpSpPr>
      <p:grpSpPr>
        <a:xfrm>
          <a:off x="0" y="0"/>
          <a:ext cx="0" cy="0"/>
          <a:chOff x="0" y="0"/>
          <a:chExt cx="0" cy="0"/>
        </a:xfrm>
      </p:grpSpPr>
      <p:sp>
        <p:nvSpPr>
          <p:cNvPr id="990" name="Google Shape;990;p122">
            <a:extLst>
              <a:ext uri="{FF2B5EF4-FFF2-40B4-BE49-F238E27FC236}">
                <a16:creationId xmlns:a16="http://schemas.microsoft.com/office/drawing/2014/main" id="{C0650F93-2248-8E5F-E509-F9333206157A}"/>
              </a:ext>
            </a:extLst>
          </p:cNvPr>
          <p:cNvSpPr/>
          <p:nvPr/>
        </p:nvSpPr>
        <p:spPr>
          <a:xfrm>
            <a:off x="4468832" y="1681563"/>
            <a:ext cx="3063300" cy="1313700"/>
          </a:xfrm>
          <a:prstGeom prst="ellipse">
            <a:avLst/>
          </a:prstGeom>
          <a:solidFill>
            <a:srgbClr val="6E005F"/>
          </a:solidFill>
          <a:ln>
            <a:noFill/>
          </a:ln>
        </p:spPr>
        <p:txBody>
          <a:bodyPr spcFirstLastPara="1" wrap="square" lIns="18275" tIns="18275" rIns="18275" bIns="18275" anchor="ctr" anchorCtr="0">
            <a:noAutofit/>
          </a:bodyPr>
          <a:lstStyle/>
          <a:p>
            <a:pPr marL="0" marR="0" lvl="0" indent="0" algn="ctr" rtl="0">
              <a:lnSpc>
                <a:spcPct val="100000"/>
              </a:lnSpc>
              <a:spcBef>
                <a:spcPts val="0"/>
              </a:spcBef>
              <a:spcAft>
                <a:spcPts val="0"/>
              </a:spcAft>
              <a:buClr>
                <a:srgbClr val="FFFFFF"/>
              </a:buClr>
              <a:buSzPts val="2000"/>
              <a:buFont typeface="Overlock"/>
              <a:buNone/>
            </a:pPr>
            <a:r>
              <a:rPr lang="en-US" sz="2000" b="0" i="0" u="none" strike="noStrike" cap="none">
                <a:solidFill>
                  <a:srgbClr val="FFFFFF"/>
                </a:solidFill>
                <a:latin typeface="Arial"/>
                <a:ea typeface="Arial"/>
                <a:cs typeface="Arial"/>
                <a:sym typeface="Arial"/>
              </a:rPr>
              <a:t>Critical Cultural Awareness</a:t>
            </a:r>
            <a:endParaRPr sz="2000" b="0" i="0" u="none" strike="noStrike" cap="none">
              <a:solidFill>
                <a:schemeClr val="dk1"/>
              </a:solidFill>
              <a:latin typeface="Arial"/>
              <a:ea typeface="Arial"/>
              <a:cs typeface="Arial"/>
              <a:sym typeface="Arial"/>
            </a:endParaRPr>
          </a:p>
        </p:txBody>
      </p:sp>
      <p:sp>
        <p:nvSpPr>
          <p:cNvPr id="991" name="Google Shape;991;p122">
            <a:extLst>
              <a:ext uri="{FF2B5EF4-FFF2-40B4-BE49-F238E27FC236}">
                <a16:creationId xmlns:a16="http://schemas.microsoft.com/office/drawing/2014/main" id="{98EFFCC2-4F24-43F0-9494-AB7728D5E696}"/>
              </a:ext>
            </a:extLst>
          </p:cNvPr>
          <p:cNvSpPr/>
          <p:nvPr/>
        </p:nvSpPr>
        <p:spPr>
          <a:xfrm rot="-1098719">
            <a:off x="2385548" y="1850242"/>
            <a:ext cx="3005815" cy="584580"/>
          </a:xfrm>
          <a:prstGeom prst="curvedDownArrow">
            <a:avLst>
              <a:gd name="adj1" fmla="val 90628"/>
              <a:gd name="adj2" fmla="val 181256"/>
              <a:gd name="adj3" fmla="val 33333"/>
            </a:avLst>
          </a:prstGeom>
          <a:solidFill>
            <a:schemeClr val="accent2">
              <a:alpha val="89411"/>
            </a:schemeClr>
          </a:solidFill>
          <a:ln>
            <a:noFill/>
          </a:ln>
        </p:spPr>
        <p:txBody>
          <a:bodyPr spcFirstLastPara="1" wrap="square" lIns="18275" tIns="18275" rIns="18275" bIns="18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92" name="Google Shape;992;p122">
            <a:extLst>
              <a:ext uri="{FF2B5EF4-FFF2-40B4-BE49-F238E27FC236}">
                <a16:creationId xmlns:a16="http://schemas.microsoft.com/office/drawing/2014/main" id="{472497C2-9EAF-B74B-9E8B-0670E869CE36}"/>
              </a:ext>
            </a:extLst>
          </p:cNvPr>
          <p:cNvSpPr/>
          <p:nvPr/>
        </p:nvSpPr>
        <p:spPr>
          <a:xfrm>
            <a:off x="1083739" y="2708417"/>
            <a:ext cx="3192163" cy="1290246"/>
          </a:xfrm>
          <a:prstGeom prst="ellipse">
            <a:avLst/>
          </a:prstGeom>
          <a:solidFill>
            <a:srgbClr val="94AE4A"/>
          </a:solidFill>
          <a:ln>
            <a:noFill/>
          </a:ln>
        </p:spPr>
        <p:txBody>
          <a:bodyPr spcFirstLastPara="1" wrap="square" lIns="18275" tIns="18275" rIns="18275" bIns="18275" anchor="t" anchorCtr="0">
            <a:noAutofit/>
          </a:bodyPr>
          <a:lstStyle/>
          <a:p>
            <a:pPr algn="ctr">
              <a:buClr>
                <a:srgbClr val="FFFFFF"/>
              </a:buClr>
              <a:buSzPts val="2000"/>
            </a:pPr>
            <a:r>
              <a:rPr lang="en-US" sz="2000" b="0" i="0" u="none" strike="noStrike" cap="none">
                <a:solidFill>
                  <a:srgbClr val="FFFFFF"/>
                </a:solidFill>
                <a:latin typeface="Arial"/>
                <a:ea typeface="Arial"/>
                <a:cs typeface="Arial"/>
                <a:sym typeface="Arial"/>
              </a:rPr>
              <a:t>Skills </a:t>
            </a:r>
            <a:r>
              <a:rPr lang="en-US" sz="2000">
                <a:solidFill>
                  <a:srgbClr val="FFFFFF"/>
                </a:solidFill>
                <a:latin typeface="Arial"/>
                <a:ea typeface="Arial"/>
                <a:cs typeface="Arial"/>
                <a:sym typeface="Arial"/>
              </a:rPr>
              <a:t>of</a:t>
            </a:r>
            <a:endParaRPr lang="en-US" sz="2000">
              <a:solidFill>
                <a:srgbClr val="000000"/>
              </a:solidFill>
              <a:latin typeface="Arial"/>
              <a:ea typeface="Arial"/>
              <a:cs typeface="Arial"/>
              <a:sym typeface="Arial"/>
            </a:endParaRPr>
          </a:p>
          <a:p>
            <a:pPr algn="ctr">
              <a:buSzPts val="2000"/>
            </a:pPr>
            <a:r>
              <a:rPr lang="en-US" sz="2000">
                <a:solidFill>
                  <a:srgbClr val="FFFFFF"/>
                </a:solidFill>
                <a:latin typeface="Arial"/>
                <a:ea typeface="Arial"/>
                <a:cs typeface="Arial"/>
                <a:sym typeface="Arial"/>
              </a:rPr>
              <a:t>Interpreting</a:t>
            </a:r>
            <a:r>
              <a:rPr lang="en-US" sz="2000" b="0" i="0" u="none" strike="noStrike" cap="none">
                <a:solidFill>
                  <a:srgbClr val="FFFFFF"/>
                </a:solidFill>
                <a:latin typeface="Arial"/>
                <a:ea typeface="Arial"/>
                <a:cs typeface="Arial"/>
                <a:sym typeface="Arial"/>
              </a:rPr>
              <a:t> and Relating</a:t>
            </a:r>
            <a:endParaRPr sz="2000" b="0" i="0" u="none" strike="noStrike" cap="none">
              <a:solidFill>
                <a:schemeClr val="dk1"/>
              </a:solidFill>
              <a:latin typeface="Arial"/>
              <a:ea typeface="Arial"/>
              <a:cs typeface="Arial"/>
            </a:endParaRPr>
          </a:p>
        </p:txBody>
      </p:sp>
      <p:sp>
        <p:nvSpPr>
          <p:cNvPr id="993" name="Google Shape;993;p122">
            <a:extLst>
              <a:ext uri="{FF2B5EF4-FFF2-40B4-BE49-F238E27FC236}">
                <a16:creationId xmlns:a16="http://schemas.microsoft.com/office/drawing/2014/main" id="{1C61E5CF-8CD6-506A-D27E-C97ACD776C00}"/>
              </a:ext>
            </a:extLst>
          </p:cNvPr>
          <p:cNvSpPr txBox="1">
            <a:spLocks noGrp="1"/>
          </p:cNvSpPr>
          <p:nvPr>
            <p:ph type="title"/>
          </p:nvPr>
        </p:nvSpPr>
        <p:spPr>
          <a:xfrm>
            <a:off x="766895" y="472809"/>
            <a:ext cx="10972800" cy="857700"/>
          </a:xfrm>
          <a:prstGeom prst="rect">
            <a:avLst/>
          </a:prstGeom>
          <a:noFill/>
          <a:ln>
            <a:noFill/>
          </a:ln>
        </p:spPr>
        <p:txBody>
          <a:bodyPr spcFirstLastPara="1" wrap="square" lIns="45700" tIns="22850" rIns="45700" bIns="22850" anchor="t" anchorCtr="0">
            <a:noAutofit/>
          </a:bodyPr>
          <a:lstStyle/>
          <a:p>
            <a:pPr marL="0" lvl="0" indent="0" algn="l" rtl="0">
              <a:lnSpc>
                <a:spcPct val="90000"/>
              </a:lnSpc>
              <a:spcBef>
                <a:spcPts val="0"/>
              </a:spcBef>
              <a:spcAft>
                <a:spcPts val="0"/>
              </a:spcAft>
              <a:buClr>
                <a:schemeClr val="dk1"/>
              </a:buClr>
              <a:buSzPts val="4500"/>
              <a:buFont typeface="Arial"/>
              <a:buNone/>
            </a:pPr>
            <a:r>
              <a:rPr lang="en-US">
                <a:solidFill>
                  <a:schemeClr val="tx1"/>
                </a:solidFill>
                <a:latin typeface="+mj-lt"/>
              </a:rPr>
              <a:t>INTERCULTURAL COMPETENCE</a:t>
            </a:r>
            <a:endParaRPr>
              <a:solidFill>
                <a:schemeClr val="tx1"/>
              </a:solidFill>
              <a:latin typeface="+mj-lt"/>
            </a:endParaRPr>
          </a:p>
        </p:txBody>
      </p:sp>
      <p:sp>
        <p:nvSpPr>
          <p:cNvPr id="994" name="Google Shape;994;p122">
            <a:extLst>
              <a:ext uri="{FF2B5EF4-FFF2-40B4-BE49-F238E27FC236}">
                <a16:creationId xmlns:a16="http://schemas.microsoft.com/office/drawing/2014/main" id="{106269EF-69F6-4AF8-8AE7-5C9E61097AD9}"/>
              </a:ext>
            </a:extLst>
          </p:cNvPr>
          <p:cNvSpPr/>
          <p:nvPr/>
        </p:nvSpPr>
        <p:spPr>
          <a:xfrm>
            <a:off x="3260511" y="4791351"/>
            <a:ext cx="5544000" cy="1015200"/>
          </a:xfrm>
          <a:prstGeom prst="ellipse">
            <a:avLst/>
          </a:prstGeom>
          <a:solidFill>
            <a:srgbClr val="7F7F7F"/>
          </a:solidFill>
          <a:ln>
            <a:noFill/>
          </a:ln>
        </p:spPr>
        <p:txBody>
          <a:bodyPr spcFirstLastPara="1" wrap="square" lIns="18275" tIns="18275" rIns="18275" bIns="18275" anchor="ctr" anchorCtr="0">
            <a:noAutofit/>
          </a:bodyPr>
          <a:lstStyle/>
          <a:p>
            <a:pPr marL="0" marR="0" lvl="0" indent="0" algn="ctr" rtl="0">
              <a:lnSpc>
                <a:spcPct val="100000"/>
              </a:lnSpc>
              <a:spcBef>
                <a:spcPts val="0"/>
              </a:spcBef>
              <a:spcAft>
                <a:spcPts val="0"/>
              </a:spcAft>
              <a:buClr>
                <a:srgbClr val="FFFFFF"/>
              </a:buClr>
              <a:buSzPts val="2400"/>
              <a:buFont typeface="Overlock"/>
              <a:buNone/>
            </a:pPr>
            <a:r>
              <a:rPr lang="en-US" sz="2400" b="0" i="0" u="none" strike="noStrike" cap="none">
                <a:solidFill>
                  <a:srgbClr val="FFFFFF"/>
                </a:solidFill>
                <a:latin typeface="Arial"/>
                <a:ea typeface="Arial"/>
                <a:cs typeface="Arial"/>
                <a:sym typeface="Arial"/>
              </a:rPr>
              <a:t>Cultural Knowledge</a:t>
            </a:r>
            <a:endParaRPr sz="2400" b="0" i="0" u="none" strike="noStrike" cap="none">
              <a:solidFill>
                <a:schemeClr val="dk1"/>
              </a:solidFill>
              <a:latin typeface="Arial"/>
              <a:ea typeface="Arial"/>
              <a:cs typeface="Arial"/>
              <a:sym typeface="Arial"/>
            </a:endParaRPr>
          </a:p>
        </p:txBody>
      </p:sp>
      <p:sp>
        <p:nvSpPr>
          <p:cNvPr id="995" name="Google Shape;995;p122">
            <a:extLst>
              <a:ext uri="{FF2B5EF4-FFF2-40B4-BE49-F238E27FC236}">
                <a16:creationId xmlns:a16="http://schemas.microsoft.com/office/drawing/2014/main" id="{BA9F364A-DBC4-BFC2-9A7E-D7B1340B6F53}"/>
              </a:ext>
            </a:extLst>
          </p:cNvPr>
          <p:cNvSpPr/>
          <p:nvPr/>
        </p:nvSpPr>
        <p:spPr>
          <a:xfrm flipH="1">
            <a:off x="4156436" y="2723746"/>
            <a:ext cx="1609362" cy="2192346"/>
          </a:xfrm>
          <a:custGeom>
            <a:avLst/>
            <a:gdLst/>
            <a:ahLst/>
            <a:cxnLst/>
            <a:rect l="l" t="t" r="r" b="b"/>
            <a:pathLst>
              <a:path w="21600" h="21600" extrusionOk="0">
                <a:moveTo>
                  <a:pt x="21600" y="6079"/>
                </a:moveTo>
                <a:lnTo>
                  <a:pt x="14569" y="0"/>
                </a:lnTo>
                <a:lnTo>
                  <a:pt x="14569" y="3918"/>
                </a:lnTo>
                <a:lnTo>
                  <a:pt x="12427" y="3918"/>
                </a:lnTo>
                <a:cubicBezTo>
                  <a:pt x="5564" y="3918"/>
                  <a:pt x="0" y="7607"/>
                  <a:pt x="0" y="12158"/>
                </a:cubicBezTo>
                <a:lnTo>
                  <a:pt x="0" y="21600"/>
                </a:lnTo>
                <a:lnTo>
                  <a:pt x="4418" y="21600"/>
                </a:lnTo>
                <a:lnTo>
                  <a:pt x="4418" y="12158"/>
                </a:lnTo>
                <a:cubicBezTo>
                  <a:pt x="4418" y="9994"/>
                  <a:pt x="8004" y="8240"/>
                  <a:pt x="12427" y="8240"/>
                </a:cubicBezTo>
                <a:lnTo>
                  <a:pt x="14569" y="8240"/>
                </a:lnTo>
                <a:lnTo>
                  <a:pt x="14569" y="12158"/>
                </a:lnTo>
                <a:close/>
              </a:path>
            </a:pathLst>
          </a:custGeom>
          <a:solidFill>
            <a:srgbClr val="7F7F7F">
              <a:alpha val="89411"/>
            </a:srgbClr>
          </a:solidFill>
          <a:ln>
            <a:noFill/>
          </a:ln>
        </p:spPr>
        <p:txBody>
          <a:bodyPr spcFirstLastPara="1" wrap="square" lIns="18275" tIns="18275" rIns="18275" bIns="18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96" name="Google Shape;996;p122">
            <a:extLst>
              <a:ext uri="{FF2B5EF4-FFF2-40B4-BE49-F238E27FC236}">
                <a16:creationId xmlns:a16="http://schemas.microsoft.com/office/drawing/2014/main" id="{D6783668-7AA3-4445-AC86-1289DE251E69}"/>
              </a:ext>
            </a:extLst>
          </p:cNvPr>
          <p:cNvSpPr/>
          <p:nvPr/>
        </p:nvSpPr>
        <p:spPr>
          <a:xfrm rot="1058076" flipH="1">
            <a:off x="6612774" y="1800598"/>
            <a:ext cx="2974792" cy="646590"/>
          </a:xfrm>
          <a:prstGeom prst="curvedDownArrow">
            <a:avLst>
              <a:gd name="adj1" fmla="val 82975"/>
              <a:gd name="adj2" fmla="val 165950"/>
              <a:gd name="adj3" fmla="val 33333"/>
            </a:avLst>
          </a:prstGeom>
          <a:solidFill>
            <a:srgbClr val="0091FE">
              <a:alpha val="89411"/>
            </a:srgbClr>
          </a:solidFill>
          <a:ln>
            <a:noFill/>
          </a:ln>
        </p:spPr>
        <p:txBody>
          <a:bodyPr spcFirstLastPara="1" wrap="square" lIns="18275" tIns="18275" rIns="18275" bIns="18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97" name="Google Shape;997;p122">
            <a:extLst>
              <a:ext uri="{FF2B5EF4-FFF2-40B4-BE49-F238E27FC236}">
                <a16:creationId xmlns:a16="http://schemas.microsoft.com/office/drawing/2014/main" id="{483A8065-654D-5D84-D90E-9C4DA29E65A0}"/>
              </a:ext>
            </a:extLst>
          </p:cNvPr>
          <p:cNvSpPr txBox="1"/>
          <p:nvPr/>
        </p:nvSpPr>
        <p:spPr>
          <a:xfrm>
            <a:off x="7688631" y="5794751"/>
            <a:ext cx="4041419" cy="711600"/>
          </a:xfrm>
          <a:prstGeom prst="rect">
            <a:avLst/>
          </a:prstGeom>
          <a:noFill/>
          <a:ln>
            <a:noFill/>
          </a:ln>
        </p:spPr>
        <p:txBody>
          <a:bodyPr spcFirstLastPara="1" wrap="square" lIns="18275" tIns="18275" rIns="18275" bIns="1827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ea typeface="Arial"/>
                <a:cs typeface="Arial"/>
                <a:sym typeface="Arial"/>
              </a:rPr>
              <a:t>Adapted from Byram &amp; Zarate (1997); Byram, </a:t>
            </a:r>
            <a:r>
              <a:rPr lang="en-US" sz="1800" b="0" i="0" u="none" strike="noStrike" cap="none" err="1">
                <a:ea typeface="Arial"/>
                <a:cs typeface="Arial"/>
                <a:sym typeface="Arial"/>
              </a:rPr>
              <a:t>Gribkova</a:t>
            </a:r>
            <a:r>
              <a:rPr lang="en-US" sz="1800" b="0" i="0" u="none" strike="noStrike" cap="none">
                <a:ea typeface="Arial"/>
                <a:cs typeface="Arial"/>
                <a:sym typeface="Arial"/>
              </a:rPr>
              <a:t>, &amp; Starkey (2002)</a:t>
            </a:r>
            <a:endParaRPr sz="1800" b="0" i="0" u="none" strike="noStrike" cap="none">
              <a:ea typeface="Arial"/>
              <a:cs typeface="Arial"/>
              <a:sym typeface="Arial"/>
            </a:endParaRPr>
          </a:p>
        </p:txBody>
      </p:sp>
      <p:sp>
        <p:nvSpPr>
          <p:cNvPr id="998" name="Google Shape;998;p122">
            <a:extLst>
              <a:ext uri="{FF2B5EF4-FFF2-40B4-BE49-F238E27FC236}">
                <a16:creationId xmlns:a16="http://schemas.microsoft.com/office/drawing/2014/main" id="{FCA48A16-4DF2-BCEF-7FD1-863EBBC8FC2A}"/>
              </a:ext>
            </a:extLst>
          </p:cNvPr>
          <p:cNvSpPr/>
          <p:nvPr/>
        </p:nvSpPr>
        <p:spPr>
          <a:xfrm>
            <a:off x="7688631" y="2701490"/>
            <a:ext cx="3330545" cy="1273915"/>
          </a:xfrm>
          <a:prstGeom prst="ellipse">
            <a:avLst/>
          </a:prstGeom>
          <a:solidFill>
            <a:srgbClr val="0070C0"/>
          </a:solidFill>
          <a:ln>
            <a:noFill/>
          </a:ln>
        </p:spPr>
        <p:txBody>
          <a:bodyPr spcFirstLastPara="1" wrap="square" lIns="18275" tIns="18275" rIns="18275" bIns="18275" anchor="t" anchorCtr="0">
            <a:noAutofit/>
          </a:bodyPr>
          <a:lstStyle/>
          <a:p>
            <a:pPr algn="ctr">
              <a:buClr>
                <a:srgbClr val="FFFFFF"/>
              </a:buClr>
              <a:buSzPts val="2000"/>
            </a:pPr>
            <a:r>
              <a:rPr lang="en-US" sz="2000" b="0" i="0" u="none" strike="noStrike" cap="none" dirty="0">
                <a:solidFill>
                  <a:srgbClr val="FFFFFF"/>
                </a:solidFill>
                <a:latin typeface="Arial"/>
                <a:ea typeface="Arial"/>
                <a:cs typeface="Arial"/>
                <a:sym typeface="Arial"/>
              </a:rPr>
              <a:t>Skills of</a:t>
            </a:r>
            <a:r>
              <a:rPr lang="en-US" sz="2000" dirty="0">
                <a:solidFill>
                  <a:srgbClr val="FFFFFF"/>
                </a:solidFill>
                <a:latin typeface="Arial"/>
                <a:ea typeface="Arial"/>
                <a:cs typeface="Arial"/>
                <a:sym typeface="Arial"/>
              </a:rPr>
              <a:t> </a:t>
            </a:r>
          </a:p>
          <a:p>
            <a:pPr algn="ctr">
              <a:buClr>
                <a:srgbClr val="FFFFFF"/>
              </a:buClr>
              <a:buSzPts val="2000"/>
            </a:pPr>
            <a:r>
              <a:rPr lang="en-US" sz="2000" b="0" i="0" u="none" strike="noStrike" cap="none" dirty="0">
                <a:solidFill>
                  <a:srgbClr val="FFFFFF"/>
                </a:solidFill>
                <a:latin typeface="Arial"/>
                <a:ea typeface="Arial"/>
                <a:cs typeface="Arial"/>
                <a:sym typeface="Arial"/>
              </a:rPr>
              <a:t>Discovery and Interaction</a:t>
            </a:r>
            <a:endParaRPr sz="2000" b="0" i="0" u="none" strike="noStrike" cap="none" dirty="0">
              <a:solidFill>
                <a:schemeClr val="dk1"/>
              </a:solidFill>
              <a:latin typeface="Arial"/>
              <a:ea typeface="Arial"/>
              <a:cs typeface="Arial"/>
              <a:sym typeface="Arial"/>
            </a:endParaRPr>
          </a:p>
        </p:txBody>
      </p:sp>
      <p:sp>
        <p:nvSpPr>
          <p:cNvPr id="999" name="Google Shape;999;p122">
            <a:extLst>
              <a:ext uri="{FF2B5EF4-FFF2-40B4-BE49-F238E27FC236}">
                <a16:creationId xmlns:a16="http://schemas.microsoft.com/office/drawing/2014/main" id="{880C504D-232D-EF36-CD59-BDC477CCBEEF}"/>
              </a:ext>
            </a:extLst>
          </p:cNvPr>
          <p:cNvSpPr/>
          <p:nvPr/>
        </p:nvSpPr>
        <p:spPr>
          <a:xfrm>
            <a:off x="6235136" y="2737388"/>
            <a:ext cx="1603260" cy="2178738"/>
          </a:xfrm>
          <a:custGeom>
            <a:avLst/>
            <a:gdLst/>
            <a:ahLst/>
            <a:cxnLst/>
            <a:rect l="l" t="t" r="r" b="b"/>
            <a:pathLst>
              <a:path w="21600" h="21600" extrusionOk="0">
                <a:moveTo>
                  <a:pt x="21600" y="6079"/>
                </a:moveTo>
                <a:lnTo>
                  <a:pt x="14569" y="0"/>
                </a:lnTo>
                <a:lnTo>
                  <a:pt x="14569" y="3918"/>
                </a:lnTo>
                <a:lnTo>
                  <a:pt x="12427" y="3918"/>
                </a:lnTo>
                <a:cubicBezTo>
                  <a:pt x="5564" y="3918"/>
                  <a:pt x="0" y="7607"/>
                  <a:pt x="0" y="12158"/>
                </a:cubicBezTo>
                <a:lnTo>
                  <a:pt x="0" y="21600"/>
                </a:lnTo>
                <a:lnTo>
                  <a:pt x="4418" y="21600"/>
                </a:lnTo>
                <a:lnTo>
                  <a:pt x="4418" y="12158"/>
                </a:lnTo>
                <a:cubicBezTo>
                  <a:pt x="4418" y="9994"/>
                  <a:pt x="8004" y="8240"/>
                  <a:pt x="12427" y="8240"/>
                </a:cubicBezTo>
                <a:lnTo>
                  <a:pt x="14569" y="8240"/>
                </a:lnTo>
                <a:lnTo>
                  <a:pt x="14569" y="12158"/>
                </a:lnTo>
                <a:close/>
              </a:path>
            </a:pathLst>
          </a:custGeom>
          <a:solidFill>
            <a:srgbClr val="7F7F7F">
              <a:alpha val="89411"/>
            </a:srgbClr>
          </a:solidFill>
          <a:ln>
            <a:noFill/>
          </a:ln>
        </p:spPr>
        <p:txBody>
          <a:bodyPr spcFirstLastPara="1" wrap="square" lIns="18275" tIns="18275" rIns="18275" bIns="18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01" name="Google Shape;1001;p122">
            <a:extLst>
              <a:ext uri="{FF2B5EF4-FFF2-40B4-BE49-F238E27FC236}">
                <a16:creationId xmlns:a16="http://schemas.microsoft.com/office/drawing/2014/main" id="{577540EE-8F76-8D1D-44DD-01638925FB32}"/>
              </a:ext>
            </a:extLst>
          </p:cNvPr>
          <p:cNvSpPr txBox="1"/>
          <p:nvPr/>
        </p:nvSpPr>
        <p:spPr>
          <a:xfrm>
            <a:off x="774599" y="1120845"/>
            <a:ext cx="5617200" cy="377100"/>
          </a:xfrm>
          <a:prstGeom prst="rect">
            <a:avLst/>
          </a:prstGeom>
          <a:noFill/>
          <a:ln>
            <a:noFill/>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latin typeface="+mj-lt"/>
                <a:ea typeface="Arial"/>
                <a:cs typeface="Arial"/>
                <a:sym typeface="Arial"/>
              </a:rPr>
              <a:t>Cyclical process of development over time:</a:t>
            </a:r>
            <a:endParaRPr sz="2100" b="1" i="0" u="none" strike="noStrike" cap="none">
              <a:latin typeface="+mj-lt"/>
              <a:ea typeface="Arial"/>
              <a:cs typeface="Arial"/>
              <a:sym typeface="Arial"/>
            </a:endParaRPr>
          </a:p>
        </p:txBody>
      </p:sp>
      <p:sp>
        <p:nvSpPr>
          <p:cNvPr id="14" name="Arrow: Down 13">
            <a:extLst>
              <a:ext uri="{FF2B5EF4-FFF2-40B4-BE49-F238E27FC236}">
                <a16:creationId xmlns:a16="http://schemas.microsoft.com/office/drawing/2014/main" id="{08B88118-CA07-D70F-D31F-71F0F4FC7FF3}"/>
              </a:ext>
            </a:extLst>
          </p:cNvPr>
          <p:cNvSpPr/>
          <p:nvPr/>
        </p:nvSpPr>
        <p:spPr>
          <a:xfrm>
            <a:off x="5727301" y="2737388"/>
            <a:ext cx="537218" cy="2399205"/>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00" name="Google Shape;1000;p122">
            <a:extLst>
              <a:ext uri="{FF2B5EF4-FFF2-40B4-BE49-F238E27FC236}">
                <a16:creationId xmlns:a16="http://schemas.microsoft.com/office/drawing/2014/main" id="{037910C1-2A6D-BEAF-F1E3-E00654886F33}"/>
              </a:ext>
            </a:extLst>
          </p:cNvPr>
          <p:cNvSpPr/>
          <p:nvPr/>
        </p:nvSpPr>
        <p:spPr>
          <a:xfrm>
            <a:off x="4845772" y="3832002"/>
            <a:ext cx="2373600" cy="843300"/>
          </a:xfrm>
          <a:prstGeom prst="ellipse">
            <a:avLst/>
          </a:prstGeom>
          <a:solidFill>
            <a:srgbClr val="CB5A28"/>
          </a:solidFill>
          <a:ln>
            <a:noFill/>
          </a:ln>
        </p:spPr>
        <p:txBody>
          <a:bodyPr spcFirstLastPara="1" wrap="square" lIns="18275" tIns="18275" rIns="18275" bIns="18275" anchor="ctr" anchorCtr="0">
            <a:noAutofit/>
          </a:bodyPr>
          <a:lstStyle/>
          <a:p>
            <a:pPr marL="0" marR="0" lvl="0" indent="0" algn="ctr" rtl="0">
              <a:lnSpc>
                <a:spcPct val="100000"/>
              </a:lnSpc>
              <a:spcBef>
                <a:spcPts val="0"/>
              </a:spcBef>
              <a:spcAft>
                <a:spcPts val="0"/>
              </a:spcAft>
              <a:buClr>
                <a:srgbClr val="FFFFFF"/>
              </a:buClr>
              <a:buSzPts val="2200"/>
              <a:buFont typeface="Overlock"/>
              <a:buNone/>
            </a:pPr>
            <a:r>
              <a:rPr lang="en-US" sz="2200" b="0" i="0" u="none" strike="noStrike" cap="none">
                <a:solidFill>
                  <a:srgbClr val="FFFFFF"/>
                </a:solidFill>
                <a:latin typeface="Arial"/>
                <a:ea typeface="Arial"/>
                <a:cs typeface="Arial"/>
                <a:sym typeface="Arial"/>
              </a:rPr>
              <a:t>Attitudes</a:t>
            </a:r>
            <a:endParaRPr sz="2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967601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89">
          <a:extLst>
            <a:ext uri="{FF2B5EF4-FFF2-40B4-BE49-F238E27FC236}">
              <a16:creationId xmlns:a16="http://schemas.microsoft.com/office/drawing/2014/main" id="{5E5068D0-6F60-08D9-D030-6525593FB06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A1DF705-78A4-C3E5-6A06-2A0E18A912ED}"/>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40522" y="-327269"/>
            <a:ext cx="12987633" cy="7305544"/>
          </a:xfrm>
          <a:prstGeom prst="rect">
            <a:avLst/>
          </a:prstGeom>
        </p:spPr>
      </p:pic>
      <p:sp>
        <p:nvSpPr>
          <p:cNvPr id="993" name="Google Shape;993;p122">
            <a:extLst>
              <a:ext uri="{FF2B5EF4-FFF2-40B4-BE49-F238E27FC236}">
                <a16:creationId xmlns:a16="http://schemas.microsoft.com/office/drawing/2014/main" id="{050E2435-EF90-831C-B2F3-1A680FB30312}"/>
              </a:ext>
            </a:extLst>
          </p:cNvPr>
          <p:cNvSpPr txBox="1">
            <a:spLocks noGrp="1"/>
          </p:cNvSpPr>
          <p:nvPr>
            <p:ph type="title"/>
          </p:nvPr>
        </p:nvSpPr>
        <p:spPr>
          <a:xfrm>
            <a:off x="766895" y="472809"/>
            <a:ext cx="10972800" cy="857700"/>
          </a:xfrm>
          <a:prstGeom prst="rect">
            <a:avLst/>
          </a:prstGeom>
          <a:noFill/>
          <a:ln>
            <a:noFill/>
          </a:ln>
        </p:spPr>
        <p:txBody>
          <a:bodyPr spcFirstLastPara="1" wrap="square" lIns="45700" tIns="22850" rIns="45700" bIns="22850" anchor="t" anchorCtr="0">
            <a:noAutofit/>
          </a:bodyPr>
          <a:lstStyle/>
          <a:p>
            <a:pPr marL="0" lvl="0" indent="0" algn="l" rtl="0">
              <a:lnSpc>
                <a:spcPct val="90000"/>
              </a:lnSpc>
              <a:spcBef>
                <a:spcPts val="0"/>
              </a:spcBef>
              <a:spcAft>
                <a:spcPts val="0"/>
              </a:spcAft>
              <a:buClr>
                <a:schemeClr val="dk1"/>
              </a:buClr>
              <a:buSzPts val="4500"/>
              <a:buFont typeface="Arial"/>
              <a:buNone/>
            </a:pPr>
            <a:r>
              <a:rPr lang="en-US">
                <a:solidFill>
                  <a:schemeClr val="tx1"/>
                </a:solidFill>
                <a:latin typeface="+mj-lt"/>
              </a:rPr>
              <a:t>INTERCULTURAL COMPETENCE</a:t>
            </a:r>
            <a:endParaRPr>
              <a:solidFill>
                <a:schemeClr val="tx1"/>
              </a:solidFill>
              <a:latin typeface="+mj-lt"/>
            </a:endParaRPr>
          </a:p>
        </p:txBody>
      </p:sp>
      <p:sp>
        <p:nvSpPr>
          <p:cNvPr id="997" name="Google Shape;997;p122">
            <a:extLst>
              <a:ext uri="{FF2B5EF4-FFF2-40B4-BE49-F238E27FC236}">
                <a16:creationId xmlns:a16="http://schemas.microsoft.com/office/drawing/2014/main" id="{2F6E0E9E-9089-194E-BC0A-2DCB849B8433}"/>
              </a:ext>
            </a:extLst>
          </p:cNvPr>
          <p:cNvSpPr txBox="1"/>
          <p:nvPr/>
        </p:nvSpPr>
        <p:spPr>
          <a:xfrm>
            <a:off x="7688631" y="5794751"/>
            <a:ext cx="4041419" cy="711600"/>
          </a:xfrm>
          <a:prstGeom prst="rect">
            <a:avLst/>
          </a:prstGeom>
          <a:noFill/>
          <a:ln>
            <a:noFill/>
          </a:ln>
        </p:spPr>
        <p:txBody>
          <a:bodyPr spcFirstLastPara="1" wrap="square" lIns="18275" tIns="18275" rIns="18275" bIns="1827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ea typeface="Arial"/>
                <a:cs typeface="Arial"/>
                <a:sym typeface="Arial"/>
              </a:rPr>
              <a:t>Adapted from Byram &amp; Zarate (1997); Byram, </a:t>
            </a:r>
            <a:r>
              <a:rPr lang="en-US" sz="1800" b="0" i="0" u="none" strike="noStrike" cap="none" err="1">
                <a:ea typeface="Arial"/>
                <a:cs typeface="Arial"/>
                <a:sym typeface="Arial"/>
              </a:rPr>
              <a:t>Gribkova</a:t>
            </a:r>
            <a:r>
              <a:rPr lang="en-US" sz="1800" b="0" i="0" u="none" strike="noStrike" cap="none">
                <a:ea typeface="Arial"/>
                <a:cs typeface="Arial"/>
                <a:sym typeface="Arial"/>
              </a:rPr>
              <a:t>, &amp; Starkey (2002)</a:t>
            </a:r>
            <a:endParaRPr sz="1800" b="0" i="0" u="none" strike="noStrike" cap="none">
              <a:ea typeface="Arial"/>
              <a:cs typeface="Arial"/>
              <a:sym typeface="Arial"/>
            </a:endParaRPr>
          </a:p>
        </p:txBody>
      </p:sp>
      <p:sp>
        <p:nvSpPr>
          <p:cNvPr id="1001" name="Google Shape;1001;p122">
            <a:extLst>
              <a:ext uri="{FF2B5EF4-FFF2-40B4-BE49-F238E27FC236}">
                <a16:creationId xmlns:a16="http://schemas.microsoft.com/office/drawing/2014/main" id="{24E603E3-DC54-4C5C-9C2A-DAF57CF9237F}"/>
              </a:ext>
            </a:extLst>
          </p:cNvPr>
          <p:cNvSpPr txBox="1"/>
          <p:nvPr/>
        </p:nvSpPr>
        <p:spPr>
          <a:xfrm>
            <a:off x="774599" y="1120845"/>
            <a:ext cx="5617200" cy="377100"/>
          </a:xfrm>
          <a:prstGeom prst="rect">
            <a:avLst/>
          </a:prstGeom>
          <a:noFill/>
          <a:ln>
            <a:noFill/>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latin typeface="+mj-lt"/>
                <a:ea typeface="Arial"/>
                <a:cs typeface="Arial"/>
                <a:sym typeface="Arial"/>
              </a:rPr>
              <a:t>Cyclical process of development over time:</a:t>
            </a:r>
            <a:endParaRPr sz="2100" b="1" i="0" u="none" strike="noStrike" cap="none">
              <a:latin typeface="+mj-lt"/>
              <a:ea typeface="Arial"/>
              <a:cs typeface="Arial"/>
              <a:sym typeface="Arial"/>
            </a:endParaRPr>
          </a:p>
        </p:txBody>
      </p:sp>
      <p:pic>
        <p:nvPicPr>
          <p:cNvPr id="2" name="Picture 1">
            <a:extLst>
              <a:ext uri="{FF2B5EF4-FFF2-40B4-BE49-F238E27FC236}">
                <a16:creationId xmlns:a16="http://schemas.microsoft.com/office/drawing/2014/main" id="{710ADA8F-60B6-8FD8-71FB-1F1EF777CDB2}"/>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0" y="1297565"/>
            <a:ext cx="10099040" cy="5680710"/>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A5E2AD07-F64C-15D0-AF84-6394CEA9CC1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07551" y="3122779"/>
            <a:ext cx="6506291" cy="365978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8985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126C1-8CFD-D0D4-E9BE-9655D3CB9A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DEE4F9-B66F-1321-BFC5-4E1142D98366}"/>
              </a:ext>
            </a:extLst>
          </p:cNvPr>
          <p:cNvSpPr>
            <a:spLocks noGrp="1"/>
          </p:cNvSpPr>
          <p:nvPr>
            <p:ph type="title"/>
          </p:nvPr>
        </p:nvSpPr>
        <p:spPr>
          <a:xfrm>
            <a:off x="736600" y="560612"/>
            <a:ext cx="10718800" cy="902428"/>
          </a:xfrm>
        </p:spPr>
        <p:txBody>
          <a:bodyPr>
            <a:normAutofit/>
          </a:bodyPr>
          <a:lstStyle/>
          <a:p>
            <a:r>
              <a:rPr lang="en-US" sz="4400" dirty="0"/>
              <a:t>FOUNDATIONS OF INTERCULTURAL FLT</a:t>
            </a:r>
          </a:p>
        </p:txBody>
      </p:sp>
      <p:sp>
        <p:nvSpPr>
          <p:cNvPr id="7" name="Rectangle: Rounded Corners 6">
            <a:extLst>
              <a:ext uri="{FF2B5EF4-FFF2-40B4-BE49-F238E27FC236}">
                <a16:creationId xmlns:a16="http://schemas.microsoft.com/office/drawing/2014/main" id="{1D55E84D-C11C-B18A-221B-176379049DC3}"/>
              </a:ext>
            </a:extLst>
          </p:cNvPr>
          <p:cNvSpPr/>
          <p:nvPr/>
        </p:nvSpPr>
        <p:spPr>
          <a:xfrm>
            <a:off x="1068249" y="1463040"/>
            <a:ext cx="9920515" cy="10624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t>Cultural knowledge is not intercultural competence. </a:t>
            </a:r>
          </a:p>
          <a:p>
            <a:pPr lvl="0" algn="ctr"/>
            <a:r>
              <a:rPr lang="en-US" sz="2400"/>
              <a:t>It is a basis for developing ICC. </a:t>
            </a:r>
          </a:p>
        </p:txBody>
      </p:sp>
      <p:sp>
        <p:nvSpPr>
          <p:cNvPr id="8" name="Rectangle: Rounded Corners 7">
            <a:extLst>
              <a:ext uri="{FF2B5EF4-FFF2-40B4-BE49-F238E27FC236}">
                <a16:creationId xmlns:a16="http://schemas.microsoft.com/office/drawing/2014/main" id="{781835B0-2DF5-63F3-5F62-C417EB6B27CC}"/>
              </a:ext>
            </a:extLst>
          </p:cNvPr>
          <p:cNvSpPr/>
          <p:nvPr/>
        </p:nvSpPr>
        <p:spPr>
          <a:xfrm>
            <a:off x="1068249" y="2725060"/>
            <a:ext cx="9920515" cy="1062442"/>
          </a:xfrm>
          <a:prstGeom prst="roundRect">
            <a:avLst/>
          </a:prstGeom>
          <a:solidFill>
            <a:schemeClr val="accent3">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r>
              <a:rPr lang="en-US" sz="2400"/>
              <a:t>Intercultural teaching is completely compatible with communicative language teaching. </a:t>
            </a:r>
          </a:p>
        </p:txBody>
      </p:sp>
      <p:sp>
        <p:nvSpPr>
          <p:cNvPr id="10" name="Rectangle: Rounded Corners 9">
            <a:extLst>
              <a:ext uri="{FF2B5EF4-FFF2-40B4-BE49-F238E27FC236}">
                <a16:creationId xmlns:a16="http://schemas.microsoft.com/office/drawing/2014/main" id="{573BB04B-A333-6F94-5CCF-E4A10E75DACA}"/>
              </a:ext>
            </a:extLst>
          </p:cNvPr>
          <p:cNvSpPr/>
          <p:nvPr/>
        </p:nvSpPr>
        <p:spPr>
          <a:xfrm>
            <a:off x="1068249" y="3987079"/>
            <a:ext cx="9971314" cy="1062442"/>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400"/>
              <a:t>Proficiency and ICC can develop together, but </a:t>
            </a:r>
          </a:p>
          <a:p>
            <a:pPr lvl="0" algn="ctr"/>
            <a:r>
              <a:rPr lang="en-US" sz="2400"/>
              <a:t>they may develop at different rates.</a:t>
            </a:r>
          </a:p>
        </p:txBody>
      </p:sp>
      <p:sp>
        <p:nvSpPr>
          <p:cNvPr id="3" name="Rectangle: Rounded Corners 2">
            <a:extLst>
              <a:ext uri="{FF2B5EF4-FFF2-40B4-BE49-F238E27FC236}">
                <a16:creationId xmlns:a16="http://schemas.microsoft.com/office/drawing/2014/main" id="{9A75E808-A2F4-3170-5AB3-6888961BCD10}"/>
              </a:ext>
            </a:extLst>
          </p:cNvPr>
          <p:cNvSpPr/>
          <p:nvPr/>
        </p:nvSpPr>
        <p:spPr>
          <a:xfrm>
            <a:off x="1068249" y="5234946"/>
            <a:ext cx="9971314" cy="1062442"/>
          </a:xfrm>
          <a:prstGeom prst="roundRect">
            <a:avLst/>
          </a:prstGeom>
          <a:solidFill>
            <a:schemeClr val="accent6">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400" dirty="0"/>
              <a:t>Cultural knowledge mainly applies to one cultural group and context. ICC can transfer to any language, group, or context.</a:t>
            </a:r>
          </a:p>
        </p:txBody>
      </p:sp>
    </p:spTree>
    <p:extLst>
      <p:ext uri="{BB962C8B-B14F-4D97-AF65-F5344CB8AC3E}">
        <p14:creationId xmlns:p14="http://schemas.microsoft.com/office/powerpoint/2010/main" val="422626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EFB53-3C46-D90A-B3CD-1C224FF12738}"/>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1990A354-53D8-84C6-A569-17F78A0F77F0}"/>
              </a:ext>
            </a:extLst>
          </p:cNvPr>
          <p:cNvSpPr>
            <a:spLocks noGrp="1"/>
          </p:cNvSpPr>
          <p:nvPr>
            <p:ph type="title"/>
          </p:nvPr>
        </p:nvSpPr>
        <p:spPr/>
        <p:txBody>
          <a:bodyPr>
            <a:normAutofit/>
          </a:bodyPr>
          <a:lstStyle/>
          <a:p>
            <a:r>
              <a:rPr lang="en-US"/>
              <a:t>Reflecting on ICC Development</a:t>
            </a:r>
          </a:p>
        </p:txBody>
      </p:sp>
      <p:sp>
        <p:nvSpPr>
          <p:cNvPr id="10" name="Text Placeholder 9">
            <a:extLst>
              <a:ext uri="{FF2B5EF4-FFF2-40B4-BE49-F238E27FC236}">
                <a16:creationId xmlns:a16="http://schemas.microsoft.com/office/drawing/2014/main" id="{BADB24B2-FF81-4130-53C3-FAB19D4E9052}"/>
              </a:ext>
            </a:extLst>
          </p:cNvPr>
          <p:cNvSpPr>
            <a:spLocks noGrp="1"/>
          </p:cNvSpPr>
          <p:nvPr>
            <p:ph type="body" idx="1"/>
          </p:nvPr>
        </p:nvSpPr>
        <p:spPr>
          <a:xfrm>
            <a:off x="1031081" y="5093550"/>
            <a:ext cx="8185870" cy="651609"/>
          </a:xfrm>
        </p:spPr>
        <p:txBody>
          <a:bodyPr>
            <a:normAutofit/>
          </a:bodyPr>
          <a:lstStyle/>
          <a:p>
            <a:r>
              <a:rPr lang="en-US" sz="3200"/>
              <a:t>The KASE Rubric</a:t>
            </a:r>
          </a:p>
        </p:txBody>
      </p:sp>
    </p:spTree>
    <p:extLst>
      <p:ext uri="{BB962C8B-B14F-4D97-AF65-F5344CB8AC3E}">
        <p14:creationId xmlns:p14="http://schemas.microsoft.com/office/powerpoint/2010/main" val="33368546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D5F71-20FF-F225-933A-D9EC64C4D63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0B8657F-671E-FF3E-CFA3-C0D232D7B8FC}"/>
              </a:ext>
            </a:extLst>
          </p:cNvPr>
          <p:cNvSpPr>
            <a:spLocks noGrp="1"/>
          </p:cNvSpPr>
          <p:nvPr>
            <p:ph type="title"/>
          </p:nvPr>
        </p:nvSpPr>
        <p:spPr>
          <a:xfrm>
            <a:off x="776194" y="4581082"/>
            <a:ext cx="2864162" cy="1137002"/>
          </a:xfrm>
        </p:spPr>
        <p:txBody>
          <a:bodyPr>
            <a:normAutofit fontScale="90000"/>
          </a:bodyPr>
          <a:lstStyle/>
          <a:p>
            <a:r>
              <a:rPr lang="en-US" sz="2400" dirty="0">
                <a:solidFill>
                  <a:schemeClr val="bg1"/>
                </a:solidFill>
              </a:rPr>
              <a:t>Do you see </a:t>
            </a:r>
            <a:br>
              <a:rPr lang="en-US" sz="2400" dirty="0">
                <a:solidFill>
                  <a:schemeClr val="bg1"/>
                </a:solidFill>
              </a:rPr>
            </a:br>
            <a:r>
              <a:rPr lang="en-US" sz="2400" dirty="0">
                <a:solidFill>
                  <a:schemeClr val="bg1"/>
                </a:solidFill>
              </a:rPr>
              <a:t>cultural knowledge?</a:t>
            </a:r>
            <a:br>
              <a:rPr lang="en-US" sz="2400" dirty="0">
                <a:solidFill>
                  <a:schemeClr val="bg1"/>
                </a:solidFill>
              </a:rPr>
            </a:br>
            <a:br>
              <a:rPr lang="en-US" sz="2400" dirty="0">
                <a:solidFill>
                  <a:schemeClr val="bg1"/>
                </a:solidFill>
              </a:rPr>
            </a:br>
            <a:r>
              <a:rPr lang="en-US" sz="2400" dirty="0">
                <a:solidFill>
                  <a:schemeClr val="bg1"/>
                </a:solidFill>
              </a:rPr>
              <a:t>Do you see ICC attitudes and skills?</a:t>
            </a:r>
          </a:p>
        </p:txBody>
      </p:sp>
      <p:sp>
        <p:nvSpPr>
          <p:cNvPr id="6" name="Content Placeholder 5">
            <a:extLst>
              <a:ext uri="{FF2B5EF4-FFF2-40B4-BE49-F238E27FC236}">
                <a16:creationId xmlns:a16="http://schemas.microsoft.com/office/drawing/2014/main" id="{CFA20D24-A85C-F686-39EE-5A17FF788D27}"/>
              </a:ext>
            </a:extLst>
          </p:cNvPr>
          <p:cNvSpPr>
            <a:spLocks noGrp="1"/>
          </p:cNvSpPr>
          <p:nvPr>
            <p:ph idx="1"/>
          </p:nvPr>
        </p:nvSpPr>
        <p:spPr>
          <a:xfrm>
            <a:off x="685799" y="1591733"/>
            <a:ext cx="3044953" cy="3663019"/>
          </a:xfrm>
        </p:spPr>
        <p:txBody>
          <a:bodyPr/>
          <a:lstStyle/>
          <a:p>
            <a:pPr marL="0" indent="0">
              <a:buNone/>
            </a:pPr>
            <a:r>
              <a:rPr lang="en-US" b="1" dirty="0"/>
              <a:t>Prompt: </a:t>
            </a:r>
          </a:p>
          <a:p>
            <a:pPr marL="0" indent="0">
              <a:buNone/>
            </a:pPr>
            <a:r>
              <a:rPr lang="en-US" sz="3600" b="1" dirty="0"/>
              <a:t>In Shops and Restaurants</a:t>
            </a:r>
          </a:p>
        </p:txBody>
      </p:sp>
      <p:sp>
        <p:nvSpPr>
          <p:cNvPr id="4" name="Text Placeholder 3">
            <a:extLst>
              <a:ext uri="{FF2B5EF4-FFF2-40B4-BE49-F238E27FC236}">
                <a16:creationId xmlns:a16="http://schemas.microsoft.com/office/drawing/2014/main" id="{4551C4F0-99F0-A3ED-55E6-3D0618DE3B42}"/>
              </a:ext>
            </a:extLst>
          </p:cNvPr>
          <p:cNvSpPr>
            <a:spLocks noGrp="1"/>
          </p:cNvSpPr>
          <p:nvPr>
            <p:ph type="body" sz="half" idx="2"/>
          </p:nvPr>
        </p:nvSpPr>
        <p:spPr>
          <a:xfrm>
            <a:off x="4507653" y="936977"/>
            <a:ext cx="7078643" cy="5257186"/>
          </a:xfrm>
        </p:spPr>
        <p:txBody>
          <a:bodyPr>
            <a:normAutofit fontScale="92500" lnSpcReduction="20000"/>
          </a:bodyPr>
          <a:lstStyle/>
          <a:p>
            <a:pPr marL="0" indent="0">
              <a:buClr>
                <a:srgbClr val="262626"/>
              </a:buClr>
              <a:buNone/>
            </a:pPr>
            <a:r>
              <a:rPr lang="en-US" sz="2400" i="1" dirty="0">
                <a:ea typeface="+mn-lt"/>
                <a:cs typeface="+mn-lt"/>
              </a:rPr>
              <a:t>We found a table ourselves since there was no host, and a waiter brought us a menu and bread and asked for our drink orders. We both said water so they brought a 1.5 liter bottle of water. </a:t>
            </a:r>
          </a:p>
          <a:p>
            <a:pPr marL="0" indent="0">
              <a:buClr>
                <a:srgbClr val="262626"/>
              </a:buClr>
              <a:buNone/>
            </a:pPr>
            <a:r>
              <a:rPr lang="en-US" sz="2400" i="1" dirty="0">
                <a:ea typeface="+mn-lt"/>
                <a:cs typeface="+mn-lt"/>
              </a:rPr>
              <a:t>We were asked a couple of times if we were ready to order because at first we needed more time. The person who asked us had to explain that we needed to order a first and second plate, and we couldn't only order one or the other. </a:t>
            </a:r>
          </a:p>
          <a:p>
            <a:pPr marL="0" indent="0">
              <a:buClr>
                <a:srgbClr val="262626"/>
              </a:buClr>
              <a:buNone/>
            </a:pPr>
            <a:r>
              <a:rPr lang="en-US" sz="2400" i="1" dirty="0">
                <a:ea typeface="+mn-lt"/>
                <a:cs typeface="+mn-lt"/>
              </a:rPr>
              <a:t>He brought the first plate out and when it looked like we were finished someone came by to make sure we were ready for the second plate and then they brought that. </a:t>
            </a:r>
          </a:p>
          <a:p>
            <a:pPr marL="0" indent="0">
              <a:buClr>
                <a:srgbClr val="262626"/>
              </a:buClr>
              <a:buNone/>
            </a:pPr>
            <a:r>
              <a:rPr lang="en-US" sz="2400" i="1" dirty="0">
                <a:ea typeface="+mn-lt"/>
                <a:cs typeface="+mn-lt"/>
              </a:rPr>
              <a:t>Otherwise no one checked on us like waiters do in the US, like "how's everything?" "can I get you anything else?</a:t>
            </a:r>
            <a:endParaRPr lang="en-US" sz="2400" i="1" dirty="0"/>
          </a:p>
        </p:txBody>
      </p:sp>
    </p:spTree>
    <p:extLst>
      <p:ext uri="{BB962C8B-B14F-4D97-AF65-F5344CB8AC3E}">
        <p14:creationId xmlns:p14="http://schemas.microsoft.com/office/powerpoint/2010/main" val="1839705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ABB9536F-7C97-4882-98B9-765C97E20FE6}"/>
              </a:ext>
            </a:extLst>
          </p:cNvPr>
          <p:cNvSpPr/>
          <p:nvPr/>
        </p:nvSpPr>
        <p:spPr>
          <a:xfrm>
            <a:off x="2075542" y="1280886"/>
            <a:ext cx="7837714" cy="4296228"/>
          </a:xfrm>
          <a:prstGeom prst="wedgeRoundRectCallout">
            <a:avLst>
              <a:gd name="adj1" fmla="val -36759"/>
              <a:gd name="adj2" fmla="val 63176"/>
              <a:gd name="adj3" fmla="val 16667"/>
            </a:avLst>
          </a:prstGeom>
          <a:solidFill>
            <a:schemeClr val="accent5">
              <a:lumMod val="75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6000" dirty="0"/>
              <a:t>What do you teach when you teach </a:t>
            </a:r>
            <a:r>
              <a:rPr lang="en-US" sz="6000" i="1" dirty="0"/>
              <a:t>culture</a:t>
            </a:r>
            <a:r>
              <a:rPr lang="en-US" sz="6000" dirty="0"/>
              <a:t>?</a:t>
            </a:r>
          </a:p>
        </p:txBody>
      </p:sp>
    </p:spTree>
    <p:extLst>
      <p:ext uri="{BB962C8B-B14F-4D97-AF65-F5344CB8AC3E}">
        <p14:creationId xmlns:p14="http://schemas.microsoft.com/office/powerpoint/2010/main" val="2648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89">
          <a:extLst>
            <a:ext uri="{FF2B5EF4-FFF2-40B4-BE49-F238E27FC236}">
              <a16:creationId xmlns:a16="http://schemas.microsoft.com/office/drawing/2014/main" id="{03E1D779-58BF-B1F9-EBAD-C0365D01F8A9}"/>
            </a:ext>
          </a:extLst>
        </p:cNvPr>
        <p:cNvGrpSpPr/>
        <p:nvPr/>
      </p:nvGrpSpPr>
      <p:grpSpPr>
        <a:xfrm>
          <a:off x="0" y="0"/>
          <a:ext cx="0" cy="0"/>
          <a:chOff x="0" y="0"/>
          <a:chExt cx="0" cy="0"/>
        </a:xfrm>
      </p:grpSpPr>
      <p:sp>
        <p:nvSpPr>
          <p:cNvPr id="990" name="Google Shape;990;p122">
            <a:extLst>
              <a:ext uri="{FF2B5EF4-FFF2-40B4-BE49-F238E27FC236}">
                <a16:creationId xmlns:a16="http://schemas.microsoft.com/office/drawing/2014/main" id="{13012D69-0850-6956-2EDA-3BF9378E667E}"/>
              </a:ext>
            </a:extLst>
          </p:cNvPr>
          <p:cNvSpPr/>
          <p:nvPr/>
        </p:nvSpPr>
        <p:spPr>
          <a:xfrm>
            <a:off x="4468832" y="1681563"/>
            <a:ext cx="3063300" cy="1313700"/>
          </a:xfrm>
          <a:prstGeom prst="ellipse">
            <a:avLst/>
          </a:prstGeom>
          <a:solidFill>
            <a:srgbClr val="6E005F"/>
          </a:solidFill>
          <a:ln>
            <a:noFill/>
          </a:ln>
        </p:spPr>
        <p:txBody>
          <a:bodyPr spcFirstLastPara="1" wrap="square" lIns="18275" tIns="18275" rIns="18275" bIns="18275" anchor="ctr" anchorCtr="0">
            <a:noAutofit/>
          </a:bodyPr>
          <a:lstStyle/>
          <a:p>
            <a:pPr marL="0" marR="0" lvl="0" indent="0" algn="ctr" rtl="0">
              <a:lnSpc>
                <a:spcPct val="100000"/>
              </a:lnSpc>
              <a:spcBef>
                <a:spcPts val="0"/>
              </a:spcBef>
              <a:spcAft>
                <a:spcPts val="0"/>
              </a:spcAft>
              <a:buClr>
                <a:srgbClr val="FFFFFF"/>
              </a:buClr>
              <a:buSzPts val="2000"/>
              <a:buFont typeface="Overlock"/>
              <a:buNone/>
            </a:pPr>
            <a:r>
              <a:rPr lang="en-US" sz="2000" b="0" i="0" u="none" strike="noStrike" cap="none">
                <a:solidFill>
                  <a:srgbClr val="FFFFFF"/>
                </a:solidFill>
                <a:latin typeface="Arial"/>
                <a:ea typeface="Arial"/>
                <a:cs typeface="Arial"/>
                <a:sym typeface="Arial"/>
              </a:rPr>
              <a:t>Critical Cultural Awareness</a:t>
            </a:r>
            <a:endParaRPr sz="2000" b="0" i="0" u="none" strike="noStrike" cap="none">
              <a:solidFill>
                <a:schemeClr val="dk1"/>
              </a:solidFill>
              <a:latin typeface="Arial"/>
              <a:ea typeface="Arial"/>
              <a:cs typeface="Arial"/>
              <a:sym typeface="Arial"/>
            </a:endParaRPr>
          </a:p>
        </p:txBody>
      </p:sp>
      <p:sp>
        <p:nvSpPr>
          <p:cNvPr id="991" name="Google Shape;991;p122">
            <a:extLst>
              <a:ext uri="{FF2B5EF4-FFF2-40B4-BE49-F238E27FC236}">
                <a16:creationId xmlns:a16="http://schemas.microsoft.com/office/drawing/2014/main" id="{289076E3-5C5E-C05A-7BCA-ED763D58BA10}"/>
              </a:ext>
            </a:extLst>
          </p:cNvPr>
          <p:cNvSpPr/>
          <p:nvPr/>
        </p:nvSpPr>
        <p:spPr>
          <a:xfrm rot="-1098719">
            <a:off x="2385548" y="1850242"/>
            <a:ext cx="3005815" cy="584580"/>
          </a:xfrm>
          <a:prstGeom prst="curvedDownArrow">
            <a:avLst>
              <a:gd name="adj1" fmla="val 90628"/>
              <a:gd name="adj2" fmla="val 181256"/>
              <a:gd name="adj3" fmla="val 33333"/>
            </a:avLst>
          </a:prstGeom>
          <a:solidFill>
            <a:schemeClr val="accent2">
              <a:alpha val="89411"/>
            </a:schemeClr>
          </a:solidFill>
          <a:ln>
            <a:noFill/>
          </a:ln>
        </p:spPr>
        <p:txBody>
          <a:bodyPr spcFirstLastPara="1" wrap="square" lIns="18275" tIns="18275" rIns="18275" bIns="18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92" name="Google Shape;992;p122">
            <a:extLst>
              <a:ext uri="{FF2B5EF4-FFF2-40B4-BE49-F238E27FC236}">
                <a16:creationId xmlns:a16="http://schemas.microsoft.com/office/drawing/2014/main" id="{5853044B-06CC-F5C3-9E63-D6A976A76A76}"/>
              </a:ext>
            </a:extLst>
          </p:cNvPr>
          <p:cNvSpPr/>
          <p:nvPr/>
        </p:nvSpPr>
        <p:spPr>
          <a:xfrm>
            <a:off x="1083739" y="2708417"/>
            <a:ext cx="3192163" cy="1290246"/>
          </a:xfrm>
          <a:prstGeom prst="ellipse">
            <a:avLst/>
          </a:prstGeom>
          <a:solidFill>
            <a:srgbClr val="94AE4A"/>
          </a:solidFill>
          <a:ln>
            <a:noFill/>
          </a:ln>
        </p:spPr>
        <p:txBody>
          <a:bodyPr spcFirstLastPara="1" wrap="square" lIns="18275" tIns="18275" rIns="18275" bIns="18275" anchor="t" anchorCtr="0">
            <a:noAutofit/>
          </a:bodyPr>
          <a:lstStyle/>
          <a:p>
            <a:pPr algn="ctr">
              <a:buClr>
                <a:srgbClr val="FFFFFF"/>
              </a:buClr>
              <a:buSzPts val="2000"/>
            </a:pPr>
            <a:r>
              <a:rPr lang="en-US" sz="2000" b="0" i="0" u="none" strike="noStrike" cap="none">
                <a:solidFill>
                  <a:srgbClr val="FFFFFF"/>
                </a:solidFill>
                <a:latin typeface="Arial"/>
                <a:ea typeface="Arial"/>
                <a:cs typeface="Arial"/>
                <a:sym typeface="Arial"/>
              </a:rPr>
              <a:t>Skills </a:t>
            </a:r>
            <a:r>
              <a:rPr lang="en-US" sz="2000">
                <a:solidFill>
                  <a:srgbClr val="FFFFFF"/>
                </a:solidFill>
                <a:latin typeface="Arial"/>
                <a:ea typeface="Arial"/>
                <a:cs typeface="Arial"/>
                <a:sym typeface="Arial"/>
              </a:rPr>
              <a:t>of</a:t>
            </a:r>
            <a:endParaRPr lang="en-US" sz="2000">
              <a:solidFill>
                <a:srgbClr val="000000"/>
              </a:solidFill>
              <a:latin typeface="Arial"/>
              <a:ea typeface="Arial"/>
              <a:cs typeface="Arial"/>
              <a:sym typeface="Arial"/>
            </a:endParaRPr>
          </a:p>
          <a:p>
            <a:pPr algn="ctr">
              <a:buSzPts val="2000"/>
            </a:pPr>
            <a:r>
              <a:rPr lang="en-US" sz="2000">
                <a:solidFill>
                  <a:srgbClr val="FFFFFF"/>
                </a:solidFill>
                <a:latin typeface="Arial"/>
                <a:ea typeface="Arial"/>
                <a:cs typeface="Arial"/>
                <a:sym typeface="Arial"/>
              </a:rPr>
              <a:t>Interpreting</a:t>
            </a:r>
            <a:r>
              <a:rPr lang="en-US" sz="2000" b="0" i="0" u="none" strike="noStrike" cap="none">
                <a:solidFill>
                  <a:srgbClr val="FFFFFF"/>
                </a:solidFill>
                <a:latin typeface="Arial"/>
                <a:ea typeface="Arial"/>
                <a:cs typeface="Arial"/>
                <a:sym typeface="Arial"/>
              </a:rPr>
              <a:t> and Relating</a:t>
            </a:r>
            <a:endParaRPr sz="2000" b="0" i="0" u="none" strike="noStrike" cap="none">
              <a:solidFill>
                <a:schemeClr val="dk1"/>
              </a:solidFill>
              <a:latin typeface="Arial"/>
              <a:ea typeface="Arial"/>
              <a:cs typeface="Arial"/>
            </a:endParaRPr>
          </a:p>
        </p:txBody>
      </p:sp>
      <p:sp>
        <p:nvSpPr>
          <p:cNvPr id="993" name="Google Shape;993;p122">
            <a:extLst>
              <a:ext uri="{FF2B5EF4-FFF2-40B4-BE49-F238E27FC236}">
                <a16:creationId xmlns:a16="http://schemas.microsoft.com/office/drawing/2014/main" id="{3ABF89BD-B0D5-C758-8A3C-A2AC6A12001E}"/>
              </a:ext>
            </a:extLst>
          </p:cNvPr>
          <p:cNvSpPr txBox="1">
            <a:spLocks noGrp="1"/>
          </p:cNvSpPr>
          <p:nvPr>
            <p:ph type="title"/>
          </p:nvPr>
        </p:nvSpPr>
        <p:spPr>
          <a:xfrm>
            <a:off x="766895" y="472809"/>
            <a:ext cx="10972800" cy="857700"/>
          </a:xfrm>
          <a:prstGeom prst="rect">
            <a:avLst/>
          </a:prstGeom>
          <a:noFill/>
          <a:ln>
            <a:noFill/>
          </a:ln>
        </p:spPr>
        <p:txBody>
          <a:bodyPr spcFirstLastPara="1" wrap="square" lIns="45700" tIns="22850" rIns="45700" bIns="22850" anchor="t" anchorCtr="0">
            <a:noAutofit/>
          </a:bodyPr>
          <a:lstStyle/>
          <a:p>
            <a:pPr marL="0" lvl="0" indent="0" algn="l" rtl="0">
              <a:lnSpc>
                <a:spcPct val="90000"/>
              </a:lnSpc>
              <a:spcBef>
                <a:spcPts val="0"/>
              </a:spcBef>
              <a:spcAft>
                <a:spcPts val="0"/>
              </a:spcAft>
              <a:buClr>
                <a:schemeClr val="dk1"/>
              </a:buClr>
              <a:buSzPts val="4500"/>
              <a:buFont typeface="Arial"/>
              <a:buNone/>
            </a:pPr>
            <a:r>
              <a:rPr lang="en-US">
                <a:solidFill>
                  <a:schemeClr val="tx1"/>
                </a:solidFill>
                <a:latin typeface="+mj-lt"/>
              </a:rPr>
              <a:t>INTERCULTURAL COMPETENCE</a:t>
            </a:r>
            <a:endParaRPr>
              <a:solidFill>
                <a:schemeClr val="tx1"/>
              </a:solidFill>
              <a:latin typeface="+mj-lt"/>
            </a:endParaRPr>
          </a:p>
        </p:txBody>
      </p:sp>
      <p:sp>
        <p:nvSpPr>
          <p:cNvPr id="994" name="Google Shape;994;p122">
            <a:extLst>
              <a:ext uri="{FF2B5EF4-FFF2-40B4-BE49-F238E27FC236}">
                <a16:creationId xmlns:a16="http://schemas.microsoft.com/office/drawing/2014/main" id="{5CCEFBA2-2574-511A-8148-0E298F836B8A}"/>
              </a:ext>
            </a:extLst>
          </p:cNvPr>
          <p:cNvSpPr/>
          <p:nvPr/>
        </p:nvSpPr>
        <p:spPr>
          <a:xfrm>
            <a:off x="3260511" y="4791351"/>
            <a:ext cx="5544000" cy="1015200"/>
          </a:xfrm>
          <a:prstGeom prst="ellipse">
            <a:avLst/>
          </a:prstGeom>
          <a:solidFill>
            <a:srgbClr val="7F7F7F"/>
          </a:solidFill>
          <a:ln>
            <a:noFill/>
          </a:ln>
        </p:spPr>
        <p:txBody>
          <a:bodyPr spcFirstLastPara="1" wrap="square" lIns="18275" tIns="18275" rIns="18275" bIns="18275" anchor="ctr" anchorCtr="0">
            <a:noAutofit/>
          </a:bodyPr>
          <a:lstStyle/>
          <a:p>
            <a:pPr marL="0" marR="0" lvl="0" indent="0" algn="ctr" rtl="0">
              <a:lnSpc>
                <a:spcPct val="100000"/>
              </a:lnSpc>
              <a:spcBef>
                <a:spcPts val="0"/>
              </a:spcBef>
              <a:spcAft>
                <a:spcPts val="0"/>
              </a:spcAft>
              <a:buClr>
                <a:srgbClr val="FFFFFF"/>
              </a:buClr>
              <a:buSzPts val="2400"/>
              <a:buFont typeface="Overlock"/>
              <a:buNone/>
            </a:pPr>
            <a:r>
              <a:rPr lang="en-US" sz="2400" b="0" i="0" u="none" strike="noStrike" cap="none">
                <a:solidFill>
                  <a:srgbClr val="FFFFFF"/>
                </a:solidFill>
                <a:latin typeface="Arial"/>
                <a:ea typeface="Arial"/>
                <a:cs typeface="Arial"/>
                <a:sym typeface="Arial"/>
              </a:rPr>
              <a:t>Cultural Knowledge</a:t>
            </a:r>
            <a:endParaRPr sz="2400" b="0" i="0" u="none" strike="noStrike" cap="none">
              <a:solidFill>
                <a:schemeClr val="dk1"/>
              </a:solidFill>
              <a:latin typeface="Arial"/>
              <a:ea typeface="Arial"/>
              <a:cs typeface="Arial"/>
              <a:sym typeface="Arial"/>
            </a:endParaRPr>
          </a:p>
        </p:txBody>
      </p:sp>
      <p:sp>
        <p:nvSpPr>
          <p:cNvPr id="995" name="Google Shape;995;p122">
            <a:extLst>
              <a:ext uri="{FF2B5EF4-FFF2-40B4-BE49-F238E27FC236}">
                <a16:creationId xmlns:a16="http://schemas.microsoft.com/office/drawing/2014/main" id="{BE5667C8-46E9-DE95-4BEE-4287369411DD}"/>
              </a:ext>
            </a:extLst>
          </p:cNvPr>
          <p:cNvSpPr/>
          <p:nvPr/>
        </p:nvSpPr>
        <p:spPr>
          <a:xfrm flipH="1">
            <a:off x="4156436" y="2723746"/>
            <a:ext cx="1609362" cy="2192346"/>
          </a:xfrm>
          <a:custGeom>
            <a:avLst/>
            <a:gdLst/>
            <a:ahLst/>
            <a:cxnLst/>
            <a:rect l="l" t="t" r="r" b="b"/>
            <a:pathLst>
              <a:path w="21600" h="21600" extrusionOk="0">
                <a:moveTo>
                  <a:pt x="21600" y="6079"/>
                </a:moveTo>
                <a:lnTo>
                  <a:pt x="14569" y="0"/>
                </a:lnTo>
                <a:lnTo>
                  <a:pt x="14569" y="3918"/>
                </a:lnTo>
                <a:lnTo>
                  <a:pt x="12427" y="3918"/>
                </a:lnTo>
                <a:cubicBezTo>
                  <a:pt x="5564" y="3918"/>
                  <a:pt x="0" y="7607"/>
                  <a:pt x="0" y="12158"/>
                </a:cubicBezTo>
                <a:lnTo>
                  <a:pt x="0" y="21600"/>
                </a:lnTo>
                <a:lnTo>
                  <a:pt x="4418" y="21600"/>
                </a:lnTo>
                <a:lnTo>
                  <a:pt x="4418" y="12158"/>
                </a:lnTo>
                <a:cubicBezTo>
                  <a:pt x="4418" y="9994"/>
                  <a:pt x="8004" y="8240"/>
                  <a:pt x="12427" y="8240"/>
                </a:cubicBezTo>
                <a:lnTo>
                  <a:pt x="14569" y="8240"/>
                </a:lnTo>
                <a:lnTo>
                  <a:pt x="14569" y="12158"/>
                </a:lnTo>
                <a:close/>
              </a:path>
            </a:pathLst>
          </a:custGeom>
          <a:solidFill>
            <a:srgbClr val="7F7F7F">
              <a:alpha val="89411"/>
            </a:srgbClr>
          </a:solidFill>
          <a:ln>
            <a:noFill/>
          </a:ln>
        </p:spPr>
        <p:txBody>
          <a:bodyPr spcFirstLastPara="1" wrap="square" lIns="18275" tIns="18275" rIns="18275" bIns="18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96" name="Google Shape;996;p122">
            <a:extLst>
              <a:ext uri="{FF2B5EF4-FFF2-40B4-BE49-F238E27FC236}">
                <a16:creationId xmlns:a16="http://schemas.microsoft.com/office/drawing/2014/main" id="{08928BE6-5EC8-2320-A367-803845329307}"/>
              </a:ext>
            </a:extLst>
          </p:cNvPr>
          <p:cNvSpPr/>
          <p:nvPr/>
        </p:nvSpPr>
        <p:spPr>
          <a:xfrm rot="1058076" flipH="1">
            <a:off x="6612774" y="1800598"/>
            <a:ext cx="2974792" cy="646590"/>
          </a:xfrm>
          <a:prstGeom prst="curvedDownArrow">
            <a:avLst>
              <a:gd name="adj1" fmla="val 82975"/>
              <a:gd name="adj2" fmla="val 165950"/>
              <a:gd name="adj3" fmla="val 33333"/>
            </a:avLst>
          </a:prstGeom>
          <a:solidFill>
            <a:srgbClr val="0091FE">
              <a:alpha val="89411"/>
            </a:srgbClr>
          </a:solidFill>
          <a:ln>
            <a:noFill/>
          </a:ln>
        </p:spPr>
        <p:txBody>
          <a:bodyPr spcFirstLastPara="1" wrap="square" lIns="18275" tIns="18275" rIns="18275" bIns="18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98" name="Google Shape;998;p122">
            <a:extLst>
              <a:ext uri="{FF2B5EF4-FFF2-40B4-BE49-F238E27FC236}">
                <a16:creationId xmlns:a16="http://schemas.microsoft.com/office/drawing/2014/main" id="{6A51C6AF-0857-75AD-8C8A-B59893AF77B1}"/>
              </a:ext>
            </a:extLst>
          </p:cNvPr>
          <p:cNvSpPr/>
          <p:nvPr/>
        </p:nvSpPr>
        <p:spPr>
          <a:xfrm>
            <a:off x="7688631" y="2701490"/>
            <a:ext cx="3330545" cy="1273915"/>
          </a:xfrm>
          <a:prstGeom prst="ellipse">
            <a:avLst/>
          </a:prstGeom>
          <a:solidFill>
            <a:srgbClr val="0070C0"/>
          </a:solidFill>
          <a:ln>
            <a:noFill/>
          </a:ln>
        </p:spPr>
        <p:txBody>
          <a:bodyPr spcFirstLastPara="1" wrap="square" lIns="18275" tIns="18275" rIns="18275" bIns="18275" anchor="t" anchorCtr="0">
            <a:noAutofit/>
          </a:bodyPr>
          <a:lstStyle/>
          <a:p>
            <a:pPr algn="ctr">
              <a:buClr>
                <a:srgbClr val="FFFFFF"/>
              </a:buClr>
              <a:buSzPts val="2000"/>
            </a:pPr>
            <a:r>
              <a:rPr lang="en-US" sz="2000" b="0" i="0" u="none" strike="noStrike" cap="none" dirty="0">
                <a:solidFill>
                  <a:srgbClr val="FFFFFF"/>
                </a:solidFill>
                <a:latin typeface="Arial"/>
                <a:ea typeface="Arial"/>
                <a:cs typeface="Arial"/>
                <a:sym typeface="Arial"/>
              </a:rPr>
              <a:t>Skills of</a:t>
            </a:r>
            <a:r>
              <a:rPr lang="en-US" sz="2000" dirty="0">
                <a:solidFill>
                  <a:srgbClr val="FFFFFF"/>
                </a:solidFill>
                <a:latin typeface="Arial"/>
                <a:ea typeface="Arial"/>
                <a:cs typeface="Arial"/>
                <a:sym typeface="Arial"/>
              </a:rPr>
              <a:t> </a:t>
            </a:r>
          </a:p>
          <a:p>
            <a:pPr algn="ctr">
              <a:buClr>
                <a:srgbClr val="FFFFFF"/>
              </a:buClr>
              <a:buSzPts val="2000"/>
            </a:pPr>
            <a:r>
              <a:rPr lang="en-US" sz="2000" b="0" i="0" u="none" strike="noStrike" cap="none" dirty="0">
                <a:solidFill>
                  <a:srgbClr val="FFFFFF"/>
                </a:solidFill>
                <a:latin typeface="Arial"/>
                <a:ea typeface="Arial"/>
                <a:cs typeface="Arial"/>
                <a:sym typeface="Arial"/>
              </a:rPr>
              <a:t>Discovery and Interaction</a:t>
            </a:r>
            <a:endParaRPr sz="2000" b="0" i="0" u="none" strike="noStrike" cap="none" dirty="0">
              <a:solidFill>
                <a:schemeClr val="dk1"/>
              </a:solidFill>
              <a:latin typeface="Arial"/>
              <a:ea typeface="Arial"/>
              <a:cs typeface="Arial"/>
              <a:sym typeface="Arial"/>
            </a:endParaRPr>
          </a:p>
        </p:txBody>
      </p:sp>
      <p:sp>
        <p:nvSpPr>
          <p:cNvPr id="999" name="Google Shape;999;p122">
            <a:extLst>
              <a:ext uri="{FF2B5EF4-FFF2-40B4-BE49-F238E27FC236}">
                <a16:creationId xmlns:a16="http://schemas.microsoft.com/office/drawing/2014/main" id="{48E2BA03-4939-3B40-98DF-70E73D304CF3}"/>
              </a:ext>
            </a:extLst>
          </p:cNvPr>
          <p:cNvSpPr/>
          <p:nvPr/>
        </p:nvSpPr>
        <p:spPr>
          <a:xfrm>
            <a:off x="6235136" y="2737388"/>
            <a:ext cx="1603260" cy="2178738"/>
          </a:xfrm>
          <a:custGeom>
            <a:avLst/>
            <a:gdLst/>
            <a:ahLst/>
            <a:cxnLst/>
            <a:rect l="l" t="t" r="r" b="b"/>
            <a:pathLst>
              <a:path w="21600" h="21600" extrusionOk="0">
                <a:moveTo>
                  <a:pt x="21600" y="6079"/>
                </a:moveTo>
                <a:lnTo>
                  <a:pt x="14569" y="0"/>
                </a:lnTo>
                <a:lnTo>
                  <a:pt x="14569" y="3918"/>
                </a:lnTo>
                <a:lnTo>
                  <a:pt x="12427" y="3918"/>
                </a:lnTo>
                <a:cubicBezTo>
                  <a:pt x="5564" y="3918"/>
                  <a:pt x="0" y="7607"/>
                  <a:pt x="0" y="12158"/>
                </a:cubicBezTo>
                <a:lnTo>
                  <a:pt x="0" y="21600"/>
                </a:lnTo>
                <a:lnTo>
                  <a:pt x="4418" y="21600"/>
                </a:lnTo>
                <a:lnTo>
                  <a:pt x="4418" y="12158"/>
                </a:lnTo>
                <a:cubicBezTo>
                  <a:pt x="4418" y="9994"/>
                  <a:pt x="8004" y="8240"/>
                  <a:pt x="12427" y="8240"/>
                </a:cubicBezTo>
                <a:lnTo>
                  <a:pt x="14569" y="8240"/>
                </a:lnTo>
                <a:lnTo>
                  <a:pt x="14569" y="12158"/>
                </a:lnTo>
                <a:close/>
              </a:path>
            </a:pathLst>
          </a:custGeom>
          <a:solidFill>
            <a:srgbClr val="7F7F7F">
              <a:alpha val="89411"/>
            </a:srgbClr>
          </a:solidFill>
          <a:ln>
            <a:noFill/>
          </a:ln>
        </p:spPr>
        <p:txBody>
          <a:bodyPr spcFirstLastPara="1" wrap="square" lIns="18275" tIns="18275" rIns="18275" bIns="18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01" name="Google Shape;1001;p122">
            <a:extLst>
              <a:ext uri="{FF2B5EF4-FFF2-40B4-BE49-F238E27FC236}">
                <a16:creationId xmlns:a16="http://schemas.microsoft.com/office/drawing/2014/main" id="{3756C850-4B52-6CB5-8B73-0568210F5381}"/>
              </a:ext>
            </a:extLst>
          </p:cNvPr>
          <p:cNvSpPr txBox="1"/>
          <p:nvPr/>
        </p:nvSpPr>
        <p:spPr>
          <a:xfrm>
            <a:off x="774599" y="1120845"/>
            <a:ext cx="5617200" cy="377100"/>
          </a:xfrm>
          <a:prstGeom prst="rect">
            <a:avLst/>
          </a:prstGeom>
          <a:noFill/>
          <a:ln>
            <a:noFill/>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latin typeface="+mj-lt"/>
                <a:ea typeface="Arial"/>
                <a:cs typeface="Arial"/>
                <a:sym typeface="Arial"/>
              </a:rPr>
              <a:t>Cyclical process of development over time:</a:t>
            </a:r>
            <a:endParaRPr sz="2100" b="1" i="0" u="none" strike="noStrike" cap="none">
              <a:latin typeface="+mj-lt"/>
              <a:ea typeface="Arial"/>
              <a:cs typeface="Arial"/>
              <a:sym typeface="Arial"/>
            </a:endParaRPr>
          </a:p>
        </p:txBody>
      </p:sp>
      <p:sp>
        <p:nvSpPr>
          <p:cNvPr id="14" name="Arrow: Down 13">
            <a:extLst>
              <a:ext uri="{FF2B5EF4-FFF2-40B4-BE49-F238E27FC236}">
                <a16:creationId xmlns:a16="http://schemas.microsoft.com/office/drawing/2014/main" id="{78A0CEBA-D5D6-0B95-9F7F-B00C6AA47170}"/>
              </a:ext>
            </a:extLst>
          </p:cNvPr>
          <p:cNvSpPr/>
          <p:nvPr/>
        </p:nvSpPr>
        <p:spPr>
          <a:xfrm>
            <a:off x="5727301" y="2737388"/>
            <a:ext cx="537218" cy="2399205"/>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00" name="Google Shape;1000;p122">
            <a:extLst>
              <a:ext uri="{FF2B5EF4-FFF2-40B4-BE49-F238E27FC236}">
                <a16:creationId xmlns:a16="http://schemas.microsoft.com/office/drawing/2014/main" id="{58C780CB-289F-8675-0F59-2539D41AD168}"/>
              </a:ext>
            </a:extLst>
          </p:cNvPr>
          <p:cNvSpPr/>
          <p:nvPr/>
        </p:nvSpPr>
        <p:spPr>
          <a:xfrm>
            <a:off x="4845772" y="3832002"/>
            <a:ext cx="2373600" cy="843300"/>
          </a:xfrm>
          <a:prstGeom prst="ellipse">
            <a:avLst/>
          </a:prstGeom>
          <a:solidFill>
            <a:srgbClr val="CB5A28"/>
          </a:solidFill>
          <a:ln>
            <a:noFill/>
          </a:ln>
        </p:spPr>
        <p:txBody>
          <a:bodyPr spcFirstLastPara="1" wrap="square" lIns="18275" tIns="18275" rIns="18275" bIns="18275" anchor="ctr" anchorCtr="0">
            <a:noAutofit/>
          </a:bodyPr>
          <a:lstStyle/>
          <a:p>
            <a:pPr marL="0" marR="0" lvl="0" indent="0" algn="ctr" rtl="0">
              <a:lnSpc>
                <a:spcPct val="100000"/>
              </a:lnSpc>
              <a:spcBef>
                <a:spcPts val="0"/>
              </a:spcBef>
              <a:spcAft>
                <a:spcPts val="0"/>
              </a:spcAft>
              <a:buClr>
                <a:srgbClr val="FFFFFF"/>
              </a:buClr>
              <a:buSzPts val="2200"/>
              <a:buFont typeface="Overlock"/>
              <a:buNone/>
            </a:pPr>
            <a:r>
              <a:rPr lang="en-US" sz="2200" b="0" i="0" u="none" strike="noStrike" cap="none">
                <a:solidFill>
                  <a:srgbClr val="FFFFFF"/>
                </a:solidFill>
                <a:latin typeface="Arial"/>
                <a:ea typeface="Arial"/>
                <a:cs typeface="Arial"/>
                <a:sym typeface="Arial"/>
              </a:rPr>
              <a:t>Attitudes</a:t>
            </a:r>
            <a:endParaRPr sz="2200" b="0" i="0" u="none" strike="noStrike" cap="none">
              <a:solidFill>
                <a:schemeClr val="dk1"/>
              </a:solidFill>
              <a:latin typeface="Arial"/>
              <a:ea typeface="Arial"/>
              <a:cs typeface="Arial"/>
              <a:sym typeface="Arial"/>
            </a:endParaRPr>
          </a:p>
        </p:txBody>
      </p:sp>
      <p:sp>
        <p:nvSpPr>
          <p:cNvPr id="2" name="Rectangle 1">
            <a:extLst>
              <a:ext uri="{FF2B5EF4-FFF2-40B4-BE49-F238E27FC236}">
                <a16:creationId xmlns:a16="http://schemas.microsoft.com/office/drawing/2014/main" id="{74B3966E-E5E3-0D7B-6B92-3805DDBCA9DF}"/>
              </a:ext>
            </a:extLst>
          </p:cNvPr>
          <p:cNvSpPr/>
          <p:nvPr/>
        </p:nvSpPr>
        <p:spPr>
          <a:xfrm>
            <a:off x="1298882" y="5344886"/>
            <a:ext cx="3204723"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bg1">
                      <a:lumMod val="50000"/>
                    </a:schemeClr>
                  </a:outerShdw>
                </a:effectLst>
              </a:rPr>
              <a:t>K</a:t>
            </a:r>
            <a:r>
              <a:rPr lang="en-US" sz="4000" b="1" dirty="0">
                <a:ln w="9525">
                  <a:solidFill>
                    <a:schemeClr val="bg1"/>
                  </a:solidFill>
                  <a:prstDash val="solid"/>
                </a:ln>
                <a:solidFill>
                  <a:schemeClr val="accent5"/>
                </a:solidFill>
                <a:effectLst>
                  <a:outerShdw blurRad="12700" dist="38100" dir="2700000" algn="tl" rotWithShape="0">
                    <a:schemeClr val="bg1">
                      <a:lumMod val="50000"/>
                    </a:schemeClr>
                  </a:outerShdw>
                </a:effectLst>
              </a:rPr>
              <a:t>nowledge</a:t>
            </a:r>
            <a:endParaRPr lang="en-US" sz="5400" b="1" dirty="0">
              <a:ln w="9525">
                <a:solidFill>
                  <a:schemeClr val="bg1"/>
                </a:solidFill>
                <a:prstDash val="solid"/>
              </a:ln>
              <a:solidFill>
                <a:schemeClr val="accent5"/>
              </a:solidFill>
              <a:effectLst>
                <a:outerShdw blurRad="12700" dist="38100" dir="2700000" algn="tl" rotWithShape="0">
                  <a:schemeClr val="bg1">
                    <a:lumMod val="50000"/>
                  </a:schemeClr>
                </a:outerShdw>
              </a:effectLst>
            </a:endParaRPr>
          </a:p>
        </p:txBody>
      </p:sp>
      <p:sp>
        <p:nvSpPr>
          <p:cNvPr id="3" name="Rectangle 2">
            <a:extLst>
              <a:ext uri="{FF2B5EF4-FFF2-40B4-BE49-F238E27FC236}">
                <a16:creationId xmlns:a16="http://schemas.microsoft.com/office/drawing/2014/main" id="{3C95A69D-45FE-32BD-A42D-BFE8AD981DD4}"/>
              </a:ext>
            </a:extLst>
          </p:cNvPr>
          <p:cNvSpPr/>
          <p:nvPr/>
        </p:nvSpPr>
        <p:spPr>
          <a:xfrm>
            <a:off x="7408352" y="3998663"/>
            <a:ext cx="2602571"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bg1">
                      <a:lumMod val="50000"/>
                    </a:schemeClr>
                  </a:outerShdw>
                </a:effectLst>
              </a:rPr>
              <a:t>A</a:t>
            </a:r>
            <a:r>
              <a:rPr lang="en-US" sz="4000" b="1" dirty="0">
                <a:ln w="9525">
                  <a:solidFill>
                    <a:schemeClr val="bg1"/>
                  </a:solidFill>
                  <a:prstDash val="solid"/>
                </a:ln>
                <a:solidFill>
                  <a:schemeClr val="accent5"/>
                </a:solidFill>
                <a:effectLst>
                  <a:outerShdw blurRad="12700" dist="38100" dir="2700000" algn="tl" rotWithShape="0">
                    <a:schemeClr val="bg1">
                      <a:lumMod val="50000"/>
                    </a:schemeClr>
                  </a:outerShdw>
                </a:effectLst>
              </a:rPr>
              <a:t>ttitudes</a:t>
            </a:r>
            <a:endParaRPr lang="en-US" sz="5400" b="1" dirty="0">
              <a:ln w="9525">
                <a:solidFill>
                  <a:schemeClr val="bg1"/>
                </a:solidFill>
                <a:prstDash val="solid"/>
              </a:ln>
              <a:solidFill>
                <a:schemeClr val="accent5"/>
              </a:solidFill>
              <a:effectLst>
                <a:outerShdw blurRad="12700" dist="38100" dir="2700000" algn="tl" rotWithShape="0">
                  <a:schemeClr val="bg1">
                    <a:lumMod val="50000"/>
                  </a:schemeClr>
                </a:outerShdw>
              </a:effectLst>
            </a:endParaRPr>
          </a:p>
        </p:txBody>
      </p:sp>
      <p:sp>
        <p:nvSpPr>
          <p:cNvPr id="4" name="Rectangle 3">
            <a:extLst>
              <a:ext uri="{FF2B5EF4-FFF2-40B4-BE49-F238E27FC236}">
                <a16:creationId xmlns:a16="http://schemas.microsoft.com/office/drawing/2014/main" id="{70E126F1-D8FD-1B41-9EC8-1DBBB7DE3402}"/>
              </a:ext>
            </a:extLst>
          </p:cNvPr>
          <p:cNvSpPr/>
          <p:nvPr/>
        </p:nvSpPr>
        <p:spPr>
          <a:xfrm>
            <a:off x="867762" y="1818409"/>
            <a:ext cx="1596911"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bg1">
                      <a:lumMod val="50000"/>
                    </a:schemeClr>
                  </a:outerShdw>
                </a:effectLst>
              </a:rPr>
              <a:t>S</a:t>
            </a:r>
            <a:r>
              <a:rPr lang="en-US" sz="4000" b="1" dirty="0">
                <a:ln w="9525">
                  <a:solidFill>
                    <a:schemeClr val="bg1"/>
                  </a:solidFill>
                  <a:prstDash val="solid"/>
                </a:ln>
                <a:solidFill>
                  <a:schemeClr val="accent5"/>
                </a:solidFill>
                <a:effectLst>
                  <a:outerShdw blurRad="12700" dist="38100" dir="2700000" algn="tl" rotWithShape="0">
                    <a:schemeClr val="bg1">
                      <a:lumMod val="50000"/>
                    </a:schemeClr>
                  </a:outerShdw>
                </a:effectLst>
              </a:rPr>
              <a:t>kills</a:t>
            </a:r>
            <a:endParaRPr lang="en-US" sz="5400" b="1" dirty="0">
              <a:ln w="9525">
                <a:solidFill>
                  <a:schemeClr val="bg1"/>
                </a:solidFill>
                <a:prstDash val="solid"/>
              </a:ln>
              <a:solidFill>
                <a:schemeClr val="accent5"/>
              </a:solidFill>
              <a:effectLst>
                <a:outerShdw blurRad="12700" dist="38100" dir="2700000" algn="tl" rotWithShape="0">
                  <a:schemeClr val="bg1">
                    <a:lumMod val="50000"/>
                  </a:schemeClr>
                </a:outerShdw>
              </a:effectLst>
            </a:endParaRPr>
          </a:p>
        </p:txBody>
      </p:sp>
      <p:sp>
        <p:nvSpPr>
          <p:cNvPr id="5" name="Rectangle 4">
            <a:extLst>
              <a:ext uri="{FF2B5EF4-FFF2-40B4-BE49-F238E27FC236}">
                <a16:creationId xmlns:a16="http://schemas.microsoft.com/office/drawing/2014/main" id="{C6A32BBC-AC48-010E-4AC3-3AD976C28BCD}"/>
              </a:ext>
            </a:extLst>
          </p:cNvPr>
          <p:cNvSpPr/>
          <p:nvPr/>
        </p:nvSpPr>
        <p:spPr>
          <a:xfrm>
            <a:off x="6399503" y="1219898"/>
            <a:ext cx="3475439"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bg1">
                      <a:lumMod val="50000"/>
                    </a:schemeClr>
                  </a:outerShdw>
                </a:effectLst>
              </a:rPr>
              <a:t>E</a:t>
            </a:r>
            <a:r>
              <a:rPr lang="en-US" sz="4000" b="1" dirty="0">
                <a:ln w="9525">
                  <a:solidFill>
                    <a:schemeClr val="bg1"/>
                  </a:solidFill>
                  <a:prstDash val="solid"/>
                </a:ln>
                <a:solidFill>
                  <a:schemeClr val="accent5"/>
                </a:solidFill>
                <a:effectLst>
                  <a:outerShdw blurRad="12700" dist="38100" dir="2700000" algn="tl" rotWithShape="0">
                    <a:schemeClr val="bg1">
                      <a:lumMod val="50000"/>
                    </a:schemeClr>
                  </a:outerShdw>
                </a:effectLst>
              </a:rPr>
              <a:t>ngagement</a:t>
            </a:r>
            <a:endParaRPr lang="en-US" sz="5400" b="1" dirty="0">
              <a:ln w="9525">
                <a:solidFill>
                  <a:schemeClr val="bg1"/>
                </a:solidFill>
                <a:prstDash val="solid"/>
              </a:ln>
              <a:solidFill>
                <a:schemeClr val="accent5"/>
              </a:solidFill>
              <a:effectLst>
                <a:outerShdw blurRad="12700" dist="38100" dir="2700000" algn="tl" rotWithShape="0">
                  <a:schemeClr val="bg1">
                    <a:lumMod val="50000"/>
                  </a:schemeClr>
                </a:outerShdw>
              </a:effectLst>
            </a:endParaRPr>
          </a:p>
        </p:txBody>
      </p:sp>
      <p:sp>
        <p:nvSpPr>
          <p:cNvPr id="6" name="Rectangle 5">
            <a:extLst>
              <a:ext uri="{FF2B5EF4-FFF2-40B4-BE49-F238E27FC236}">
                <a16:creationId xmlns:a16="http://schemas.microsoft.com/office/drawing/2014/main" id="{EEB450CE-48A4-F7C4-8464-CF1E9D050846}"/>
              </a:ext>
            </a:extLst>
          </p:cNvPr>
          <p:cNvSpPr/>
          <p:nvPr/>
        </p:nvSpPr>
        <p:spPr>
          <a:xfrm>
            <a:off x="8449237" y="5394504"/>
            <a:ext cx="3269101" cy="1200329"/>
          </a:xfrm>
          <a:prstGeom prst="rect">
            <a:avLst/>
          </a:prstGeom>
          <a:noFill/>
        </p:spPr>
        <p:txBody>
          <a:bodyPr wrap="none" lIns="91440" tIns="45720" rIns="91440" bIns="45720">
            <a:spAutoFit/>
          </a:bodyPr>
          <a:lstStyle/>
          <a:p>
            <a:pPr algn="ctr"/>
            <a:r>
              <a:rPr lang="en-US" sz="7200" b="1" dirty="0">
                <a:ln w="9525">
                  <a:solidFill>
                    <a:schemeClr val="bg1"/>
                  </a:solidFill>
                  <a:prstDash val="solid"/>
                </a:ln>
                <a:solidFill>
                  <a:schemeClr val="accent5"/>
                </a:solidFill>
                <a:effectLst>
                  <a:outerShdw blurRad="12700" dist="38100" dir="2700000" algn="tl" rotWithShape="0">
                    <a:schemeClr val="bg1">
                      <a:lumMod val="50000"/>
                    </a:schemeClr>
                  </a:outerShdw>
                </a:effectLst>
              </a:rPr>
              <a:t>K A S E</a:t>
            </a:r>
          </a:p>
        </p:txBody>
      </p:sp>
    </p:spTree>
    <p:extLst>
      <p:ext uri="{BB962C8B-B14F-4D97-AF65-F5344CB8AC3E}">
        <p14:creationId xmlns:p14="http://schemas.microsoft.com/office/powerpoint/2010/main" val="210222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8FDF6-3718-100F-292C-44A4CDB36D7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186CA00-AFE4-EECB-D528-2E60BAE9D6BB}"/>
              </a:ext>
            </a:extLst>
          </p:cNvPr>
          <p:cNvSpPr>
            <a:spLocks noGrp="1"/>
          </p:cNvSpPr>
          <p:nvPr>
            <p:ph type="title"/>
          </p:nvPr>
        </p:nvSpPr>
        <p:spPr>
          <a:xfrm>
            <a:off x="672904" y="642593"/>
            <a:ext cx="3603674" cy="3226021"/>
          </a:xfrm>
        </p:spPr>
        <p:style>
          <a:lnRef idx="0">
            <a:schemeClr val="accent5"/>
          </a:lnRef>
          <a:fillRef idx="3">
            <a:schemeClr val="accent5"/>
          </a:fillRef>
          <a:effectRef idx="3">
            <a:schemeClr val="accent5"/>
          </a:effectRef>
          <a:fontRef idx="minor">
            <a:schemeClr val="lt1"/>
          </a:fontRef>
        </p:style>
        <p:txBody>
          <a:bodyPr>
            <a:normAutofit/>
          </a:bodyPr>
          <a:lstStyle/>
          <a:p>
            <a:r>
              <a:rPr lang="en-US" sz="6600"/>
              <a:t>KASE</a:t>
            </a:r>
            <a:r>
              <a:rPr lang="en-US"/>
              <a:t> </a:t>
            </a:r>
            <a:br>
              <a:rPr lang="en-US"/>
            </a:br>
            <a:r>
              <a:rPr lang="en-US"/>
              <a:t>Rubric for </a:t>
            </a:r>
            <a:br>
              <a:rPr lang="en-US"/>
            </a:br>
            <a:r>
              <a:rPr lang="en-US"/>
              <a:t>ICC Growth</a:t>
            </a:r>
          </a:p>
        </p:txBody>
      </p:sp>
      <p:sp>
        <p:nvSpPr>
          <p:cNvPr id="6" name="Content Placeholder 5">
            <a:extLst>
              <a:ext uri="{FF2B5EF4-FFF2-40B4-BE49-F238E27FC236}">
                <a16:creationId xmlns:a16="http://schemas.microsoft.com/office/drawing/2014/main" id="{DC8255DB-492A-B098-321A-02D43EAB3D30}"/>
              </a:ext>
            </a:extLst>
          </p:cNvPr>
          <p:cNvSpPr>
            <a:spLocks noGrp="1"/>
          </p:cNvSpPr>
          <p:nvPr>
            <p:ph sz="half" idx="1"/>
          </p:nvPr>
        </p:nvSpPr>
        <p:spPr>
          <a:xfrm>
            <a:off x="672904" y="4149968"/>
            <a:ext cx="3603674" cy="2065094"/>
          </a:xfrm>
        </p:spPr>
        <p:txBody>
          <a:bodyPr/>
          <a:lstStyle/>
          <a:p>
            <a:pPr marL="0" indent="0">
              <a:buNone/>
            </a:pPr>
            <a:r>
              <a:rPr lang="en-US"/>
              <a:t>Now what are you looking for when you review these reflections?</a:t>
            </a:r>
          </a:p>
        </p:txBody>
      </p:sp>
      <p:graphicFrame>
        <p:nvGraphicFramePr>
          <p:cNvPr id="8" name="Content Placeholder 8">
            <a:extLst>
              <a:ext uri="{FF2B5EF4-FFF2-40B4-BE49-F238E27FC236}">
                <a16:creationId xmlns:a16="http://schemas.microsoft.com/office/drawing/2014/main" id="{41E199A7-8375-CA0D-ABD2-93BA23F1A989}"/>
              </a:ext>
            </a:extLst>
          </p:cNvPr>
          <p:cNvGraphicFramePr>
            <a:graphicFrameLocks noGrp="1"/>
          </p:cNvGraphicFramePr>
          <p:nvPr>
            <p:ph sz="half" idx="2"/>
            <p:extLst>
              <p:ext uri="{D42A27DB-BD31-4B8C-83A1-F6EECF244321}">
                <p14:modId xmlns:p14="http://schemas.microsoft.com/office/powerpoint/2010/main" val="916462050"/>
              </p:ext>
            </p:extLst>
          </p:nvPr>
        </p:nvGraphicFramePr>
        <p:xfrm>
          <a:off x="4543865" y="642938"/>
          <a:ext cx="7076635" cy="561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1282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A7736-19AC-5508-6A30-6D04E86C3F5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66D34A4-6A15-3503-7F05-DDA7A2802BAB}"/>
              </a:ext>
            </a:extLst>
          </p:cNvPr>
          <p:cNvSpPr>
            <a:spLocks noGrp="1"/>
          </p:cNvSpPr>
          <p:nvPr>
            <p:ph type="title"/>
          </p:nvPr>
        </p:nvSpPr>
        <p:spPr>
          <a:xfrm>
            <a:off x="672904" y="642593"/>
            <a:ext cx="3603674" cy="3226021"/>
          </a:xfrm>
        </p:spPr>
        <p:style>
          <a:lnRef idx="0">
            <a:schemeClr val="accent3"/>
          </a:lnRef>
          <a:fillRef idx="3">
            <a:schemeClr val="accent3"/>
          </a:fillRef>
          <a:effectRef idx="3">
            <a:schemeClr val="accent3"/>
          </a:effectRef>
          <a:fontRef idx="minor">
            <a:schemeClr val="lt1"/>
          </a:fontRef>
        </p:style>
        <p:txBody>
          <a:bodyPr>
            <a:normAutofit/>
          </a:bodyPr>
          <a:lstStyle/>
          <a:p>
            <a:r>
              <a:rPr lang="en-US" sz="6600"/>
              <a:t>KASE</a:t>
            </a:r>
            <a:r>
              <a:rPr lang="en-US"/>
              <a:t> Intercultural  Reflection Guide</a:t>
            </a:r>
          </a:p>
        </p:txBody>
      </p:sp>
      <p:sp>
        <p:nvSpPr>
          <p:cNvPr id="6" name="Content Placeholder 5">
            <a:extLst>
              <a:ext uri="{FF2B5EF4-FFF2-40B4-BE49-F238E27FC236}">
                <a16:creationId xmlns:a16="http://schemas.microsoft.com/office/drawing/2014/main" id="{22855937-A8B7-F668-DAA2-8CA38734D71B}"/>
              </a:ext>
            </a:extLst>
          </p:cNvPr>
          <p:cNvSpPr>
            <a:spLocks noGrp="1"/>
          </p:cNvSpPr>
          <p:nvPr>
            <p:ph sz="half" idx="1"/>
          </p:nvPr>
        </p:nvSpPr>
        <p:spPr>
          <a:xfrm>
            <a:off x="672904" y="4149968"/>
            <a:ext cx="3603674" cy="2065094"/>
          </a:xfrm>
        </p:spPr>
        <p:txBody>
          <a:bodyPr/>
          <a:lstStyle/>
          <a:p>
            <a:pPr marL="0" indent="0">
              <a:buNone/>
            </a:pPr>
            <a:r>
              <a:rPr lang="en-US" dirty="0"/>
              <a:t>Use KASE to guide creating the reflection prompts AND to assess them</a:t>
            </a:r>
          </a:p>
        </p:txBody>
      </p:sp>
      <p:graphicFrame>
        <p:nvGraphicFramePr>
          <p:cNvPr id="8" name="Content Placeholder 8">
            <a:extLst>
              <a:ext uri="{FF2B5EF4-FFF2-40B4-BE49-F238E27FC236}">
                <a16:creationId xmlns:a16="http://schemas.microsoft.com/office/drawing/2014/main" id="{35D188FB-8E7A-1F58-CEEA-DE2B28190BE2}"/>
              </a:ext>
            </a:extLst>
          </p:cNvPr>
          <p:cNvGraphicFramePr>
            <a:graphicFrameLocks noGrp="1"/>
          </p:cNvGraphicFramePr>
          <p:nvPr>
            <p:ph sz="half" idx="2"/>
          </p:nvPr>
        </p:nvGraphicFramePr>
        <p:xfrm>
          <a:off x="4543865" y="642938"/>
          <a:ext cx="7076635" cy="5616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58542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B5F76-9E21-F7C1-09C5-ED0F4554EC1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44AD56D-1B7A-7C92-872F-0850A55C88CD}"/>
              </a:ext>
            </a:extLst>
          </p:cNvPr>
          <p:cNvSpPr>
            <a:spLocks noGrp="1"/>
          </p:cNvSpPr>
          <p:nvPr>
            <p:ph type="title"/>
          </p:nvPr>
        </p:nvSpPr>
        <p:spPr/>
        <p:txBody>
          <a:bodyPr/>
          <a:lstStyle/>
          <a:p>
            <a:endParaRPr lang="en-US"/>
          </a:p>
        </p:txBody>
      </p:sp>
      <p:graphicFrame>
        <p:nvGraphicFramePr>
          <p:cNvPr id="7" name="Content Placeholder 6">
            <a:extLst>
              <a:ext uri="{FF2B5EF4-FFF2-40B4-BE49-F238E27FC236}">
                <a16:creationId xmlns:a16="http://schemas.microsoft.com/office/drawing/2014/main" id="{09D0F93B-A3B4-F422-BA1E-261B027F8721}"/>
              </a:ext>
            </a:extLst>
          </p:cNvPr>
          <p:cNvGraphicFramePr>
            <a:graphicFrameLocks noGrp="1"/>
          </p:cNvGraphicFramePr>
          <p:nvPr>
            <p:ph idx="1"/>
            <p:extLst>
              <p:ext uri="{D42A27DB-BD31-4B8C-83A1-F6EECF244321}">
                <p14:modId xmlns:p14="http://schemas.microsoft.com/office/powerpoint/2010/main" val="2687117525"/>
              </p:ext>
            </p:extLst>
          </p:nvPr>
        </p:nvGraphicFramePr>
        <p:xfrm>
          <a:off x="395111" y="406400"/>
          <a:ext cx="11424357" cy="6096000"/>
        </p:xfrm>
        <a:graphic>
          <a:graphicData uri="http://schemas.openxmlformats.org/drawingml/2006/table">
            <a:tbl>
              <a:tblPr firstRow="1" firstCol="1" bandRow="1">
                <a:tableStyleId>{F5AB1C69-6EDB-4FF4-983F-18BD219EF322}</a:tableStyleId>
              </a:tblPr>
              <a:tblGrid>
                <a:gridCol w="903111">
                  <a:extLst>
                    <a:ext uri="{9D8B030D-6E8A-4147-A177-3AD203B41FA5}">
                      <a16:colId xmlns:a16="http://schemas.microsoft.com/office/drawing/2014/main" val="99690756"/>
                    </a:ext>
                  </a:extLst>
                </a:gridCol>
                <a:gridCol w="1682045">
                  <a:extLst>
                    <a:ext uri="{9D8B030D-6E8A-4147-A177-3AD203B41FA5}">
                      <a16:colId xmlns:a16="http://schemas.microsoft.com/office/drawing/2014/main" val="2057396878"/>
                    </a:ext>
                  </a:extLst>
                </a:gridCol>
                <a:gridCol w="3781777">
                  <a:extLst>
                    <a:ext uri="{9D8B030D-6E8A-4147-A177-3AD203B41FA5}">
                      <a16:colId xmlns:a16="http://schemas.microsoft.com/office/drawing/2014/main" val="2877914443"/>
                    </a:ext>
                  </a:extLst>
                </a:gridCol>
                <a:gridCol w="5057424">
                  <a:extLst>
                    <a:ext uri="{9D8B030D-6E8A-4147-A177-3AD203B41FA5}">
                      <a16:colId xmlns:a16="http://schemas.microsoft.com/office/drawing/2014/main" val="530192068"/>
                    </a:ext>
                  </a:extLst>
                </a:gridCol>
              </a:tblGrid>
              <a:tr h="236941">
                <a:tc>
                  <a:txBody>
                    <a:bodyPr/>
                    <a:lstStyle/>
                    <a:p>
                      <a:pPr marL="0" marR="0" fontAlgn="base">
                        <a:lnSpc>
                          <a:spcPct val="107000"/>
                        </a:lnSpc>
                        <a:spcBef>
                          <a:spcPts val="0"/>
                        </a:spcBef>
                        <a:spcAft>
                          <a:spcPts val="0"/>
                        </a:spcAft>
                      </a:pPr>
                      <a:r>
                        <a:rPr lang="en-US" sz="800" kern="0">
                          <a:effectLst/>
                        </a:rPr>
                        <a:t> </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fontAlgn="base">
                        <a:lnSpc>
                          <a:spcPct val="107000"/>
                        </a:lnSpc>
                        <a:spcBef>
                          <a:spcPts val="0"/>
                        </a:spcBef>
                        <a:spcAft>
                          <a:spcPts val="0"/>
                        </a:spcAft>
                      </a:pPr>
                      <a:r>
                        <a:rPr lang="en-US" sz="1400" kern="0">
                          <a:effectLst/>
                        </a:rPr>
                        <a:t>Criterion </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c>
                  <a:txBody>
                    <a:bodyPr/>
                    <a:lstStyle/>
                    <a:p>
                      <a:pPr marL="0" marR="0" fontAlgn="base">
                        <a:lnSpc>
                          <a:spcPct val="107000"/>
                        </a:lnSpc>
                        <a:spcBef>
                          <a:spcPts val="0"/>
                        </a:spcBef>
                        <a:spcAft>
                          <a:spcPts val="0"/>
                        </a:spcAft>
                      </a:pPr>
                      <a:r>
                        <a:rPr lang="en-US" sz="1400" kern="0">
                          <a:effectLst/>
                        </a:rPr>
                        <a:t>ASK </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tc>
                  <a:txBody>
                    <a:bodyPr/>
                    <a:lstStyle/>
                    <a:p>
                      <a:pPr marL="0" marR="0" fontAlgn="base">
                        <a:lnSpc>
                          <a:spcPct val="107000"/>
                        </a:lnSpc>
                        <a:spcBef>
                          <a:spcPts val="0"/>
                        </a:spcBef>
                        <a:spcAft>
                          <a:spcPts val="0"/>
                        </a:spcAft>
                      </a:pPr>
                      <a:r>
                        <a:rPr lang="en-US" sz="1400" kern="0" dirty="0">
                          <a:effectLst/>
                        </a:rPr>
                        <a:t>Assessment Description (Desired Evidence – 4 points)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5280477"/>
                  </a:ext>
                </a:extLst>
              </a:tr>
              <a:tr h="1120447">
                <a:tc>
                  <a:txBody>
                    <a:bodyPr/>
                    <a:lstStyle/>
                    <a:p>
                      <a:pPr marL="0" marR="0" algn="ctr" fontAlgn="base">
                        <a:lnSpc>
                          <a:spcPct val="107000"/>
                        </a:lnSpc>
                        <a:spcBef>
                          <a:spcPts val="0"/>
                        </a:spcBef>
                        <a:spcAft>
                          <a:spcPts val="0"/>
                        </a:spcAft>
                      </a:pPr>
                      <a:r>
                        <a:rPr lang="en-US" sz="2800" kern="0">
                          <a:effectLst/>
                        </a:rPr>
                        <a:t>K</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tx1"/>
                      </a:solidFill>
                      <a:prstDash val="solid"/>
                      <a:round/>
                      <a:headEnd type="none" w="med" len="med"/>
                      <a:tailEnd type="none" w="med" len="med"/>
                    </a:lnR>
                  </a:tcPr>
                </a:tc>
                <a:tc>
                  <a:txBody>
                    <a:bodyPr/>
                    <a:lstStyle/>
                    <a:p>
                      <a:pPr marL="0" marR="0" algn="ctr" fontAlgn="base">
                        <a:lnSpc>
                          <a:spcPct val="107000"/>
                        </a:lnSpc>
                        <a:spcBef>
                          <a:spcPts val="0"/>
                        </a:spcBef>
                        <a:spcAft>
                          <a:spcPts val="0"/>
                        </a:spcAft>
                      </a:pPr>
                      <a:r>
                        <a:rPr lang="en-US" sz="1800" b="1" kern="0" dirty="0">
                          <a:effectLst/>
                        </a:rPr>
                        <a:t>Knowledge</a:t>
                      </a:r>
                      <a:endParaRPr lang="en-US" sz="11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fontAlgn="base">
                        <a:lnSpc>
                          <a:spcPct val="107000"/>
                        </a:lnSpc>
                        <a:spcBef>
                          <a:spcPts val="0"/>
                        </a:spcBef>
                        <a:spcAft>
                          <a:spcPts val="0"/>
                        </a:spcAft>
                      </a:pPr>
                      <a:r>
                        <a:rPr lang="en-US" sz="1400" b="1" kern="0" dirty="0">
                          <a:effectLst/>
                        </a:rPr>
                        <a:t>What did you learn about the cultural products, practices, or perspectives during this task?</a:t>
                      </a:r>
                      <a:endParaRPr lang="en-US" sz="1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fontAlgn="base">
                        <a:lnSpc>
                          <a:spcPct val="107000"/>
                        </a:lnSpc>
                        <a:spcBef>
                          <a:spcPts val="0"/>
                        </a:spcBef>
                        <a:spcAft>
                          <a:spcPts val="0"/>
                        </a:spcAft>
                      </a:pPr>
                      <a:r>
                        <a:rPr lang="en-US" sz="1400" i="1" kern="0" dirty="0">
                          <a:effectLst/>
                        </a:rPr>
                        <a:t>You mentioned specific cultural products, practices, or perspectives and commented on what you learned about them during this task.  </a:t>
                      </a:r>
                      <a:endParaRPr lang="en-US" sz="1400" i="1" kern="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421063663"/>
                  </a:ext>
                </a:extLst>
              </a:tr>
              <a:tr h="1529808">
                <a:tc>
                  <a:txBody>
                    <a:bodyPr/>
                    <a:lstStyle/>
                    <a:p>
                      <a:pPr marL="0" marR="0" algn="ctr" fontAlgn="base">
                        <a:lnSpc>
                          <a:spcPct val="107000"/>
                        </a:lnSpc>
                        <a:spcBef>
                          <a:spcPts val="0"/>
                        </a:spcBef>
                        <a:spcAft>
                          <a:spcPts val="0"/>
                        </a:spcAft>
                      </a:pPr>
                      <a:r>
                        <a:rPr lang="en-US" sz="2800" kern="0">
                          <a:effectLst/>
                        </a:rPr>
                        <a:t>A</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tx1"/>
                      </a:solidFill>
                      <a:prstDash val="solid"/>
                      <a:round/>
                      <a:headEnd type="none" w="med" len="med"/>
                      <a:tailEnd type="none" w="med" len="med"/>
                    </a:lnR>
                  </a:tcPr>
                </a:tc>
                <a:tc>
                  <a:txBody>
                    <a:bodyPr/>
                    <a:lstStyle/>
                    <a:p>
                      <a:pPr marL="0" marR="0" algn="ctr" fontAlgn="base">
                        <a:lnSpc>
                          <a:spcPct val="107000"/>
                        </a:lnSpc>
                        <a:spcBef>
                          <a:spcPts val="0"/>
                        </a:spcBef>
                        <a:spcAft>
                          <a:spcPts val="0"/>
                        </a:spcAft>
                      </a:pPr>
                      <a:r>
                        <a:rPr lang="en-US" sz="1800" b="1" kern="0" dirty="0">
                          <a:effectLst/>
                        </a:rPr>
                        <a:t>Attitudes</a:t>
                      </a:r>
                      <a:endParaRPr lang="en-US" sz="11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fontAlgn="base">
                        <a:lnSpc>
                          <a:spcPct val="107000"/>
                        </a:lnSpc>
                        <a:spcBef>
                          <a:spcPts val="0"/>
                        </a:spcBef>
                        <a:spcAft>
                          <a:spcPts val="0"/>
                        </a:spcAft>
                      </a:pPr>
                      <a:r>
                        <a:rPr lang="en-US" sz="1400" b="1" kern="0" dirty="0">
                          <a:effectLst/>
                        </a:rPr>
                        <a:t>What did you think about those practices/products/perspectives? </a:t>
                      </a:r>
                    </a:p>
                    <a:p>
                      <a:pPr marL="0" marR="0" fontAlgn="base">
                        <a:lnSpc>
                          <a:spcPct val="107000"/>
                        </a:lnSpc>
                        <a:spcBef>
                          <a:spcPts val="0"/>
                        </a:spcBef>
                        <a:spcAft>
                          <a:spcPts val="0"/>
                        </a:spcAft>
                      </a:pPr>
                      <a:endParaRPr lang="en-US" sz="1400" b="1" kern="0" dirty="0">
                        <a:effectLst/>
                      </a:endParaRPr>
                    </a:p>
                    <a:p>
                      <a:pPr marL="0" marR="0" fontAlgn="base">
                        <a:lnSpc>
                          <a:spcPct val="107000"/>
                        </a:lnSpc>
                        <a:spcBef>
                          <a:spcPts val="0"/>
                        </a:spcBef>
                        <a:spcAft>
                          <a:spcPts val="0"/>
                        </a:spcAft>
                      </a:pPr>
                      <a:r>
                        <a:rPr lang="en-US" sz="1400" b="1" kern="0" dirty="0">
                          <a:effectLst/>
                        </a:rPr>
                        <a:t>Did your opinions or perspectives about them change? How?  </a:t>
                      </a:r>
                      <a:endParaRPr lang="en-US" sz="1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fontAlgn="base">
                        <a:lnSpc>
                          <a:spcPct val="107000"/>
                        </a:lnSpc>
                        <a:spcBef>
                          <a:spcPts val="0"/>
                        </a:spcBef>
                        <a:spcAft>
                          <a:spcPts val="0"/>
                        </a:spcAft>
                      </a:pPr>
                      <a:r>
                        <a:rPr lang="en-US" sz="1400" i="1" kern="0" dirty="0">
                          <a:effectLst/>
                        </a:rPr>
                        <a:t>Your reflection demonstrates attitudes of openness and curiosity and comments on changes in your attitudes that resulted from this task. Your responses did NOT show evidence of over-generalization, bias, disgust, or assumption that your own cultural values and practices are superior. </a:t>
                      </a:r>
                      <a:endParaRPr lang="en-US" sz="1400" i="1" kern="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64010169"/>
                  </a:ext>
                </a:extLst>
              </a:tr>
              <a:tr h="1728717">
                <a:tc>
                  <a:txBody>
                    <a:bodyPr/>
                    <a:lstStyle/>
                    <a:p>
                      <a:pPr marL="0" marR="0" algn="ctr" fontAlgn="base">
                        <a:lnSpc>
                          <a:spcPct val="107000"/>
                        </a:lnSpc>
                        <a:spcBef>
                          <a:spcPts val="0"/>
                        </a:spcBef>
                        <a:spcAft>
                          <a:spcPts val="0"/>
                        </a:spcAft>
                      </a:pPr>
                      <a:r>
                        <a:rPr lang="en-US" sz="2800" kern="0">
                          <a:effectLst/>
                        </a:rPr>
                        <a:t>S</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tx1"/>
                      </a:solidFill>
                      <a:prstDash val="solid"/>
                      <a:round/>
                      <a:headEnd type="none" w="med" len="med"/>
                      <a:tailEnd type="none" w="med" len="med"/>
                    </a:lnR>
                  </a:tcPr>
                </a:tc>
                <a:tc>
                  <a:txBody>
                    <a:bodyPr/>
                    <a:lstStyle/>
                    <a:p>
                      <a:pPr marL="0" marR="0" algn="ctr" fontAlgn="base">
                        <a:lnSpc>
                          <a:spcPct val="107000"/>
                        </a:lnSpc>
                        <a:spcBef>
                          <a:spcPts val="0"/>
                        </a:spcBef>
                        <a:spcAft>
                          <a:spcPts val="0"/>
                        </a:spcAft>
                      </a:pPr>
                      <a:r>
                        <a:rPr lang="en-US" sz="1800" b="1" kern="0" dirty="0">
                          <a:effectLst/>
                        </a:rPr>
                        <a:t>Skills</a:t>
                      </a:r>
                      <a:endParaRPr lang="en-US" sz="11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fontAlgn="base">
                        <a:lnSpc>
                          <a:spcPct val="107000"/>
                        </a:lnSpc>
                        <a:spcBef>
                          <a:spcPts val="0"/>
                        </a:spcBef>
                        <a:spcAft>
                          <a:spcPts val="0"/>
                        </a:spcAft>
                      </a:pPr>
                      <a:r>
                        <a:rPr lang="en-US" sz="1400" b="1" kern="0" dirty="0">
                          <a:effectLst/>
                        </a:rPr>
                        <a:t>How do you think you handled this cross-cultural experience? What skills did you use to interpret? To investigate? To interact? </a:t>
                      </a:r>
                      <a:endParaRPr lang="en-US" sz="1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fontAlgn="base">
                        <a:lnSpc>
                          <a:spcPct val="107000"/>
                        </a:lnSpc>
                        <a:spcBef>
                          <a:spcPts val="0"/>
                        </a:spcBef>
                        <a:spcAft>
                          <a:spcPts val="0"/>
                        </a:spcAft>
                      </a:pPr>
                      <a:r>
                        <a:rPr lang="en-US" sz="1400" i="1" kern="0" dirty="0">
                          <a:effectLst/>
                        </a:rPr>
                        <a:t>Your reflection shows evidence of intercultural skills.  Also, you commented on skills that you believe you used to complete this task. Skills include: comparing, relating, interpreting, using an informant, investigating further, adapting behavior based on context, adjusting your beliefs or practices, analyzing context, and more. </a:t>
                      </a:r>
                      <a:endParaRPr lang="en-US" sz="1400" i="1" kern="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3778495173"/>
                  </a:ext>
                </a:extLst>
              </a:tr>
              <a:tr h="1480087">
                <a:tc>
                  <a:txBody>
                    <a:bodyPr/>
                    <a:lstStyle/>
                    <a:p>
                      <a:pPr marL="0" marR="0" algn="ctr" fontAlgn="base">
                        <a:lnSpc>
                          <a:spcPct val="107000"/>
                        </a:lnSpc>
                        <a:spcBef>
                          <a:spcPts val="0"/>
                        </a:spcBef>
                        <a:spcAft>
                          <a:spcPts val="0"/>
                        </a:spcAft>
                      </a:pPr>
                      <a:r>
                        <a:rPr lang="en-US" sz="2800" kern="0">
                          <a:effectLst/>
                        </a:rPr>
                        <a:t>E</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tx1"/>
                      </a:solidFill>
                      <a:prstDash val="solid"/>
                      <a:round/>
                      <a:headEnd type="none" w="med" len="med"/>
                      <a:tailEnd type="none" w="med" len="med"/>
                    </a:lnR>
                  </a:tcPr>
                </a:tc>
                <a:tc>
                  <a:txBody>
                    <a:bodyPr/>
                    <a:lstStyle/>
                    <a:p>
                      <a:pPr marL="0" marR="0" algn="ctr" fontAlgn="base">
                        <a:lnSpc>
                          <a:spcPct val="107000"/>
                        </a:lnSpc>
                        <a:spcBef>
                          <a:spcPts val="0"/>
                        </a:spcBef>
                        <a:spcAft>
                          <a:spcPts val="0"/>
                        </a:spcAft>
                      </a:pPr>
                      <a:r>
                        <a:rPr lang="en-US" sz="1800" b="1" kern="0" dirty="0">
                          <a:effectLst/>
                        </a:rPr>
                        <a:t>Engagement</a:t>
                      </a:r>
                      <a:endParaRPr lang="en-US" sz="11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fontAlgn="base">
                        <a:lnSpc>
                          <a:spcPct val="107000"/>
                        </a:lnSpc>
                        <a:spcBef>
                          <a:spcPts val="0"/>
                        </a:spcBef>
                        <a:spcAft>
                          <a:spcPts val="0"/>
                        </a:spcAft>
                      </a:pPr>
                      <a:r>
                        <a:rPr lang="en-US" sz="1400" b="1" kern="0" dirty="0">
                          <a:effectLst/>
                        </a:rPr>
                        <a:t>What would you like to do better next time you encounter cultural products, practices, or perspectives like these? Do you think your intercultural competence improved as a result of this task? How?  </a:t>
                      </a:r>
                      <a:endParaRPr lang="en-US" sz="1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fontAlgn="base">
                        <a:lnSpc>
                          <a:spcPct val="107000"/>
                        </a:lnSpc>
                        <a:spcBef>
                          <a:spcPts val="0"/>
                        </a:spcBef>
                        <a:spcAft>
                          <a:spcPts val="0"/>
                        </a:spcAft>
                      </a:pPr>
                      <a:r>
                        <a:rPr lang="en-US" sz="1400" i="1" kern="0" dirty="0">
                          <a:effectLst/>
                        </a:rPr>
                        <a:t>You reflected on the development of your ICC, articulated ways that you could explore this cultural content further, and considered how you cross cultural boundaries more effectively in the future. </a:t>
                      </a:r>
                      <a:endParaRPr lang="en-US" sz="1400" i="1" kern="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3825849925"/>
                  </a:ext>
                </a:extLst>
              </a:tr>
            </a:tbl>
          </a:graphicData>
        </a:graphic>
      </p:graphicFrame>
    </p:spTree>
    <p:extLst>
      <p:ext uri="{BB962C8B-B14F-4D97-AF65-F5344CB8AC3E}">
        <p14:creationId xmlns:p14="http://schemas.microsoft.com/office/powerpoint/2010/main" val="28615145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90CBD-C345-2866-3785-7CD7FBD7A37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9C59476-5F90-516E-E2A9-853D559BD4C4}"/>
              </a:ext>
            </a:extLst>
          </p:cNvPr>
          <p:cNvSpPr>
            <a:spLocks noGrp="1"/>
          </p:cNvSpPr>
          <p:nvPr>
            <p:ph type="title"/>
          </p:nvPr>
        </p:nvSpPr>
        <p:spPr/>
        <p:txBody>
          <a:bodyPr/>
          <a:lstStyle/>
          <a:p>
            <a:r>
              <a:rPr lang="en-US"/>
              <a:t>Why do we need to assess intercultural competence effectively?</a:t>
            </a:r>
          </a:p>
        </p:txBody>
      </p:sp>
      <p:sp>
        <p:nvSpPr>
          <p:cNvPr id="6" name="Rectangle 5">
            <a:extLst>
              <a:ext uri="{FF2B5EF4-FFF2-40B4-BE49-F238E27FC236}">
                <a16:creationId xmlns:a16="http://schemas.microsoft.com/office/drawing/2014/main" id="{A682EB46-29A7-E479-8941-79420778BE1C}"/>
              </a:ext>
            </a:extLst>
          </p:cNvPr>
          <p:cNvSpPr/>
          <p:nvPr/>
        </p:nvSpPr>
        <p:spPr>
          <a:xfrm>
            <a:off x="6622191" y="2195232"/>
            <a:ext cx="3606191" cy="957129"/>
          </a:xfrm>
          <a:prstGeom prst="rect">
            <a:avLst/>
          </a:prstGeom>
          <a:solidFill>
            <a:schemeClr val="accent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b="1"/>
              <a:t>USING </a:t>
            </a:r>
          </a:p>
          <a:p>
            <a:pPr algn="ctr"/>
            <a:r>
              <a:rPr lang="en-US" sz="2000" b="1"/>
              <a:t>COMPETENCE</a:t>
            </a:r>
          </a:p>
          <a:p>
            <a:pPr algn="ctr"/>
            <a:r>
              <a:rPr lang="en-US" sz="2000" b="1" i="1"/>
              <a:t>WITH</a:t>
            </a:r>
            <a:r>
              <a:rPr lang="en-US" sz="2000" b="1"/>
              <a:t> OTHERS</a:t>
            </a:r>
          </a:p>
        </p:txBody>
      </p:sp>
      <p:sp>
        <p:nvSpPr>
          <p:cNvPr id="7" name="Rectangle 6">
            <a:extLst>
              <a:ext uri="{FF2B5EF4-FFF2-40B4-BE49-F238E27FC236}">
                <a16:creationId xmlns:a16="http://schemas.microsoft.com/office/drawing/2014/main" id="{B3DC7539-3850-FF97-38D1-BA2EAE3C5963}"/>
              </a:ext>
            </a:extLst>
          </p:cNvPr>
          <p:cNvSpPr/>
          <p:nvPr/>
        </p:nvSpPr>
        <p:spPr>
          <a:xfrm>
            <a:off x="1262740" y="2242442"/>
            <a:ext cx="3606192" cy="909919"/>
          </a:xfrm>
          <a:prstGeom prst="rect">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a:t>CONVEYING </a:t>
            </a:r>
          </a:p>
          <a:p>
            <a:pPr algn="ctr"/>
            <a:r>
              <a:rPr lang="en-US" sz="2000" b="1"/>
              <a:t>COMPETENCE</a:t>
            </a:r>
          </a:p>
          <a:p>
            <a:pPr algn="ctr"/>
            <a:r>
              <a:rPr lang="en-US" sz="2000" b="1" i="1"/>
              <a:t>TO</a:t>
            </a:r>
            <a:r>
              <a:rPr lang="en-US" sz="2000" b="1"/>
              <a:t> OTHERS</a:t>
            </a:r>
          </a:p>
        </p:txBody>
      </p:sp>
      <p:sp>
        <p:nvSpPr>
          <p:cNvPr id="8" name="Content Placeholder 4">
            <a:extLst>
              <a:ext uri="{FF2B5EF4-FFF2-40B4-BE49-F238E27FC236}">
                <a16:creationId xmlns:a16="http://schemas.microsoft.com/office/drawing/2014/main" id="{93FC1D72-15AE-13A0-E00B-972EE9982365}"/>
              </a:ext>
            </a:extLst>
          </p:cNvPr>
          <p:cNvSpPr txBox="1">
            <a:spLocks/>
          </p:cNvSpPr>
          <p:nvPr/>
        </p:nvSpPr>
        <p:spPr>
          <a:xfrm>
            <a:off x="772325" y="3152361"/>
            <a:ext cx="5047483" cy="2699956"/>
          </a:xfrm>
          <a:prstGeom prst="rect">
            <a:avLst/>
          </a:prstGeom>
          <a:solidFill>
            <a:schemeClr val="bg1"/>
          </a:solidFill>
          <a:ln>
            <a:solidFill>
              <a:schemeClr val="accent1"/>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400" dirty="0"/>
              <a:t>Serves as a credential in education and profession</a:t>
            </a:r>
          </a:p>
          <a:p>
            <a:r>
              <a:rPr lang="en-US" sz="2400" dirty="0"/>
              <a:t>Opens doors for educational or professional opportunities</a:t>
            </a:r>
          </a:p>
          <a:p>
            <a:r>
              <a:rPr lang="en-US" sz="2400" dirty="0"/>
              <a:t>Leads to opportunities for developing further competence</a:t>
            </a:r>
          </a:p>
          <a:p>
            <a:pPr marL="0" indent="0">
              <a:buNone/>
            </a:pPr>
            <a:endParaRPr lang="en-US" sz="2400" dirty="0"/>
          </a:p>
        </p:txBody>
      </p:sp>
      <p:sp>
        <p:nvSpPr>
          <p:cNvPr id="2" name="TextBox 1">
            <a:extLst>
              <a:ext uri="{FF2B5EF4-FFF2-40B4-BE49-F238E27FC236}">
                <a16:creationId xmlns:a16="http://schemas.microsoft.com/office/drawing/2014/main" id="{23943F6D-0902-7FF9-1DAC-8A32A5471E93}"/>
              </a:ext>
            </a:extLst>
          </p:cNvPr>
          <p:cNvSpPr txBox="1"/>
          <p:nvPr/>
        </p:nvSpPr>
        <p:spPr>
          <a:xfrm>
            <a:off x="7448549" y="5980560"/>
            <a:ext cx="3809235" cy="379656"/>
          </a:xfrm>
          <a:prstGeom prst="rect">
            <a:avLst/>
          </a:prstGeom>
          <a:noFill/>
          <a:ln>
            <a:solidFill>
              <a:schemeClr val="tx1"/>
            </a:solidFill>
          </a:ln>
        </p:spPr>
        <p:txBody>
          <a:bodyPr wrap="square" rtlCol="0">
            <a:spAutoFit/>
          </a:bodyPr>
          <a:lstStyle/>
          <a:p>
            <a:pPr algn="r"/>
            <a:r>
              <a:rPr lang="en-US" sz="1867"/>
              <a:t>Liddicoat &amp; </a:t>
            </a:r>
            <a:r>
              <a:rPr lang="en-US" sz="1867" err="1"/>
              <a:t>Scarino</a:t>
            </a:r>
            <a:r>
              <a:rPr lang="en-US" sz="1867"/>
              <a:t> (2013)</a:t>
            </a:r>
          </a:p>
        </p:txBody>
      </p:sp>
      <p:sp>
        <p:nvSpPr>
          <p:cNvPr id="3" name="Content Placeholder 4">
            <a:extLst>
              <a:ext uri="{FF2B5EF4-FFF2-40B4-BE49-F238E27FC236}">
                <a16:creationId xmlns:a16="http://schemas.microsoft.com/office/drawing/2014/main" id="{5DE1704B-7725-B777-6E04-C6BE7D1B3774}"/>
              </a:ext>
            </a:extLst>
          </p:cNvPr>
          <p:cNvSpPr txBox="1">
            <a:spLocks/>
          </p:cNvSpPr>
          <p:nvPr/>
        </p:nvSpPr>
        <p:spPr>
          <a:xfrm>
            <a:off x="6210301" y="3152361"/>
            <a:ext cx="5047483" cy="2753139"/>
          </a:xfrm>
          <a:prstGeom prst="rect">
            <a:avLst/>
          </a:prstGeom>
          <a:solidFill>
            <a:schemeClr val="bg1"/>
          </a:solidFill>
          <a:ln>
            <a:solidFill>
              <a:schemeClr val="accent5"/>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400"/>
              <a:t>Improves social interactions</a:t>
            </a:r>
          </a:p>
          <a:p>
            <a:r>
              <a:rPr lang="en-US" sz="2400"/>
              <a:t>Leads to better intercultural experiences</a:t>
            </a:r>
          </a:p>
          <a:p>
            <a:r>
              <a:rPr lang="en-US" sz="2400"/>
              <a:t>Allows you to accomplish other goals that require crossing cultural boundaries effectively</a:t>
            </a:r>
          </a:p>
          <a:p>
            <a:pPr marL="0" indent="0">
              <a:buNone/>
            </a:pPr>
            <a:endParaRPr lang="en-US" sz="2400"/>
          </a:p>
        </p:txBody>
      </p:sp>
    </p:spTree>
    <p:extLst>
      <p:ext uri="{BB962C8B-B14F-4D97-AF65-F5344CB8AC3E}">
        <p14:creationId xmlns:p14="http://schemas.microsoft.com/office/powerpoint/2010/main" val="288833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A0E89-F6CC-8DE6-915D-B48B0F74C4E3}"/>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2AB72AB5-362B-FDC6-292A-2DEC3D5EDC8F}"/>
              </a:ext>
            </a:extLst>
          </p:cNvPr>
          <p:cNvSpPr>
            <a:spLocks noGrp="1"/>
          </p:cNvSpPr>
          <p:nvPr>
            <p:ph type="title"/>
          </p:nvPr>
        </p:nvSpPr>
        <p:spPr/>
        <p:txBody>
          <a:bodyPr>
            <a:normAutofit/>
          </a:bodyPr>
          <a:lstStyle/>
          <a:p>
            <a:r>
              <a:rPr lang="en-US" dirty="0"/>
              <a:t>Assessing </a:t>
            </a:r>
            <a:r>
              <a:rPr lang="en-US" dirty="0" err="1"/>
              <a:t>icc</a:t>
            </a:r>
            <a:r>
              <a:rPr lang="en-US" dirty="0"/>
              <a:t> Skills </a:t>
            </a:r>
            <a:br>
              <a:rPr lang="en-US" dirty="0"/>
            </a:br>
            <a:r>
              <a:rPr lang="en-US" dirty="0"/>
              <a:t>as they Develop</a:t>
            </a:r>
          </a:p>
        </p:txBody>
      </p:sp>
      <p:sp>
        <p:nvSpPr>
          <p:cNvPr id="10" name="Text Placeholder 9">
            <a:extLst>
              <a:ext uri="{FF2B5EF4-FFF2-40B4-BE49-F238E27FC236}">
                <a16:creationId xmlns:a16="http://schemas.microsoft.com/office/drawing/2014/main" id="{3E3A6866-EF31-137C-C45D-CAD7C639746D}"/>
              </a:ext>
            </a:extLst>
          </p:cNvPr>
          <p:cNvSpPr>
            <a:spLocks noGrp="1"/>
          </p:cNvSpPr>
          <p:nvPr>
            <p:ph type="body" idx="1"/>
          </p:nvPr>
        </p:nvSpPr>
        <p:spPr>
          <a:xfrm>
            <a:off x="1031081" y="5093550"/>
            <a:ext cx="8185870" cy="651609"/>
          </a:xfrm>
        </p:spPr>
        <p:txBody>
          <a:bodyPr>
            <a:normAutofit/>
          </a:bodyPr>
          <a:lstStyle/>
          <a:p>
            <a:endParaRPr lang="en-US" sz="3200" dirty="0"/>
          </a:p>
        </p:txBody>
      </p:sp>
    </p:spTree>
    <p:extLst>
      <p:ext uri="{BB962C8B-B14F-4D97-AF65-F5344CB8AC3E}">
        <p14:creationId xmlns:p14="http://schemas.microsoft.com/office/powerpoint/2010/main" val="1243550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8C210-CA69-4767-7A40-835625D38E7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97DF19F-B4F8-2578-CA84-D19D1BF4C8EF}"/>
              </a:ext>
            </a:extLst>
          </p:cNvPr>
          <p:cNvSpPr>
            <a:spLocks noGrp="1"/>
          </p:cNvSpPr>
          <p:nvPr>
            <p:ph type="title"/>
          </p:nvPr>
        </p:nvSpPr>
        <p:spPr>
          <a:xfrm>
            <a:off x="776194" y="4581082"/>
            <a:ext cx="2864162" cy="1137002"/>
          </a:xfrm>
        </p:spPr>
        <p:txBody>
          <a:bodyPr>
            <a:normAutofit fontScale="90000"/>
          </a:bodyPr>
          <a:lstStyle/>
          <a:p>
            <a:r>
              <a:rPr lang="en-US" sz="2400" dirty="0">
                <a:solidFill>
                  <a:schemeClr val="bg1"/>
                </a:solidFill>
              </a:rPr>
              <a:t>Do you see </a:t>
            </a:r>
            <a:br>
              <a:rPr lang="en-US" sz="2400" dirty="0">
                <a:solidFill>
                  <a:schemeClr val="bg1"/>
                </a:solidFill>
              </a:rPr>
            </a:br>
            <a:r>
              <a:rPr lang="en-US" sz="2400" dirty="0">
                <a:solidFill>
                  <a:schemeClr val="bg1"/>
                </a:solidFill>
              </a:rPr>
              <a:t>cultural knowledge?</a:t>
            </a:r>
            <a:br>
              <a:rPr lang="en-US" sz="2400" dirty="0">
                <a:solidFill>
                  <a:schemeClr val="bg1"/>
                </a:solidFill>
              </a:rPr>
            </a:br>
            <a:br>
              <a:rPr lang="en-US" sz="2400" dirty="0">
                <a:solidFill>
                  <a:schemeClr val="bg1"/>
                </a:solidFill>
              </a:rPr>
            </a:br>
            <a:r>
              <a:rPr lang="en-US" sz="2400" dirty="0">
                <a:solidFill>
                  <a:schemeClr val="bg1"/>
                </a:solidFill>
              </a:rPr>
              <a:t>Do you see ICC attitudes and skills?</a:t>
            </a:r>
          </a:p>
        </p:txBody>
      </p:sp>
      <p:sp>
        <p:nvSpPr>
          <p:cNvPr id="6" name="Content Placeholder 5">
            <a:extLst>
              <a:ext uri="{FF2B5EF4-FFF2-40B4-BE49-F238E27FC236}">
                <a16:creationId xmlns:a16="http://schemas.microsoft.com/office/drawing/2014/main" id="{70C5273C-649E-CA4B-A41A-688ADDFC9E58}"/>
              </a:ext>
            </a:extLst>
          </p:cNvPr>
          <p:cNvSpPr>
            <a:spLocks noGrp="1"/>
          </p:cNvSpPr>
          <p:nvPr>
            <p:ph idx="1"/>
          </p:nvPr>
        </p:nvSpPr>
        <p:spPr>
          <a:xfrm>
            <a:off x="685799" y="1591733"/>
            <a:ext cx="3044953" cy="3663019"/>
          </a:xfrm>
        </p:spPr>
        <p:txBody>
          <a:bodyPr/>
          <a:lstStyle/>
          <a:p>
            <a:pPr marL="0" indent="0">
              <a:buNone/>
            </a:pPr>
            <a:r>
              <a:rPr lang="en-US" b="1" dirty="0"/>
              <a:t>Prompt: </a:t>
            </a:r>
          </a:p>
          <a:p>
            <a:pPr marL="0" indent="0">
              <a:buNone/>
            </a:pPr>
            <a:r>
              <a:rPr lang="en-US" sz="3600" b="1" dirty="0"/>
              <a:t>On the Street</a:t>
            </a:r>
          </a:p>
        </p:txBody>
      </p:sp>
      <p:sp>
        <p:nvSpPr>
          <p:cNvPr id="4" name="Text Placeholder 3">
            <a:extLst>
              <a:ext uri="{FF2B5EF4-FFF2-40B4-BE49-F238E27FC236}">
                <a16:creationId xmlns:a16="http://schemas.microsoft.com/office/drawing/2014/main" id="{B86910FF-3F47-F021-53DD-925415F05E87}"/>
              </a:ext>
            </a:extLst>
          </p:cNvPr>
          <p:cNvSpPr>
            <a:spLocks noGrp="1"/>
          </p:cNvSpPr>
          <p:nvPr>
            <p:ph type="body" sz="half" idx="2"/>
          </p:nvPr>
        </p:nvSpPr>
        <p:spPr>
          <a:xfrm>
            <a:off x="4507653" y="1377243"/>
            <a:ext cx="7078643" cy="4816919"/>
          </a:xfrm>
        </p:spPr>
        <p:txBody>
          <a:bodyPr>
            <a:normAutofit/>
          </a:bodyPr>
          <a:lstStyle/>
          <a:p>
            <a:pPr marL="0" indent="0">
              <a:buClr>
                <a:srgbClr val="262626"/>
              </a:buClr>
              <a:buNone/>
            </a:pPr>
            <a:r>
              <a:rPr lang="en-US" sz="2800" i="1" dirty="0">
                <a:solidFill>
                  <a:srgbClr val="3F3F46"/>
                </a:solidFill>
                <a:ea typeface="+mn-lt"/>
                <a:cs typeface="+mn-lt"/>
              </a:rPr>
              <a:t>One large difference I noticed when walking around Salamanca was that nobody really jaywalked. </a:t>
            </a:r>
          </a:p>
          <a:p>
            <a:pPr marL="0" indent="0">
              <a:buClr>
                <a:srgbClr val="262626"/>
              </a:buClr>
              <a:buNone/>
            </a:pPr>
            <a:r>
              <a:rPr lang="en-US" sz="2800" i="1" dirty="0">
                <a:solidFill>
                  <a:srgbClr val="3F3F46"/>
                </a:solidFill>
                <a:ea typeface="+mn-lt"/>
                <a:cs typeface="+mn-lt"/>
              </a:rPr>
              <a:t>In the US, people jaywalk all the time when there are few cars on the road, but I never saw anybody jaywalk without a crosswalk, and even at crosswalks it was rare (definitely nobody over the age of 20).</a:t>
            </a:r>
            <a:endParaRPr lang="en-US" sz="2800" i="1" dirty="0"/>
          </a:p>
        </p:txBody>
      </p:sp>
    </p:spTree>
    <p:extLst>
      <p:ext uri="{BB962C8B-B14F-4D97-AF65-F5344CB8AC3E}">
        <p14:creationId xmlns:p14="http://schemas.microsoft.com/office/powerpoint/2010/main" val="36166014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4048A-9F31-809A-B51B-0A14766FEB1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236BC1A-BC6E-6A05-3E97-F4C72A95A1A7}"/>
              </a:ext>
            </a:extLst>
          </p:cNvPr>
          <p:cNvSpPr>
            <a:spLocks noGrp="1"/>
          </p:cNvSpPr>
          <p:nvPr>
            <p:ph type="title"/>
          </p:nvPr>
        </p:nvSpPr>
        <p:spPr>
          <a:xfrm>
            <a:off x="776194" y="4581082"/>
            <a:ext cx="2864162" cy="1137002"/>
          </a:xfrm>
        </p:spPr>
        <p:txBody>
          <a:bodyPr>
            <a:normAutofit fontScale="90000"/>
          </a:bodyPr>
          <a:lstStyle/>
          <a:p>
            <a:r>
              <a:rPr lang="en-US" sz="2400" dirty="0">
                <a:solidFill>
                  <a:schemeClr val="bg1"/>
                </a:solidFill>
              </a:rPr>
              <a:t>Do you see </a:t>
            </a:r>
            <a:br>
              <a:rPr lang="en-US" sz="2400" dirty="0">
                <a:solidFill>
                  <a:schemeClr val="bg1"/>
                </a:solidFill>
              </a:rPr>
            </a:br>
            <a:r>
              <a:rPr lang="en-US" sz="2400" dirty="0">
                <a:solidFill>
                  <a:schemeClr val="bg1"/>
                </a:solidFill>
              </a:rPr>
              <a:t>cultural knowledge?</a:t>
            </a:r>
            <a:br>
              <a:rPr lang="en-US" sz="2400" dirty="0">
                <a:solidFill>
                  <a:schemeClr val="bg1"/>
                </a:solidFill>
              </a:rPr>
            </a:br>
            <a:br>
              <a:rPr lang="en-US" sz="2400" dirty="0">
                <a:solidFill>
                  <a:schemeClr val="bg1"/>
                </a:solidFill>
              </a:rPr>
            </a:br>
            <a:r>
              <a:rPr lang="en-US" sz="2400" dirty="0">
                <a:solidFill>
                  <a:schemeClr val="bg1"/>
                </a:solidFill>
              </a:rPr>
              <a:t>Do you see ICC attitudes and skills?</a:t>
            </a:r>
          </a:p>
        </p:txBody>
      </p:sp>
      <p:sp>
        <p:nvSpPr>
          <p:cNvPr id="6" name="Content Placeholder 5">
            <a:extLst>
              <a:ext uri="{FF2B5EF4-FFF2-40B4-BE49-F238E27FC236}">
                <a16:creationId xmlns:a16="http://schemas.microsoft.com/office/drawing/2014/main" id="{A2F3AE66-E2B9-768D-5D50-B72032A0F611}"/>
              </a:ext>
            </a:extLst>
          </p:cNvPr>
          <p:cNvSpPr>
            <a:spLocks noGrp="1"/>
          </p:cNvSpPr>
          <p:nvPr>
            <p:ph idx="1"/>
          </p:nvPr>
        </p:nvSpPr>
        <p:spPr>
          <a:xfrm>
            <a:off x="685799" y="1591733"/>
            <a:ext cx="3044953" cy="3663019"/>
          </a:xfrm>
        </p:spPr>
        <p:txBody>
          <a:bodyPr/>
          <a:lstStyle/>
          <a:p>
            <a:pPr marL="0" indent="0">
              <a:buNone/>
            </a:pPr>
            <a:r>
              <a:rPr lang="en-US" b="1" dirty="0"/>
              <a:t>Prompt: </a:t>
            </a:r>
          </a:p>
          <a:p>
            <a:pPr marL="0" indent="0">
              <a:buNone/>
            </a:pPr>
            <a:r>
              <a:rPr lang="en-US" sz="3600" b="1" dirty="0"/>
              <a:t>At Cultural Sites</a:t>
            </a:r>
          </a:p>
        </p:txBody>
      </p:sp>
      <p:sp>
        <p:nvSpPr>
          <p:cNvPr id="4" name="Text Placeholder 3">
            <a:extLst>
              <a:ext uri="{FF2B5EF4-FFF2-40B4-BE49-F238E27FC236}">
                <a16:creationId xmlns:a16="http://schemas.microsoft.com/office/drawing/2014/main" id="{BCAEE672-DE68-7F0A-793E-A284203FBDD0}"/>
              </a:ext>
            </a:extLst>
          </p:cNvPr>
          <p:cNvSpPr>
            <a:spLocks noGrp="1"/>
          </p:cNvSpPr>
          <p:nvPr>
            <p:ph type="body" sz="half" idx="2"/>
          </p:nvPr>
        </p:nvSpPr>
        <p:spPr>
          <a:xfrm>
            <a:off x="4507653" y="1128889"/>
            <a:ext cx="7131191" cy="5192888"/>
          </a:xfrm>
        </p:spPr>
        <p:txBody>
          <a:bodyPr>
            <a:normAutofit/>
          </a:bodyPr>
          <a:lstStyle/>
          <a:p>
            <a:pPr marL="0" indent="0">
              <a:buNone/>
            </a:pPr>
            <a:r>
              <a:rPr lang="en-US" sz="2000" i="1" dirty="0">
                <a:latin typeface="Avenir Next LT Pro"/>
                <a:ea typeface="+mn-lt"/>
                <a:cs typeface="Arial"/>
              </a:rPr>
              <a:t>I've learned Spaniards are very proud of their cities’ rich histories. During my time in Spain, I have visited several cathedrals, schools, the castle of Queen Isabella and King Ferdinand, and other beautiful, historical places. We were lucky enough to get guided tours of all of these locations and learn about their past. </a:t>
            </a:r>
          </a:p>
          <a:p>
            <a:pPr marL="0" indent="0">
              <a:buNone/>
            </a:pPr>
            <a:r>
              <a:rPr lang="en-US" sz="2000" i="1" dirty="0">
                <a:latin typeface="Avenir Next LT Pro"/>
                <a:ea typeface="+mn-lt"/>
                <a:cs typeface="Arial"/>
              </a:rPr>
              <a:t>The stories our professors told us while we were touring these historic monuments were something out of a fairy tale. All history was deep rooted in legends and stories, weaving religion and local values throughout: love stories, riots, deals with the devil, etc. </a:t>
            </a:r>
          </a:p>
          <a:p>
            <a:r>
              <a:rPr lang="en-US" sz="2000" i="1" dirty="0">
                <a:latin typeface="Avenir Next LT Pro"/>
                <a:ea typeface="+mn-lt"/>
                <a:cs typeface="Arial"/>
              </a:rPr>
              <a:t>It was nice to visit a place with such a rich, respected, history. </a:t>
            </a:r>
            <a:endParaRPr lang="en-US" sz="2000" i="1" dirty="0">
              <a:latin typeface="Avenir Next LT Pro"/>
            </a:endParaRPr>
          </a:p>
        </p:txBody>
      </p:sp>
    </p:spTree>
    <p:extLst>
      <p:ext uri="{BB962C8B-B14F-4D97-AF65-F5344CB8AC3E}">
        <p14:creationId xmlns:p14="http://schemas.microsoft.com/office/powerpoint/2010/main" val="2140383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D8E64-626F-2C43-530A-051FF3B5B79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779154E-D974-8C9A-82FF-7DD755A000F5}"/>
              </a:ext>
            </a:extLst>
          </p:cNvPr>
          <p:cNvSpPr>
            <a:spLocks noGrp="1"/>
          </p:cNvSpPr>
          <p:nvPr>
            <p:ph type="title"/>
          </p:nvPr>
        </p:nvSpPr>
        <p:spPr>
          <a:xfrm>
            <a:off x="776194" y="4581082"/>
            <a:ext cx="2864162" cy="1137002"/>
          </a:xfrm>
        </p:spPr>
        <p:txBody>
          <a:bodyPr>
            <a:normAutofit fontScale="90000"/>
          </a:bodyPr>
          <a:lstStyle/>
          <a:p>
            <a:r>
              <a:rPr lang="en-US" sz="2400" dirty="0">
                <a:solidFill>
                  <a:schemeClr val="bg1"/>
                </a:solidFill>
              </a:rPr>
              <a:t>Do you see </a:t>
            </a:r>
            <a:br>
              <a:rPr lang="en-US" sz="2400" dirty="0">
                <a:solidFill>
                  <a:schemeClr val="bg1"/>
                </a:solidFill>
              </a:rPr>
            </a:br>
            <a:r>
              <a:rPr lang="en-US" sz="2400" dirty="0">
                <a:solidFill>
                  <a:schemeClr val="bg1"/>
                </a:solidFill>
              </a:rPr>
              <a:t>cultural knowledge?</a:t>
            </a:r>
            <a:br>
              <a:rPr lang="en-US" sz="2400" dirty="0">
                <a:solidFill>
                  <a:schemeClr val="bg1"/>
                </a:solidFill>
              </a:rPr>
            </a:br>
            <a:br>
              <a:rPr lang="en-US" sz="2400" dirty="0">
                <a:solidFill>
                  <a:schemeClr val="bg1"/>
                </a:solidFill>
              </a:rPr>
            </a:br>
            <a:r>
              <a:rPr lang="en-US" sz="2400" dirty="0">
                <a:solidFill>
                  <a:schemeClr val="bg1"/>
                </a:solidFill>
              </a:rPr>
              <a:t>Do you see ICC attitudes and skills?</a:t>
            </a:r>
          </a:p>
        </p:txBody>
      </p:sp>
      <p:sp>
        <p:nvSpPr>
          <p:cNvPr id="6" name="Content Placeholder 5">
            <a:extLst>
              <a:ext uri="{FF2B5EF4-FFF2-40B4-BE49-F238E27FC236}">
                <a16:creationId xmlns:a16="http://schemas.microsoft.com/office/drawing/2014/main" id="{2B39C751-42DB-8C0B-87E6-62330C800E2A}"/>
              </a:ext>
            </a:extLst>
          </p:cNvPr>
          <p:cNvSpPr>
            <a:spLocks noGrp="1"/>
          </p:cNvSpPr>
          <p:nvPr>
            <p:ph idx="1"/>
          </p:nvPr>
        </p:nvSpPr>
        <p:spPr>
          <a:xfrm>
            <a:off x="685799" y="1591733"/>
            <a:ext cx="3044953" cy="3663019"/>
          </a:xfrm>
        </p:spPr>
        <p:txBody>
          <a:bodyPr/>
          <a:lstStyle/>
          <a:p>
            <a:pPr marL="0" indent="0">
              <a:buNone/>
            </a:pPr>
            <a:r>
              <a:rPr lang="en-US" b="1" dirty="0"/>
              <a:t>Prompt: </a:t>
            </a:r>
          </a:p>
          <a:p>
            <a:pPr marL="0" indent="0">
              <a:buNone/>
            </a:pPr>
            <a:r>
              <a:rPr lang="en-US" sz="3600" b="1" dirty="0"/>
              <a:t>People You Meet</a:t>
            </a:r>
          </a:p>
        </p:txBody>
      </p:sp>
      <p:sp>
        <p:nvSpPr>
          <p:cNvPr id="4" name="Text Placeholder 3">
            <a:extLst>
              <a:ext uri="{FF2B5EF4-FFF2-40B4-BE49-F238E27FC236}">
                <a16:creationId xmlns:a16="http://schemas.microsoft.com/office/drawing/2014/main" id="{49633804-020A-5EFD-BD59-03CFBA996038}"/>
              </a:ext>
            </a:extLst>
          </p:cNvPr>
          <p:cNvSpPr>
            <a:spLocks noGrp="1"/>
          </p:cNvSpPr>
          <p:nvPr>
            <p:ph type="body" sz="half" idx="2"/>
          </p:nvPr>
        </p:nvSpPr>
        <p:spPr>
          <a:xfrm>
            <a:off x="4507653" y="1320799"/>
            <a:ext cx="7078643" cy="4873363"/>
          </a:xfrm>
        </p:spPr>
        <p:txBody>
          <a:bodyPr>
            <a:normAutofit fontScale="92500" lnSpcReduction="20000"/>
          </a:bodyPr>
          <a:lstStyle/>
          <a:p>
            <a:pPr marL="0" indent="0">
              <a:buClr>
                <a:srgbClr val="262626"/>
              </a:buClr>
              <a:buNone/>
            </a:pPr>
            <a:r>
              <a:rPr lang="en-US" sz="2000" i="1" dirty="0">
                <a:solidFill>
                  <a:srgbClr val="202124"/>
                </a:solidFill>
                <a:ea typeface="+mn-lt"/>
                <a:cs typeface="+mn-lt"/>
              </a:rPr>
              <a:t>On my first night, I went to the plaza to watch a concert where I noticed another Black girl in front of me. I was surprised to see someone else who looked like me, and so were many of the concertgoers who kept looking at me and the other girl with shocked expressions on their face. I generally felt like I was constantly being watched and looked at by pedestrians. </a:t>
            </a:r>
            <a:endParaRPr lang="en-US" sz="1600" i="1" dirty="0">
              <a:solidFill>
                <a:srgbClr val="000000"/>
              </a:solidFill>
              <a:ea typeface="+mn-lt"/>
              <a:cs typeface="+mn-lt"/>
            </a:endParaRPr>
          </a:p>
          <a:p>
            <a:pPr marL="0" indent="0">
              <a:buClr>
                <a:srgbClr val="262626"/>
              </a:buClr>
              <a:buNone/>
            </a:pPr>
            <a:r>
              <a:rPr lang="en-US" sz="2000" i="1" dirty="0">
                <a:solidFill>
                  <a:srgbClr val="202124"/>
                </a:solidFill>
                <a:ea typeface="+mn-lt"/>
                <a:cs typeface="+mn-lt"/>
              </a:rPr>
              <a:t>On this same night, while I was at McDonald’s, a random lady started digging in my McDonald's bag for a "bathroom ticket" for her son. I stood there confused as the family eagerly asked me for a bathroom ticket because I did not know what that was. This invasion of my bag was shocking to my friends, who also had no clue what was happening. </a:t>
            </a:r>
            <a:endParaRPr lang="en-US" sz="1600" i="1" dirty="0"/>
          </a:p>
          <a:p>
            <a:pPr marL="0" indent="0">
              <a:buClr>
                <a:srgbClr val="262626"/>
              </a:buClr>
              <a:buNone/>
            </a:pPr>
            <a:r>
              <a:rPr lang="en-US" sz="2000" i="1" dirty="0">
                <a:solidFill>
                  <a:srgbClr val="202124"/>
                </a:solidFill>
                <a:ea typeface="+mn-lt"/>
                <a:cs typeface="+mn-lt"/>
              </a:rPr>
              <a:t>Catcalling is an unfortunate but common occurrence for many women and girls in the United States. So far, I have only been catcalled one time since I have been in Spain, which is far less than expected due to its prevalence in the United States.</a:t>
            </a:r>
            <a:endParaRPr lang="en-US" sz="1600" i="1" dirty="0"/>
          </a:p>
        </p:txBody>
      </p:sp>
    </p:spTree>
    <p:extLst>
      <p:ext uri="{BB962C8B-B14F-4D97-AF65-F5344CB8AC3E}">
        <p14:creationId xmlns:p14="http://schemas.microsoft.com/office/powerpoint/2010/main" val="18536006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74D36-B247-E563-34FF-6A76B2C9AEC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AA3B640-5878-0FEB-7ACE-BA36A4871B85}"/>
              </a:ext>
            </a:extLst>
          </p:cNvPr>
          <p:cNvSpPr>
            <a:spLocks noGrp="1"/>
          </p:cNvSpPr>
          <p:nvPr>
            <p:ph type="title"/>
          </p:nvPr>
        </p:nvSpPr>
        <p:spPr>
          <a:xfrm>
            <a:off x="776194" y="4581082"/>
            <a:ext cx="2864162" cy="1137002"/>
          </a:xfrm>
        </p:spPr>
        <p:txBody>
          <a:bodyPr>
            <a:normAutofit fontScale="90000"/>
          </a:bodyPr>
          <a:lstStyle/>
          <a:p>
            <a:r>
              <a:rPr lang="en-US" sz="2400" dirty="0">
                <a:solidFill>
                  <a:schemeClr val="bg1"/>
                </a:solidFill>
              </a:rPr>
              <a:t>Do you see </a:t>
            </a:r>
            <a:br>
              <a:rPr lang="en-US" sz="2400" dirty="0">
                <a:solidFill>
                  <a:schemeClr val="bg1"/>
                </a:solidFill>
              </a:rPr>
            </a:br>
            <a:r>
              <a:rPr lang="en-US" sz="2400" dirty="0">
                <a:solidFill>
                  <a:schemeClr val="bg1"/>
                </a:solidFill>
              </a:rPr>
              <a:t>cultural knowledge?</a:t>
            </a:r>
            <a:br>
              <a:rPr lang="en-US" sz="2400" dirty="0">
                <a:solidFill>
                  <a:schemeClr val="bg1"/>
                </a:solidFill>
              </a:rPr>
            </a:br>
            <a:br>
              <a:rPr lang="en-US" sz="2400" dirty="0">
                <a:solidFill>
                  <a:schemeClr val="bg1"/>
                </a:solidFill>
              </a:rPr>
            </a:br>
            <a:r>
              <a:rPr lang="en-US" sz="2400" dirty="0">
                <a:solidFill>
                  <a:schemeClr val="bg1"/>
                </a:solidFill>
              </a:rPr>
              <a:t>Do you see ICC attitudes and skills?</a:t>
            </a:r>
          </a:p>
        </p:txBody>
      </p:sp>
      <p:sp>
        <p:nvSpPr>
          <p:cNvPr id="6" name="Content Placeholder 5">
            <a:extLst>
              <a:ext uri="{FF2B5EF4-FFF2-40B4-BE49-F238E27FC236}">
                <a16:creationId xmlns:a16="http://schemas.microsoft.com/office/drawing/2014/main" id="{D75E90F2-1EE0-8D6E-098D-C2D65E0CAC92}"/>
              </a:ext>
            </a:extLst>
          </p:cNvPr>
          <p:cNvSpPr>
            <a:spLocks noGrp="1"/>
          </p:cNvSpPr>
          <p:nvPr>
            <p:ph idx="1"/>
          </p:nvPr>
        </p:nvSpPr>
        <p:spPr>
          <a:xfrm>
            <a:off x="685799" y="1591733"/>
            <a:ext cx="3044953" cy="3663019"/>
          </a:xfrm>
        </p:spPr>
        <p:txBody>
          <a:bodyPr/>
          <a:lstStyle/>
          <a:p>
            <a:pPr marL="0" indent="0">
              <a:buNone/>
            </a:pPr>
            <a:r>
              <a:rPr lang="en-US" b="1" dirty="0"/>
              <a:t>Prompt: </a:t>
            </a:r>
          </a:p>
          <a:p>
            <a:pPr marL="0" indent="0">
              <a:buNone/>
            </a:pPr>
            <a:r>
              <a:rPr lang="en-US" sz="3600" b="1" dirty="0"/>
              <a:t>At Home</a:t>
            </a:r>
          </a:p>
        </p:txBody>
      </p:sp>
      <p:sp>
        <p:nvSpPr>
          <p:cNvPr id="4" name="Text Placeholder 3">
            <a:extLst>
              <a:ext uri="{FF2B5EF4-FFF2-40B4-BE49-F238E27FC236}">
                <a16:creationId xmlns:a16="http://schemas.microsoft.com/office/drawing/2014/main" id="{275D5609-2B92-1B77-7BA9-62335C5B6A19}"/>
              </a:ext>
            </a:extLst>
          </p:cNvPr>
          <p:cNvSpPr>
            <a:spLocks noGrp="1"/>
          </p:cNvSpPr>
          <p:nvPr>
            <p:ph type="body" sz="half" idx="2"/>
          </p:nvPr>
        </p:nvSpPr>
        <p:spPr>
          <a:xfrm>
            <a:off x="4507653" y="1365955"/>
            <a:ext cx="7078643" cy="4828207"/>
          </a:xfrm>
        </p:spPr>
        <p:txBody>
          <a:bodyPr>
            <a:normAutofit/>
          </a:bodyPr>
          <a:lstStyle/>
          <a:p>
            <a:pPr marL="0" indent="0">
              <a:buNone/>
            </a:pPr>
            <a:r>
              <a:rPr lang="en-US" sz="2800" i="1" dirty="0">
                <a:solidFill>
                  <a:srgbClr val="3F3F46"/>
                </a:solidFill>
                <a:ea typeface="+mn-lt"/>
                <a:cs typeface="+mn-lt"/>
              </a:rPr>
              <a:t>This was different because in the US even if you’re not helping to cook or clean you are expected to at least clear your plate and maybe help put some things away. </a:t>
            </a:r>
          </a:p>
          <a:p>
            <a:pPr marL="0" indent="0">
              <a:buNone/>
            </a:pPr>
            <a:r>
              <a:rPr lang="en-US" sz="2800" i="1" dirty="0">
                <a:solidFill>
                  <a:srgbClr val="3F3F46"/>
                </a:solidFill>
                <a:ea typeface="+mn-lt"/>
                <a:cs typeface="+mn-lt"/>
              </a:rPr>
              <a:t>To me, it felt really disrespectful to leave everything out like that but it was normal there.</a:t>
            </a:r>
          </a:p>
        </p:txBody>
      </p:sp>
    </p:spTree>
    <p:extLst>
      <p:ext uri="{BB962C8B-B14F-4D97-AF65-F5344CB8AC3E}">
        <p14:creationId xmlns:p14="http://schemas.microsoft.com/office/powerpoint/2010/main" val="470212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109"/>
          <p:cNvSpPr txBox="1">
            <a:spLocks noGrp="1"/>
          </p:cNvSpPr>
          <p:nvPr>
            <p:ph type="title"/>
          </p:nvPr>
        </p:nvSpPr>
        <p:spPr>
          <a:xfrm>
            <a:off x="415600" y="578892"/>
            <a:ext cx="11360800" cy="834800"/>
          </a:xfrm>
          <a:prstGeom prst="rect">
            <a:avLst/>
          </a:prstGeom>
          <a:noFill/>
          <a:ln>
            <a:noFill/>
          </a:ln>
        </p:spPr>
        <p:txBody>
          <a:bodyPr spcFirstLastPara="1" wrap="square" lIns="121900" tIns="121900" rIns="121900" bIns="121900" anchor="b" anchorCtr="0">
            <a:noAutofit/>
          </a:bodyPr>
          <a:lstStyle/>
          <a:p>
            <a:pPr marL="0" lvl="0" indent="0" algn="ctr" rtl="0">
              <a:lnSpc>
                <a:spcPct val="90000"/>
              </a:lnSpc>
              <a:spcBef>
                <a:spcPts val="0"/>
              </a:spcBef>
              <a:spcAft>
                <a:spcPts val="0"/>
              </a:spcAft>
              <a:buSzPts val="1900"/>
              <a:buNone/>
            </a:pPr>
            <a:r>
              <a:rPr lang="en-US" sz="4000" dirty="0">
                <a:solidFill>
                  <a:schemeClr val="tx1"/>
                </a:solidFill>
              </a:rPr>
              <a:t>What do you teach when you teach </a:t>
            </a:r>
            <a:r>
              <a:rPr lang="en-US" sz="4000" i="1" dirty="0">
                <a:solidFill>
                  <a:schemeClr val="tx1"/>
                </a:solidFill>
              </a:rPr>
              <a:t>culture</a:t>
            </a:r>
            <a:r>
              <a:rPr lang="en-US" sz="4000" dirty="0">
                <a:solidFill>
                  <a:schemeClr val="tx1"/>
                </a:solidFill>
              </a:rPr>
              <a:t>?</a:t>
            </a:r>
            <a:endParaRPr dirty="0">
              <a:solidFill>
                <a:schemeClr val="tx1"/>
              </a:solidFill>
            </a:endParaRPr>
          </a:p>
        </p:txBody>
      </p:sp>
      <p:pic>
        <p:nvPicPr>
          <p:cNvPr id="780" name="Google Shape;780;p109"/>
          <p:cNvPicPr preferRelativeResize="0"/>
          <p:nvPr/>
        </p:nvPicPr>
        <p:blipFill rotWithShape="1">
          <a:blip r:embed="rId3">
            <a:alphaModFix/>
          </a:blip>
          <a:srcRect/>
          <a:stretch/>
        </p:blipFill>
        <p:spPr>
          <a:xfrm>
            <a:off x="875809" y="1684308"/>
            <a:ext cx="3709838" cy="2635938"/>
          </a:xfrm>
          <a:prstGeom prst="rect">
            <a:avLst/>
          </a:prstGeom>
          <a:noFill/>
          <a:ln>
            <a:noFill/>
          </a:ln>
          <a:effectLst>
            <a:outerShdw blurRad="190500" algn="tl" rotWithShape="0">
              <a:srgbClr val="000000">
                <a:alpha val="69803"/>
              </a:srgbClr>
            </a:outerShdw>
          </a:effectLst>
        </p:spPr>
      </p:pic>
      <p:pic>
        <p:nvPicPr>
          <p:cNvPr id="781" name="Google Shape;781;p109"/>
          <p:cNvPicPr preferRelativeResize="0"/>
          <p:nvPr/>
        </p:nvPicPr>
        <p:blipFill rotWithShape="1">
          <a:blip r:embed="rId4">
            <a:alphaModFix/>
          </a:blip>
          <a:srcRect/>
          <a:stretch/>
        </p:blipFill>
        <p:spPr>
          <a:xfrm>
            <a:off x="6988602" y="2201140"/>
            <a:ext cx="4260107" cy="2385660"/>
          </a:xfrm>
          <a:prstGeom prst="rect">
            <a:avLst/>
          </a:prstGeom>
          <a:noFill/>
          <a:ln>
            <a:noFill/>
          </a:ln>
          <a:effectLst>
            <a:outerShdw blurRad="190500" algn="tl" rotWithShape="0">
              <a:srgbClr val="000000">
                <a:alpha val="69803"/>
              </a:srgbClr>
            </a:outerShdw>
          </a:effectLst>
        </p:spPr>
      </p:pic>
      <p:pic>
        <p:nvPicPr>
          <p:cNvPr id="782" name="Google Shape;782;p109"/>
          <p:cNvPicPr preferRelativeResize="0"/>
          <p:nvPr/>
        </p:nvPicPr>
        <p:blipFill rotWithShape="1">
          <a:blip r:embed="rId5">
            <a:alphaModFix/>
          </a:blip>
          <a:srcRect/>
          <a:stretch/>
        </p:blipFill>
        <p:spPr>
          <a:xfrm>
            <a:off x="4110707" y="2890525"/>
            <a:ext cx="3741004" cy="2805752"/>
          </a:xfrm>
          <a:prstGeom prst="rect">
            <a:avLst/>
          </a:prstGeom>
          <a:noFill/>
          <a:ln>
            <a:noFill/>
          </a:ln>
          <a:effectLst>
            <a:outerShdw blurRad="190500" algn="tl" rotWithShape="0">
              <a:srgbClr val="000000">
                <a:alpha val="69803"/>
              </a:srgbClr>
            </a:outerShdw>
          </a:effectLst>
        </p:spPr>
      </p:pic>
      <p:sp>
        <p:nvSpPr>
          <p:cNvPr id="783" name="Google Shape;783;p109"/>
          <p:cNvSpPr txBox="1"/>
          <p:nvPr/>
        </p:nvSpPr>
        <p:spPr>
          <a:xfrm>
            <a:off x="875808" y="4423486"/>
            <a:ext cx="3709837"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200" b="1" i="0" u="none" strike="noStrike" cap="none">
                <a:latin typeface="Arial"/>
                <a:ea typeface="Arial"/>
                <a:cs typeface="Arial"/>
                <a:sym typeface="Arial"/>
              </a:rPr>
              <a:t>FOOD</a:t>
            </a:r>
            <a:endParaRPr/>
          </a:p>
        </p:txBody>
      </p:sp>
      <p:sp>
        <p:nvSpPr>
          <p:cNvPr id="784" name="Google Shape;784;p109"/>
          <p:cNvSpPr txBox="1"/>
          <p:nvPr/>
        </p:nvSpPr>
        <p:spPr>
          <a:xfrm>
            <a:off x="7414161" y="4611453"/>
            <a:ext cx="3834548"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200" b="1" i="0" u="none" strike="noStrike" cap="none" dirty="0">
                <a:latin typeface="Arial"/>
                <a:ea typeface="Arial"/>
                <a:cs typeface="Arial"/>
                <a:sym typeface="Arial"/>
              </a:rPr>
              <a:t>FLAGS</a:t>
            </a:r>
            <a:endParaRPr dirty="0"/>
          </a:p>
        </p:txBody>
      </p:sp>
      <p:sp>
        <p:nvSpPr>
          <p:cNvPr id="785" name="Google Shape;785;p109"/>
          <p:cNvSpPr txBox="1"/>
          <p:nvPr/>
        </p:nvSpPr>
        <p:spPr>
          <a:xfrm>
            <a:off x="4731330" y="5800887"/>
            <a:ext cx="2682831"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200" b="1" i="0" u="none" strike="noStrike" cap="none">
                <a:latin typeface="Arial"/>
                <a:ea typeface="Arial"/>
                <a:cs typeface="Arial"/>
                <a:sym typeface="Arial"/>
              </a:rPr>
              <a:t>FESTIVALS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5D2A7-69B4-2842-D6ED-DADCB2CC1AD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134A710-3C79-6560-6ED0-7E77BB408259}"/>
              </a:ext>
            </a:extLst>
          </p:cNvPr>
          <p:cNvSpPr>
            <a:spLocks noGrp="1"/>
          </p:cNvSpPr>
          <p:nvPr>
            <p:ph type="title"/>
          </p:nvPr>
        </p:nvSpPr>
        <p:spPr>
          <a:xfrm>
            <a:off x="776194" y="4581082"/>
            <a:ext cx="2864162" cy="1137002"/>
          </a:xfrm>
        </p:spPr>
        <p:txBody>
          <a:bodyPr>
            <a:normAutofit fontScale="90000"/>
          </a:bodyPr>
          <a:lstStyle/>
          <a:p>
            <a:r>
              <a:rPr lang="en-US" sz="2400" dirty="0">
                <a:solidFill>
                  <a:schemeClr val="bg1"/>
                </a:solidFill>
              </a:rPr>
              <a:t>Do you see </a:t>
            </a:r>
            <a:br>
              <a:rPr lang="en-US" sz="2400" dirty="0">
                <a:solidFill>
                  <a:schemeClr val="bg1"/>
                </a:solidFill>
              </a:rPr>
            </a:br>
            <a:r>
              <a:rPr lang="en-US" sz="2400" dirty="0">
                <a:solidFill>
                  <a:schemeClr val="bg1"/>
                </a:solidFill>
              </a:rPr>
              <a:t>cultural knowledge?</a:t>
            </a:r>
            <a:br>
              <a:rPr lang="en-US" sz="2400" dirty="0">
                <a:solidFill>
                  <a:schemeClr val="bg1"/>
                </a:solidFill>
              </a:rPr>
            </a:br>
            <a:br>
              <a:rPr lang="en-US" sz="2400" dirty="0">
                <a:solidFill>
                  <a:schemeClr val="bg1"/>
                </a:solidFill>
              </a:rPr>
            </a:br>
            <a:r>
              <a:rPr lang="en-US" sz="2400" dirty="0">
                <a:solidFill>
                  <a:schemeClr val="bg1"/>
                </a:solidFill>
              </a:rPr>
              <a:t>Do you see ICC attitudes and skills?</a:t>
            </a:r>
          </a:p>
        </p:txBody>
      </p:sp>
      <p:sp>
        <p:nvSpPr>
          <p:cNvPr id="6" name="Content Placeholder 5">
            <a:extLst>
              <a:ext uri="{FF2B5EF4-FFF2-40B4-BE49-F238E27FC236}">
                <a16:creationId xmlns:a16="http://schemas.microsoft.com/office/drawing/2014/main" id="{ACF2F74B-8E48-C44E-5CCF-D4C014FB6939}"/>
              </a:ext>
            </a:extLst>
          </p:cNvPr>
          <p:cNvSpPr>
            <a:spLocks noGrp="1"/>
          </p:cNvSpPr>
          <p:nvPr>
            <p:ph idx="1"/>
          </p:nvPr>
        </p:nvSpPr>
        <p:spPr>
          <a:xfrm>
            <a:off x="685799" y="1591733"/>
            <a:ext cx="3044953" cy="3663019"/>
          </a:xfrm>
        </p:spPr>
        <p:txBody>
          <a:bodyPr/>
          <a:lstStyle/>
          <a:p>
            <a:pPr marL="0" indent="0">
              <a:buNone/>
            </a:pPr>
            <a:r>
              <a:rPr lang="en-US" b="1" dirty="0"/>
              <a:t>Prompt: </a:t>
            </a:r>
          </a:p>
          <a:p>
            <a:pPr marL="0" indent="0">
              <a:buNone/>
            </a:pPr>
            <a:r>
              <a:rPr lang="en-US" sz="3600" b="1" dirty="0"/>
              <a:t>People You Meet</a:t>
            </a:r>
          </a:p>
        </p:txBody>
      </p:sp>
      <p:sp>
        <p:nvSpPr>
          <p:cNvPr id="4" name="Text Placeholder 3">
            <a:extLst>
              <a:ext uri="{FF2B5EF4-FFF2-40B4-BE49-F238E27FC236}">
                <a16:creationId xmlns:a16="http://schemas.microsoft.com/office/drawing/2014/main" id="{B2ECCC00-3AB0-E4FF-8146-F11C07B6A5A3}"/>
              </a:ext>
            </a:extLst>
          </p:cNvPr>
          <p:cNvSpPr>
            <a:spLocks noGrp="1"/>
          </p:cNvSpPr>
          <p:nvPr>
            <p:ph type="body" sz="half" idx="2"/>
          </p:nvPr>
        </p:nvSpPr>
        <p:spPr>
          <a:xfrm>
            <a:off x="4507653" y="1332089"/>
            <a:ext cx="7131191" cy="4989688"/>
          </a:xfrm>
        </p:spPr>
        <p:txBody>
          <a:bodyPr>
            <a:normAutofit/>
          </a:bodyPr>
          <a:lstStyle/>
          <a:p>
            <a:r>
              <a:rPr lang="en-US" sz="2000" i="1" dirty="0">
                <a:ea typeface="+mn-lt"/>
                <a:cs typeface="+mn-lt"/>
              </a:rPr>
              <a:t>One thing my host mom did that stood out: I was sitting at the dinner table and she pulled my shirt away from my back to see what I was wearing under it (it was a racer-back bra so you could see it since the neckline was different from the shirt's neckline). She did it perfectly normally and complimented the bra. </a:t>
            </a:r>
          </a:p>
          <a:p>
            <a:r>
              <a:rPr lang="en-US" sz="2000" i="1" dirty="0">
                <a:ea typeface="+mn-lt"/>
                <a:cs typeface="+mn-lt"/>
              </a:rPr>
              <a:t>This just stood out because it's not something an American adult hosting an exchange student would do, since we have different norms regarding personal space. I knew that at the time so I wasn't exactly uncomfortable with what she did, it was just unexpected.</a:t>
            </a:r>
            <a:endParaRPr lang="en-US" sz="2400" i="1" dirty="0">
              <a:ea typeface="+mn-lt"/>
              <a:cs typeface="+mn-lt"/>
            </a:endParaRPr>
          </a:p>
          <a:p>
            <a:pPr marL="0" indent="0">
              <a:buNone/>
            </a:pPr>
            <a:endParaRPr lang="en-US" sz="2000" i="1" dirty="0">
              <a:latin typeface="Avenir Next LT Pro"/>
            </a:endParaRPr>
          </a:p>
        </p:txBody>
      </p:sp>
    </p:spTree>
    <p:extLst>
      <p:ext uri="{BB962C8B-B14F-4D97-AF65-F5344CB8AC3E}">
        <p14:creationId xmlns:p14="http://schemas.microsoft.com/office/powerpoint/2010/main" val="3919253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61277-7F94-480D-B7E0-C8918F6BC18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C685DA2-B9E1-9412-9C41-E9589967842F}"/>
              </a:ext>
            </a:extLst>
          </p:cNvPr>
          <p:cNvSpPr>
            <a:spLocks noGrp="1"/>
          </p:cNvSpPr>
          <p:nvPr>
            <p:ph type="title"/>
          </p:nvPr>
        </p:nvSpPr>
        <p:spPr>
          <a:xfrm>
            <a:off x="804898" y="4041422"/>
            <a:ext cx="3044953" cy="1645920"/>
          </a:xfrm>
        </p:spPr>
        <p:txBody>
          <a:bodyPr>
            <a:normAutofit fontScale="90000"/>
          </a:bodyPr>
          <a:lstStyle/>
          <a:p>
            <a:r>
              <a:rPr lang="en-US" sz="2400" dirty="0">
                <a:solidFill>
                  <a:schemeClr val="bg1"/>
                </a:solidFill>
              </a:rPr>
              <a:t>Do you see </a:t>
            </a:r>
            <a:br>
              <a:rPr lang="en-US" sz="2400" dirty="0">
                <a:solidFill>
                  <a:schemeClr val="bg1"/>
                </a:solidFill>
              </a:rPr>
            </a:br>
            <a:r>
              <a:rPr lang="en-US" sz="2400" dirty="0">
                <a:solidFill>
                  <a:schemeClr val="bg1"/>
                </a:solidFill>
              </a:rPr>
              <a:t>cultural knowledge?</a:t>
            </a:r>
            <a:br>
              <a:rPr lang="en-US" sz="2400" dirty="0">
                <a:solidFill>
                  <a:schemeClr val="bg1"/>
                </a:solidFill>
              </a:rPr>
            </a:br>
            <a:br>
              <a:rPr lang="en-US" sz="2400" dirty="0">
                <a:solidFill>
                  <a:schemeClr val="bg1"/>
                </a:solidFill>
              </a:rPr>
            </a:br>
            <a:r>
              <a:rPr lang="en-US" sz="2400" dirty="0">
                <a:solidFill>
                  <a:schemeClr val="bg1"/>
                </a:solidFill>
              </a:rPr>
              <a:t>Do you see ICC attitudes and skills?</a:t>
            </a:r>
          </a:p>
        </p:txBody>
      </p:sp>
      <p:sp>
        <p:nvSpPr>
          <p:cNvPr id="6" name="Content Placeholder 5">
            <a:extLst>
              <a:ext uri="{FF2B5EF4-FFF2-40B4-BE49-F238E27FC236}">
                <a16:creationId xmlns:a16="http://schemas.microsoft.com/office/drawing/2014/main" id="{653454FB-05FB-A3F1-B974-E0F053427000}"/>
              </a:ext>
            </a:extLst>
          </p:cNvPr>
          <p:cNvSpPr>
            <a:spLocks noGrp="1"/>
          </p:cNvSpPr>
          <p:nvPr>
            <p:ph idx="1"/>
          </p:nvPr>
        </p:nvSpPr>
        <p:spPr>
          <a:xfrm>
            <a:off x="804897" y="1713089"/>
            <a:ext cx="3044953" cy="1704622"/>
          </a:xfrm>
        </p:spPr>
        <p:txBody>
          <a:bodyPr/>
          <a:lstStyle/>
          <a:p>
            <a:pPr marL="0" indent="0">
              <a:buNone/>
            </a:pPr>
            <a:r>
              <a:rPr lang="en-US" sz="3600" b="1" dirty="0"/>
              <a:t>Interview Data</a:t>
            </a:r>
          </a:p>
        </p:txBody>
      </p:sp>
      <p:sp>
        <p:nvSpPr>
          <p:cNvPr id="2" name="Text Placeholder 3">
            <a:extLst>
              <a:ext uri="{FF2B5EF4-FFF2-40B4-BE49-F238E27FC236}">
                <a16:creationId xmlns:a16="http://schemas.microsoft.com/office/drawing/2014/main" id="{DF6594B7-ED12-FBB1-D717-591FF8CF0D18}"/>
              </a:ext>
            </a:extLst>
          </p:cNvPr>
          <p:cNvSpPr txBox="1">
            <a:spLocks/>
          </p:cNvSpPr>
          <p:nvPr/>
        </p:nvSpPr>
        <p:spPr>
          <a:xfrm>
            <a:off x="4530232" y="1411111"/>
            <a:ext cx="7131191" cy="4523910"/>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800"/>
              </a:spcBef>
              <a:spcAft>
                <a:spcPts val="0"/>
              </a:spcAft>
              <a:buClr>
                <a:schemeClr val="tx1">
                  <a:lumMod val="85000"/>
                  <a:lumOff val="15000"/>
                </a:schemeClr>
              </a:buClr>
              <a:buFont typeface="Garamond" pitchFamily="18" charset="0"/>
              <a:buNone/>
              <a:defRPr sz="1800" kern="1200">
                <a:solidFill>
                  <a:schemeClr val="tx1"/>
                </a:solidFill>
                <a:latin typeface="+mn-lt"/>
                <a:ea typeface="+mn-ea"/>
                <a:cs typeface="+mn-cs"/>
              </a:defRPr>
            </a:lvl1pPr>
            <a:lvl2pPr marL="457200" indent="0" algn="l" defTabSz="914400" rtl="0" eaLnBrk="1" latinLnBrk="0" hangingPunct="1">
              <a:lnSpc>
                <a:spcPct val="100000"/>
              </a:lnSpc>
              <a:spcBef>
                <a:spcPts val="500"/>
              </a:spcBef>
              <a:buClr>
                <a:schemeClr val="tx1">
                  <a:lumMod val="85000"/>
                  <a:lumOff val="15000"/>
                </a:schemeClr>
              </a:buClr>
              <a:buFont typeface="Garamond" pitchFamily="18" charset="0"/>
              <a:buNone/>
              <a:defRPr sz="1200" kern="1200">
                <a:solidFill>
                  <a:schemeClr val="tx1"/>
                </a:solidFill>
                <a:latin typeface="+mn-lt"/>
                <a:ea typeface="+mn-ea"/>
                <a:cs typeface="+mn-cs"/>
              </a:defRPr>
            </a:lvl2pPr>
            <a:lvl3pPr marL="914400" indent="0" algn="l" defTabSz="914400" rtl="0" eaLnBrk="1" latinLnBrk="0" hangingPunct="1">
              <a:lnSpc>
                <a:spcPct val="100000"/>
              </a:lnSpc>
              <a:spcBef>
                <a:spcPts val="500"/>
              </a:spcBef>
              <a:buClr>
                <a:schemeClr val="tx1">
                  <a:lumMod val="85000"/>
                  <a:lumOff val="15000"/>
                </a:schemeClr>
              </a:buClr>
              <a:buFont typeface="Garamond" pitchFamily="18" charset="0"/>
              <a:buNone/>
              <a:defRPr sz="1000" kern="1200">
                <a:solidFill>
                  <a:schemeClr val="tx1"/>
                </a:solidFill>
                <a:latin typeface="+mn-lt"/>
                <a:ea typeface="+mn-ea"/>
                <a:cs typeface="+mn-cs"/>
              </a:defRPr>
            </a:lvl3pPr>
            <a:lvl4pPr marL="13716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4pPr>
            <a:lvl5pPr marL="18288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5pPr>
            <a:lvl6pPr marL="22860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6pPr>
            <a:lvl7pPr marL="27432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7pPr>
            <a:lvl8pPr marL="32004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8pPr>
            <a:lvl9pPr marL="36576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9pPr>
          </a:lstStyle>
          <a:p>
            <a:r>
              <a:rPr lang="en-US" sz="2400" i="1" dirty="0">
                <a:latin typeface="Calibri"/>
              </a:rPr>
              <a:t>I also saw that my host mom would often leave late to take care of her own mother. How close she was to her mother. That's just something I see within like, like black culture. Like close familial bonds and making sure you spend that alone time. </a:t>
            </a:r>
          </a:p>
          <a:p>
            <a:r>
              <a:rPr lang="en-US" sz="2400" i="1" dirty="0">
                <a:latin typeface="Calibri"/>
              </a:rPr>
              <a:t>Those are similarities but like that’s - my culture is very - I think it revolves around finding communities and food but also maintain close relationships. </a:t>
            </a:r>
          </a:p>
          <a:p>
            <a:pPr algn="r"/>
            <a:r>
              <a:rPr lang="en-US" sz="2400" dirty="0">
                <a:latin typeface="Calibri"/>
              </a:rPr>
              <a:t>(Student 4, 2023)</a:t>
            </a:r>
            <a:r>
              <a:rPr lang="en-US" sz="2400" dirty="0">
                <a:latin typeface="Calibri"/>
                <a:ea typeface="Calibri"/>
                <a:cs typeface="Calibri"/>
              </a:rPr>
              <a:t> </a:t>
            </a:r>
            <a:endParaRPr lang="en-US" sz="2400" dirty="0"/>
          </a:p>
        </p:txBody>
      </p:sp>
    </p:spTree>
    <p:extLst>
      <p:ext uri="{BB962C8B-B14F-4D97-AF65-F5344CB8AC3E}">
        <p14:creationId xmlns:p14="http://schemas.microsoft.com/office/powerpoint/2010/main" val="410652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CBA70-5021-D448-79D1-77B1C48974B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9F9BD53-CEE1-112C-8EA9-8D10806262C4}"/>
              </a:ext>
            </a:extLst>
          </p:cNvPr>
          <p:cNvSpPr>
            <a:spLocks noGrp="1"/>
          </p:cNvSpPr>
          <p:nvPr>
            <p:ph type="title"/>
          </p:nvPr>
        </p:nvSpPr>
        <p:spPr>
          <a:xfrm>
            <a:off x="804898" y="4041422"/>
            <a:ext cx="3044953" cy="1645920"/>
          </a:xfrm>
        </p:spPr>
        <p:txBody>
          <a:bodyPr>
            <a:normAutofit fontScale="90000"/>
          </a:bodyPr>
          <a:lstStyle/>
          <a:p>
            <a:r>
              <a:rPr lang="en-US" sz="2400" dirty="0">
                <a:solidFill>
                  <a:schemeClr val="bg1"/>
                </a:solidFill>
              </a:rPr>
              <a:t>Do you see </a:t>
            </a:r>
            <a:br>
              <a:rPr lang="en-US" sz="2400" dirty="0">
                <a:solidFill>
                  <a:schemeClr val="bg1"/>
                </a:solidFill>
              </a:rPr>
            </a:br>
            <a:r>
              <a:rPr lang="en-US" sz="2400" dirty="0">
                <a:solidFill>
                  <a:schemeClr val="bg1"/>
                </a:solidFill>
              </a:rPr>
              <a:t>cultural knowledge?</a:t>
            </a:r>
            <a:br>
              <a:rPr lang="en-US" sz="2400" dirty="0">
                <a:solidFill>
                  <a:schemeClr val="bg1"/>
                </a:solidFill>
              </a:rPr>
            </a:br>
            <a:br>
              <a:rPr lang="en-US" sz="2400" dirty="0">
                <a:solidFill>
                  <a:schemeClr val="bg1"/>
                </a:solidFill>
              </a:rPr>
            </a:br>
            <a:r>
              <a:rPr lang="en-US" sz="2400" dirty="0">
                <a:solidFill>
                  <a:schemeClr val="bg1"/>
                </a:solidFill>
              </a:rPr>
              <a:t>Do you see ICC attitudes and skills?</a:t>
            </a:r>
          </a:p>
        </p:txBody>
      </p:sp>
      <p:sp>
        <p:nvSpPr>
          <p:cNvPr id="6" name="Content Placeholder 5">
            <a:extLst>
              <a:ext uri="{FF2B5EF4-FFF2-40B4-BE49-F238E27FC236}">
                <a16:creationId xmlns:a16="http://schemas.microsoft.com/office/drawing/2014/main" id="{ECB15984-1025-34CB-9F7B-FD692F27AB1E}"/>
              </a:ext>
            </a:extLst>
          </p:cNvPr>
          <p:cNvSpPr>
            <a:spLocks noGrp="1"/>
          </p:cNvSpPr>
          <p:nvPr>
            <p:ph idx="1"/>
          </p:nvPr>
        </p:nvSpPr>
        <p:spPr>
          <a:xfrm>
            <a:off x="804897" y="1713089"/>
            <a:ext cx="3044953" cy="1704622"/>
          </a:xfrm>
        </p:spPr>
        <p:txBody>
          <a:bodyPr/>
          <a:lstStyle/>
          <a:p>
            <a:pPr marL="0" indent="0">
              <a:buNone/>
            </a:pPr>
            <a:r>
              <a:rPr lang="en-US" sz="3600" b="1" dirty="0"/>
              <a:t>Interview Data</a:t>
            </a:r>
          </a:p>
        </p:txBody>
      </p:sp>
      <p:sp>
        <p:nvSpPr>
          <p:cNvPr id="3" name="Text Placeholder 3">
            <a:extLst>
              <a:ext uri="{FF2B5EF4-FFF2-40B4-BE49-F238E27FC236}">
                <a16:creationId xmlns:a16="http://schemas.microsoft.com/office/drawing/2014/main" id="{751B0464-3C3B-AC2F-AA22-25AE867389F6}"/>
              </a:ext>
            </a:extLst>
          </p:cNvPr>
          <p:cNvSpPr>
            <a:spLocks noGrp="1"/>
          </p:cNvSpPr>
          <p:nvPr>
            <p:ph type="body" sz="half" idx="2"/>
          </p:nvPr>
        </p:nvSpPr>
        <p:spPr>
          <a:xfrm>
            <a:off x="4530231" y="623598"/>
            <a:ext cx="7131191" cy="2799644"/>
          </a:xfrm>
        </p:spPr>
        <p:txBody>
          <a:bodyPr>
            <a:normAutofit fontScale="85000" lnSpcReduction="10000"/>
          </a:bodyPr>
          <a:lstStyle/>
          <a:p>
            <a:pPr marL="0" indent="0">
              <a:buNone/>
            </a:pPr>
            <a:r>
              <a:rPr lang="en-US" sz="2000" i="1" dirty="0">
                <a:latin typeface="Avenir Next LT Pro"/>
                <a:ea typeface="+mn-lt"/>
                <a:cs typeface="Arial"/>
              </a:rPr>
              <a:t>I've learned Spaniards are very proud of their cities’ rich histories. During my time in Spain, I have visited several cathedrals, schools, the castle of Queen Isabella and King Ferdinand, and other beautiful, historical places. We were lucky enough to get guided tours of all of these locations and learn about their past. </a:t>
            </a:r>
          </a:p>
          <a:p>
            <a:pPr marL="0" indent="0">
              <a:buNone/>
            </a:pPr>
            <a:r>
              <a:rPr lang="en-US" sz="2000" i="1" dirty="0">
                <a:latin typeface="Avenir Next LT Pro"/>
                <a:ea typeface="+mn-lt"/>
                <a:cs typeface="Arial"/>
              </a:rPr>
              <a:t>The stories our professors told us while we were touring these historic monuments were something out of a fairy tale. All history was deep rooted in legends and stories, weaving religion and local values throughout: love stories, riots, deals with the devil, etc. </a:t>
            </a:r>
            <a:endParaRPr lang="en-US" sz="2000" i="1" dirty="0">
              <a:latin typeface="Avenir Next LT Pro"/>
            </a:endParaRPr>
          </a:p>
        </p:txBody>
      </p:sp>
      <p:sp>
        <p:nvSpPr>
          <p:cNvPr id="4" name="Text Placeholder 3">
            <a:extLst>
              <a:ext uri="{FF2B5EF4-FFF2-40B4-BE49-F238E27FC236}">
                <a16:creationId xmlns:a16="http://schemas.microsoft.com/office/drawing/2014/main" id="{8D802E82-ECED-7CE2-7BA8-DDB74B7569C1}"/>
              </a:ext>
            </a:extLst>
          </p:cNvPr>
          <p:cNvSpPr txBox="1">
            <a:spLocks/>
          </p:cNvSpPr>
          <p:nvPr/>
        </p:nvSpPr>
        <p:spPr>
          <a:xfrm>
            <a:off x="4530231" y="3330223"/>
            <a:ext cx="7131191" cy="3033776"/>
          </a:xfrm>
          <a:prstGeom prst="rect">
            <a:avLst/>
          </a:prstGeom>
        </p:spPr>
        <p:txBody>
          <a:bodyPr vert="horz" lIns="91440" tIns="45720" rIns="91440" bIns="45720" rtlCol="0">
            <a:normAutofit fontScale="92500"/>
          </a:bodyPr>
          <a:lstStyle>
            <a:lvl1pPr marL="0" indent="0" algn="l" defTabSz="914400" rtl="0" eaLnBrk="1" latinLnBrk="0" hangingPunct="1">
              <a:lnSpc>
                <a:spcPct val="110000"/>
              </a:lnSpc>
              <a:spcBef>
                <a:spcPts val="800"/>
              </a:spcBef>
              <a:spcAft>
                <a:spcPts val="0"/>
              </a:spcAft>
              <a:buClr>
                <a:schemeClr val="tx1">
                  <a:lumMod val="85000"/>
                  <a:lumOff val="15000"/>
                </a:schemeClr>
              </a:buClr>
              <a:buFont typeface="Garamond" pitchFamily="18" charset="0"/>
              <a:buNone/>
              <a:defRPr sz="1800" kern="1200">
                <a:solidFill>
                  <a:schemeClr val="tx1"/>
                </a:solidFill>
                <a:latin typeface="+mn-lt"/>
                <a:ea typeface="+mn-ea"/>
                <a:cs typeface="+mn-cs"/>
              </a:defRPr>
            </a:lvl1pPr>
            <a:lvl2pPr marL="457200" indent="0" algn="l" defTabSz="914400" rtl="0" eaLnBrk="1" latinLnBrk="0" hangingPunct="1">
              <a:lnSpc>
                <a:spcPct val="100000"/>
              </a:lnSpc>
              <a:spcBef>
                <a:spcPts val="500"/>
              </a:spcBef>
              <a:buClr>
                <a:schemeClr val="tx1">
                  <a:lumMod val="85000"/>
                  <a:lumOff val="15000"/>
                </a:schemeClr>
              </a:buClr>
              <a:buFont typeface="Garamond" pitchFamily="18" charset="0"/>
              <a:buNone/>
              <a:defRPr sz="1200" kern="1200">
                <a:solidFill>
                  <a:schemeClr val="tx1"/>
                </a:solidFill>
                <a:latin typeface="+mn-lt"/>
                <a:ea typeface="+mn-ea"/>
                <a:cs typeface="+mn-cs"/>
              </a:defRPr>
            </a:lvl2pPr>
            <a:lvl3pPr marL="914400" indent="0" algn="l" defTabSz="914400" rtl="0" eaLnBrk="1" latinLnBrk="0" hangingPunct="1">
              <a:lnSpc>
                <a:spcPct val="100000"/>
              </a:lnSpc>
              <a:spcBef>
                <a:spcPts val="500"/>
              </a:spcBef>
              <a:buClr>
                <a:schemeClr val="tx1">
                  <a:lumMod val="85000"/>
                  <a:lumOff val="15000"/>
                </a:schemeClr>
              </a:buClr>
              <a:buFont typeface="Garamond" pitchFamily="18" charset="0"/>
              <a:buNone/>
              <a:defRPr sz="1000" kern="1200">
                <a:solidFill>
                  <a:schemeClr val="tx1"/>
                </a:solidFill>
                <a:latin typeface="+mn-lt"/>
                <a:ea typeface="+mn-ea"/>
                <a:cs typeface="+mn-cs"/>
              </a:defRPr>
            </a:lvl3pPr>
            <a:lvl4pPr marL="13716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4pPr>
            <a:lvl5pPr marL="18288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5pPr>
            <a:lvl6pPr marL="22860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6pPr>
            <a:lvl7pPr marL="27432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7pPr>
            <a:lvl8pPr marL="32004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8pPr>
            <a:lvl9pPr marL="36576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i="1" dirty="0">
                <a:latin typeface="Avenir Next LT Pro"/>
                <a:ea typeface="+mn-lt"/>
                <a:cs typeface="Arial"/>
              </a:rPr>
              <a:t>I find it difficult to celebrate American history. I've never really been taught how. In comparison to other countries, the U.S is fairly young, but its history is packed, mostly with unpleasant memories. I remember taking AP US History my Sophomore year. We covered all of American History, from the countries founding in 1492 up to the early 2000's. Thinking back on those 500 years of history, I remember wars, assassinations, social movements, and treaties. We as a country don't spend much time admiring the beauty in history or present day. It was nice to visit a place with such a rich, respected, history. </a:t>
            </a:r>
            <a:endParaRPr lang="en-US" sz="2000" i="1" dirty="0">
              <a:latin typeface="Avenir Next LT Pro"/>
            </a:endParaRPr>
          </a:p>
        </p:txBody>
      </p:sp>
    </p:spTree>
    <p:extLst>
      <p:ext uri="{BB962C8B-B14F-4D97-AF65-F5344CB8AC3E}">
        <p14:creationId xmlns:p14="http://schemas.microsoft.com/office/powerpoint/2010/main" val="169956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DE2BD-475B-445B-E7BA-8C1034F1C9A5}"/>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6B03666A-689F-7B02-4300-2359A6CD05E8}"/>
              </a:ext>
            </a:extLst>
          </p:cNvPr>
          <p:cNvSpPr>
            <a:spLocks noGrp="1"/>
          </p:cNvSpPr>
          <p:nvPr>
            <p:ph type="title"/>
          </p:nvPr>
        </p:nvSpPr>
        <p:spPr/>
        <p:txBody>
          <a:bodyPr>
            <a:normAutofit/>
          </a:bodyPr>
          <a:lstStyle/>
          <a:p>
            <a:r>
              <a:rPr lang="en-US" dirty="0"/>
              <a:t>Developing ICC before travel</a:t>
            </a:r>
          </a:p>
        </p:txBody>
      </p:sp>
      <p:sp>
        <p:nvSpPr>
          <p:cNvPr id="10" name="Text Placeholder 9">
            <a:extLst>
              <a:ext uri="{FF2B5EF4-FFF2-40B4-BE49-F238E27FC236}">
                <a16:creationId xmlns:a16="http://schemas.microsoft.com/office/drawing/2014/main" id="{4A65AA40-976A-E9FA-BD9A-EB4EF89639EB}"/>
              </a:ext>
            </a:extLst>
          </p:cNvPr>
          <p:cNvSpPr>
            <a:spLocks noGrp="1"/>
          </p:cNvSpPr>
          <p:nvPr>
            <p:ph type="body" idx="1"/>
          </p:nvPr>
        </p:nvSpPr>
        <p:spPr>
          <a:xfrm>
            <a:off x="1031081" y="5093550"/>
            <a:ext cx="8185870" cy="651609"/>
          </a:xfrm>
        </p:spPr>
        <p:txBody>
          <a:bodyPr>
            <a:normAutofit/>
          </a:bodyPr>
          <a:lstStyle/>
          <a:p>
            <a:r>
              <a:rPr lang="en-US" sz="3200" dirty="0"/>
              <a:t>ICC Activities and Reflections</a:t>
            </a:r>
          </a:p>
        </p:txBody>
      </p:sp>
    </p:spTree>
    <p:extLst>
      <p:ext uri="{BB962C8B-B14F-4D97-AF65-F5344CB8AC3E}">
        <p14:creationId xmlns:p14="http://schemas.microsoft.com/office/powerpoint/2010/main" val="30616472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5BB05-9816-6005-41A6-89DBE4EED9C8}"/>
            </a:ext>
          </a:extLst>
        </p:cNvPr>
        <p:cNvGrpSpPr/>
        <p:nvPr/>
      </p:nvGrpSpPr>
      <p:grpSpPr>
        <a:xfrm>
          <a:off x="0" y="0"/>
          <a:ext cx="0" cy="0"/>
          <a:chOff x="0" y="0"/>
          <a:chExt cx="0" cy="0"/>
        </a:xfrm>
      </p:grpSpPr>
      <p:pic>
        <p:nvPicPr>
          <p:cNvPr id="2" name="Picture 1" descr="A person standing next to a person&#10;&#10;Description automatically generated">
            <a:extLst>
              <a:ext uri="{FF2B5EF4-FFF2-40B4-BE49-F238E27FC236}">
                <a16:creationId xmlns:a16="http://schemas.microsoft.com/office/drawing/2014/main" id="{7B2112A9-4FFC-CD7D-097F-8803799AC6F3}"/>
              </a:ext>
            </a:extLst>
          </p:cNvPr>
          <p:cNvPicPr>
            <a:picLocks noChangeAspect="1"/>
          </p:cNvPicPr>
          <p:nvPr/>
        </p:nvPicPr>
        <p:blipFill>
          <a:blip r:embed="rId3"/>
          <a:stretch>
            <a:fillRect/>
          </a:stretch>
        </p:blipFill>
        <p:spPr>
          <a:xfrm>
            <a:off x="3926225" y="632701"/>
            <a:ext cx="7079673" cy="5590310"/>
          </a:xfrm>
          <a:prstGeom prst="rect">
            <a:avLst/>
          </a:prstGeom>
          <a:ln>
            <a:noFill/>
          </a:ln>
          <a:effectLst>
            <a:outerShdw blurRad="190500" algn="tl" rotWithShape="0">
              <a:srgbClr val="000000">
                <a:alpha val="70000"/>
              </a:srgbClr>
            </a:outerShdw>
          </a:effectLst>
        </p:spPr>
      </p:pic>
      <p:sp>
        <p:nvSpPr>
          <p:cNvPr id="7" name="Flowchart: Merge 6">
            <a:extLst>
              <a:ext uri="{FF2B5EF4-FFF2-40B4-BE49-F238E27FC236}">
                <a16:creationId xmlns:a16="http://schemas.microsoft.com/office/drawing/2014/main" id="{26D6FDFC-FC3C-8199-7F5A-731CE866F9BE}"/>
              </a:ext>
            </a:extLst>
          </p:cNvPr>
          <p:cNvSpPr/>
          <p:nvPr/>
        </p:nvSpPr>
        <p:spPr>
          <a:xfrm rot="16200000">
            <a:off x="7202579" y="2630576"/>
            <a:ext cx="1213022" cy="1134535"/>
          </a:xfrm>
          <a:prstGeom prst="flowChartMerge">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5EA7B5DC-864E-F601-68C8-4434963047BC}"/>
              </a:ext>
            </a:extLst>
          </p:cNvPr>
          <p:cNvSpPr>
            <a:spLocks noGrp="1"/>
          </p:cNvSpPr>
          <p:nvPr>
            <p:ph idx="1"/>
          </p:nvPr>
        </p:nvSpPr>
        <p:spPr>
          <a:xfrm>
            <a:off x="955628" y="2269066"/>
            <a:ext cx="2625598" cy="2121362"/>
          </a:xfrm>
          <a:effectLst>
            <a:outerShdw blurRad="63500" sx="102000" sy="102000" algn="ctr"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a:normAutofit/>
          </a:bodyPr>
          <a:lstStyle/>
          <a:p>
            <a:pPr marL="0" indent="0">
              <a:buNone/>
            </a:pPr>
            <a:r>
              <a:rPr lang="en-US" sz="2400" dirty="0"/>
              <a:t>Choose your:</a:t>
            </a:r>
          </a:p>
          <a:p>
            <a:pPr>
              <a:buClr>
                <a:schemeClr val="bg1"/>
              </a:buClr>
              <a:buFont typeface="Arial" panose="020B0604020202020204" pitchFamily="34" charset="0"/>
              <a:buChar char="•"/>
            </a:pPr>
            <a:r>
              <a:rPr lang="en-US" sz="2400" b="1" dirty="0"/>
              <a:t>Products</a:t>
            </a:r>
          </a:p>
          <a:p>
            <a:pPr>
              <a:buClr>
                <a:schemeClr val="bg1"/>
              </a:buClr>
              <a:buFont typeface="Arial" panose="020B0604020202020204" pitchFamily="34" charset="0"/>
              <a:buChar char="•"/>
            </a:pPr>
            <a:r>
              <a:rPr lang="en-US" sz="2400" b="1" dirty="0"/>
              <a:t>Practices</a:t>
            </a:r>
          </a:p>
          <a:p>
            <a:pPr>
              <a:buClr>
                <a:schemeClr val="bg1"/>
              </a:buClr>
              <a:buFont typeface="Arial" panose="020B0604020202020204" pitchFamily="34" charset="0"/>
              <a:buChar char="•"/>
            </a:pPr>
            <a:r>
              <a:rPr lang="en-US" sz="2400" b="1" dirty="0"/>
              <a:t>Perspectives</a:t>
            </a:r>
          </a:p>
        </p:txBody>
      </p:sp>
    </p:spTree>
    <p:extLst>
      <p:ext uri="{BB962C8B-B14F-4D97-AF65-F5344CB8AC3E}">
        <p14:creationId xmlns:p14="http://schemas.microsoft.com/office/powerpoint/2010/main" val="12433154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BD1E0-3A4D-C7D0-C09B-B09EB99336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C7437D-762E-7249-ADEC-CB5D9DB97DB9}"/>
              </a:ext>
            </a:extLst>
          </p:cNvPr>
          <p:cNvSpPr>
            <a:spLocks noGrp="1"/>
          </p:cNvSpPr>
          <p:nvPr>
            <p:ph type="title"/>
          </p:nvPr>
        </p:nvSpPr>
        <p:spPr/>
        <p:txBody>
          <a:bodyPr/>
          <a:lstStyle/>
          <a:p>
            <a:r>
              <a:rPr lang="en-US" sz="4400" b="1"/>
              <a:t>INTERCULTURAL TASKS </a:t>
            </a:r>
            <a:br>
              <a:rPr lang="en-US"/>
            </a:br>
            <a:r>
              <a:rPr lang="en-US"/>
              <a:t>Planning Process</a:t>
            </a:r>
          </a:p>
        </p:txBody>
      </p:sp>
      <p:graphicFrame>
        <p:nvGraphicFramePr>
          <p:cNvPr id="6" name="Diagram 5">
            <a:extLst>
              <a:ext uri="{FF2B5EF4-FFF2-40B4-BE49-F238E27FC236}">
                <a16:creationId xmlns:a16="http://schemas.microsoft.com/office/drawing/2014/main" id="{026E5806-15B1-5988-F203-67F087DBF700}"/>
              </a:ext>
            </a:extLst>
          </p:cNvPr>
          <p:cNvGraphicFramePr/>
          <p:nvPr/>
        </p:nvGraphicFramePr>
        <p:xfrm>
          <a:off x="3119783" y="1866312"/>
          <a:ext cx="5669280" cy="41882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Left Arrow 6">
            <a:extLst>
              <a:ext uri="{FF2B5EF4-FFF2-40B4-BE49-F238E27FC236}">
                <a16:creationId xmlns:a16="http://schemas.microsoft.com/office/drawing/2014/main" id="{BDE11816-3965-6ACE-3AFA-D4544FFB6527}"/>
              </a:ext>
            </a:extLst>
          </p:cNvPr>
          <p:cNvSpPr/>
          <p:nvPr/>
        </p:nvSpPr>
        <p:spPr>
          <a:xfrm>
            <a:off x="7371149" y="1935921"/>
            <a:ext cx="1235034" cy="378199"/>
          </a:xfrm>
          <a:prstGeom prst="leftArrow">
            <a:avLst/>
          </a:prstGeom>
          <a:effectLst>
            <a:outerShdw blurRad="63500" sx="102000" sy="1020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8" name="Left Arrow 7">
            <a:extLst>
              <a:ext uri="{FF2B5EF4-FFF2-40B4-BE49-F238E27FC236}">
                <a16:creationId xmlns:a16="http://schemas.microsoft.com/office/drawing/2014/main" id="{3981C9E1-E7E2-94B3-6964-529815817000}"/>
              </a:ext>
            </a:extLst>
          </p:cNvPr>
          <p:cNvSpPr/>
          <p:nvPr/>
        </p:nvSpPr>
        <p:spPr>
          <a:xfrm>
            <a:off x="8424933" y="2915601"/>
            <a:ext cx="1235034" cy="378199"/>
          </a:xfrm>
          <a:prstGeom prst="leftArrow">
            <a:avLst/>
          </a:prstGeom>
          <a:effectLst>
            <a:outerShdw blurRad="63500" sx="102000" sy="1020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9" name="Left Arrow 8">
            <a:extLst>
              <a:ext uri="{FF2B5EF4-FFF2-40B4-BE49-F238E27FC236}">
                <a16:creationId xmlns:a16="http://schemas.microsoft.com/office/drawing/2014/main" id="{00B7A343-9355-36CB-EE7D-6B6D12BF91E6}"/>
              </a:ext>
            </a:extLst>
          </p:cNvPr>
          <p:cNvSpPr/>
          <p:nvPr/>
        </p:nvSpPr>
        <p:spPr>
          <a:xfrm>
            <a:off x="8424933" y="4573408"/>
            <a:ext cx="1235034" cy="378199"/>
          </a:xfrm>
          <a:prstGeom prst="leftArrow">
            <a:avLst/>
          </a:prstGeom>
          <a:effectLst>
            <a:outerShdw blurRad="63500" sx="102000" sy="1020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10" name="Left Arrow 9">
            <a:extLst>
              <a:ext uri="{FF2B5EF4-FFF2-40B4-BE49-F238E27FC236}">
                <a16:creationId xmlns:a16="http://schemas.microsoft.com/office/drawing/2014/main" id="{86869721-CA05-E808-BEC8-6DCB48D3B544}"/>
              </a:ext>
            </a:extLst>
          </p:cNvPr>
          <p:cNvSpPr/>
          <p:nvPr/>
        </p:nvSpPr>
        <p:spPr>
          <a:xfrm>
            <a:off x="7523549" y="5563466"/>
            <a:ext cx="1235034" cy="378199"/>
          </a:xfrm>
          <a:prstGeom prst="leftArrow">
            <a:avLst/>
          </a:prstGeom>
          <a:effectLst>
            <a:outerShdw blurRad="63500" sx="102000" sy="1020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11" name="TextBox 10">
            <a:extLst>
              <a:ext uri="{FF2B5EF4-FFF2-40B4-BE49-F238E27FC236}">
                <a16:creationId xmlns:a16="http://schemas.microsoft.com/office/drawing/2014/main" id="{2491584B-468C-7125-82F0-C4C1DA0304C2}"/>
              </a:ext>
            </a:extLst>
          </p:cNvPr>
          <p:cNvSpPr txBox="1"/>
          <p:nvPr/>
        </p:nvSpPr>
        <p:spPr>
          <a:xfrm>
            <a:off x="8555090" y="3500865"/>
            <a:ext cx="22097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venir Next LT Pro" panose="02020404030301010803"/>
                <a:ea typeface="+mn-ea"/>
                <a:cs typeface="+mn-cs"/>
              </a:rPr>
              <a:t>Various entry points</a:t>
            </a:r>
          </a:p>
        </p:txBody>
      </p:sp>
      <p:sp>
        <p:nvSpPr>
          <p:cNvPr id="4" name="Content Placeholder 3">
            <a:extLst>
              <a:ext uri="{FF2B5EF4-FFF2-40B4-BE49-F238E27FC236}">
                <a16:creationId xmlns:a16="http://schemas.microsoft.com/office/drawing/2014/main" id="{B1B2C66E-D7CC-05E7-B298-AA3462BCC982}"/>
              </a:ext>
            </a:extLst>
          </p:cNvPr>
          <p:cNvSpPr>
            <a:spLocks noGrp="1"/>
          </p:cNvSpPr>
          <p:nvPr>
            <p:ph idx="1"/>
          </p:nvPr>
        </p:nvSpPr>
        <p:spPr>
          <a:xfrm>
            <a:off x="8911646" y="609599"/>
            <a:ext cx="2625598" cy="2121362"/>
          </a:xfrm>
          <a:effectLst>
            <a:outerShdw blurRad="63500" sx="102000" sy="102000" algn="ctr"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a:normAutofit/>
          </a:bodyPr>
          <a:lstStyle/>
          <a:p>
            <a:pPr marL="0" indent="0">
              <a:buNone/>
            </a:pPr>
            <a:r>
              <a:rPr lang="en-US" sz="2400" dirty="0"/>
              <a:t>Choose your:</a:t>
            </a:r>
          </a:p>
          <a:p>
            <a:pPr>
              <a:buClr>
                <a:schemeClr val="bg1"/>
              </a:buClr>
              <a:buFont typeface="Arial" panose="020B0604020202020204" pitchFamily="34" charset="0"/>
              <a:buChar char="•"/>
            </a:pPr>
            <a:r>
              <a:rPr lang="en-US" sz="2400" b="1" dirty="0"/>
              <a:t>Products</a:t>
            </a:r>
          </a:p>
          <a:p>
            <a:pPr>
              <a:buClr>
                <a:schemeClr val="bg1"/>
              </a:buClr>
              <a:buFont typeface="Arial" panose="020B0604020202020204" pitchFamily="34" charset="0"/>
              <a:buChar char="•"/>
            </a:pPr>
            <a:r>
              <a:rPr lang="en-US" sz="2400" b="1" dirty="0"/>
              <a:t>Practices</a:t>
            </a:r>
          </a:p>
          <a:p>
            <a:pPr>
              <a:buClr>
                <a:schemeClr val="bg1"/>
              </a:buClr>
              <a:buFont typeface="Arial" panose="020B0604020202020204" pitchFamily="34" charset="0"/>
              <a:buChar char="•"/>
            </a:pPr>
            <a:r>
              <a:rPr lang="en-US" sz="2400" b="1" dirty="0"/>
              <a:t>Perspectives</a:t>
            </a:r>
          </a:p>
        </p:txBody>
      </p:sp>
    </p:spTree>
    <p:extLst>
      <p:ext uri="{BB962C8B-B14F-4D97-AF65-F5344CB8AC3E}">
        <p14:creationId xmlns:p14="http://schemas.microsoft.com/office/powerpoint/2010/main" val="325650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p:bldP spid="4" grpId="0" build="allAtOnce"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987B8-9F18-F60F-CF5C-1800E17E0345}"/>
            </a:ext>
          </a:extLst>
        </p:cNvPr>
        <p:cNvGrpSpPr/>
        <p:nvPr/>
      </p:nvGrpSpPr>
      <p:grpSpPr>
        <a:xfrm>
          <a:off x="0" y="0"/>
          <a:ext cx="0" cy="0"/>
          <a:chOff x="0" y="0"/>
          <a:chExt cx="0" cy="0"/>
        </a:xfrm>
      </p:grpSpPr>
      <p:pic>
        <p:nvPicPr>
          <p:cNvPr id="2" name="Picture 1" descr="A person standing next to a person&#10;&#10;Description automatically generated">
            <a:extLst>
              <a:ext uri="{FF2B5EF4-FFF2-40B4-BE49-F238E27FC236}">
                <a16:creationId xmlns:a16="http://schemas.microsoft.com/office/drawing/2014/main" id="{7A7DFA76-1604-59AB-78A9-962D8C37A1B9}"/>
              </a:ext>
            </a:extLst>
          </p:cNvPr>
          <p:cNvPicPr>
            <a:picLocks noChangeAspect="1"/>
          </p:cNvPicPr>
          <p:nvPr/>
        </p:nvPicPr>
        <p:blipFill>
          <a:blip r:embed="rId3"/>
          <a:stretch>
            <a:fillRect/>
          </a:stretch>
        </p:blipFill>
        <p:spPr>
          <a:xfrm>
            <a:off x="3926225" y="632701"/>
            <a:ext cx="7079673" cy="5590310"/>
          </a:xfrm>
          <a:prstGeom prst="rect">
            <a:avLst/>
          </a:prstGeom>
          <a:ln>
            <a:noFill/>
          </a:ln>
          <a:effectLst>
            <a:outerShdw blurRad="190500" algn="tl" rotWithShape="0">
              <a:srgbClr val="000000">
                <a:alpha val="70000"/>
              </a:srgbClr>
            </a:outerShdw>
          </a:effectLst>
        </p:spPr>
      </p:pic>
      <p:grpSp>
        <p:nvGrpSpPr>
          <p:cNvPr id="3" name="Group 2">
            <a:extLst>
              <a:ext uri="{FF2B5EF4-FFF2-40B4-BE49-F238E27FC236}">
                <a16:creationId xmlns:a16="http://schemas.microsoft.com/office/drawing/2014/main" id="{7C09FF4E-71E5-20B6-A109-092716A8C68F}"/>
              </a:ext>
            </a:extLst>
          </p:cNvPr>
          <p:cNvGrpSpPr/>
          <p:nvPr/>
        </p:nvGrpSpPr>
        <p:grpSpPr>
          <a:xfrm>
            <a:off x="802579" y="2780423"/>
            <a:ext cx="2279288" cy="1294866"/>
            <a:chOff x="3532913" y="852944"/>
            <a:chExt cx="1555730" cy="777865"/>
          </a:xfrm>
        </p:grpSpPr>
        <p:sp>
          <p:nvSpPr>
            <p:cNvPr id="4" name="Rectangle: Rounded Corners 3">
              <a:extLst>
                <a:ext uri="{FF2B5EF4-FFF2-40B4-BE49-F238E27FC236}">
                  <a16:creationId xmlns:a16="http://schemas.microsoft.com/office/drawing/2014/main" id="{948CA17A-AB2F-9059-19E3-FF4BB6814101}"/>
                </a:ext>
              </a:extLst>
            </p:cNvPr>
            <p:cNvSpPr/>
            <p:nvPr/>
          </p:nvSpPr>
          <p:spPr>
            <a:xfrm>
              <a:off x="3532913" y="852944"/>
              <a:ext cx="1555730" cy="777865"/>
            </a:xfrm>
            <a:prstGeom prst="roundRect">
              <a:avLst/>
            </a:prstGeom>
          </p:spPr>
          <p:style>
            <a:lnRef idx="2">
              <a:schemeClr val="lt1">
                <a:hueOff val="0"/>
                <a:satOff val="0"/>
                <a:lumOff val="0"/>
                <a:alphaOff val="0"/>
              </a:schemeClr>
            </a:lnRef>
            <a:fillRef idx="1">
              <a:schemeClr val="accent5">
                <a:hueOff val="-3611014"/>
                <a:satOff val="2508"/>
                <a:lumOff val="7490"/>
                <a:alphaOff val="0"/>
              </a:schemeClr>
            </a:fillRef>
            <a:effectRef idx="0">
              <a:schemeClr val="accent5">
                <a:hueOff val="-3611014"/>
                <a:satOff val="2508"/>
                <a:lumOff val="7490"/>
                <a:alphaOff val="0"/>
              </a:schemeClr>
            </a:effectRef>
            <a:fontRef idx="minor">
              <a:schemeClr val="lt1"/>
            </a:fontRef>
          </p:style>
          <p:txBody>
            <a:bodyPr/>
            <a:lstStyle/>
            <a:p>
              <a:endParaRPr lang="en-US"/>
            </a:p>
          </p:txBody>
        </p:sp>
        <p:sp>
          <p:nvSpPr>
            <p:cNvPr id="5" name="Rectangle: Rounded Corners 4">
              <a:extLst>
                <a:ext uri="{FF2B5EF4-FFF2-40B4-BE49-F238E27FC236}">
                  <a16:creationId xmlns:a16="http://schemas.microsoft.com/office/drawing/2014/main" id="{4BEDB4B1-2811-A153-EE33-B67A87A28CCD}"/>
                </a:ext>
              </a:extLst>
            </p:cNvPr>
            <p:cNvSpPr txBox="1"/>
            <p:nvPr/>
          </p:nvSpPr>
          <p:spPr>
            <a:xfrm>
              <a:off x="3570885" y="890916"/>
              <a:ext cx="1479786" cy="7019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3600" kern="1200" dirty="0"/>
                <a:t>Stimuli</a:t>
              </a:r>
              <a:endParaRPr lang="en-US" sz="1800" kern="1200" dirty="0"/>
            </a:p>
          </p:txBody>
        </p:sp>
      </p:grpSp>
      <p:sp>
        <p:nvSpPr>
          <p:cNvPr id="7" name="Flowchart: Merge 6">
            <a:extLst>
              <a:ext uri="{FF2B5EF4-FFF2-40B4-BE49-F238E27FC236}">
                <a16:creationId xmlns:a16="http://schemas.microsoft.com/office/drawing/2014/main" id="{4D8DF096-2A9D-7994-0EDA-3397692A6346}"/>
              </a:ext>
            </a:extLst>
          </p:cNvPr>
          <p:cNvSpPr/>
          <p:nvPr/>
        </p:nvSpPr>
        <p:spPr>
          <a:xfrm rot="16200000">
            <a:off x="7202579" y="2630576"/>
            <a:ext cx="1213022" cy="1134535"/>
          </a:xfrm>
          <a:prstGeom prst="flowChartMerge">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22888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AB1D97-B5CE-498D-EEAE-D88E6507E5CF}"/>
              </a:ext>
            </a:extLst>
          </p:cNvPr>
          <p:cNvSpPr>
            <a:spLocks noGrp="1"/>
          </p:cNvSpPr>
          <p:nvPr>
            <p:ph type="title"/>
          </p:nvPr>
        </p:nvSpPr>
        <p:spPr/>
        <p:txBody>
          <a:bodyPr/>
          <a:lstStyle/>
          <a:p>
            <a:r>
              <a:rPr lang="en-US"/>
              <a:t>INTERCULTURAL ACTIVITIES</a:t>
            </a:r>
          </a:p>
        </p:txBody>
      </p:sp>
      <p:sp>
        <p:nvSpPr>
          <p:cNvPr id="5" name="Content Placeholder 4">
            <a:extLst>
              <a:ext uri="{FF2B5EF4-FFF2-40B4-BE49-F238E27FC236}">
                <a16:creationId xmlns:a16="http://schemas.microsoft.com/office/drawing/2014/main" id="{04F17FC7-25E8-A07C-9CBA-B579C164F852}"/>
              </a:ext>
            </a:extLst>
          </p:cNvPr>
          <p:cNvSpPr>
            <a:spLocks noGrp="1"/>
          </p:cNvSpPr>
          <p:nvPr>
            <p:ph idx="1"/>
          </p:nvPr>
        </p:nvSpPr>
        <p:spPr>
          <a:xfrm>
            <a:off x="4492978" y="2014194"/>
            <a:ext cx="7085372" cy="4201212"/>
          </a:xfrm>
        </p:spPr>
        <p:txBody>
          <a:bodyPr>
            <a:normAutofit fontScale="92500" lnSpcReduction="20000"/>
          </a:bodyPr>
          <a:lstStyle/>
          <a:p>
            <a:r>
              <a:rPr lang="en-US" sz="2600" dirty="0"/>
              <a:t>Content – the practices of ordering in a restaurant</a:t>
            </a:r>
          </a:p>
          <a:p>
            <a:r>
              <a:rPr lang="en-US" sz="2600" dirty="0"/>
              <a:t>Stimulus – let them observe somehow what is authentic and typical in [Spain]</a:t>
            </a:r>
          </a:p>
          <a:p>
            <a:r>
              <a:rPr lang="en-US" sz="2600" dirty="0"/>
              <a:t>Observe/Describe – could be a Venn diagram</a:t>
            </a:r>
          </a:p>
          <a:p>
            <a:r>
              <a:rPr lang="en-US" sz="2600" dirty="0"/>
              <a:t>Application – role play – trying to do the interaction in a [Spanish] way</a:t>
            </a:r>
          </a:p>
          <a:p>
            <a:r>
              <a:rPr lang="en-US" sz="2600" dirty="0"/>
              <a:t>Reflection – what did you change? What did you do differently? How did that feel? What would you do in [Spain]?</a:t>
            </a:r>
          </a:p>
          <a:p>
            <a:endParaRPr lang="en-US" sz="2800" dirty="0"/>
          </a:p>
          <a:p>
            <a:endParaRPr lang="en-US" sz="2800" dirty="0"/>
          </a:p>
        </p:txBody>
      </p:sp>
      <p:graphicFrame>
        <p:nvGraphicFramePr>
          <p:cNvPr id="2" name="Diagram 1">
            <a:extLst>
              <a:ext uri="{FF2B5EF4-FFF2-40B4-BE49-F238E27FC236}">
                <a16:creationId xmlns:a16="http://schemas.microsoft.com/office/drawing/2014/main" id="{533700B5-0FBC-8D35-F02C-89CC646686B3}"/>
              </a:ext>
            </a:extLst>
          </p:cNvPr>
          <p:cNvGraphicFramePr/>
          <p:nvPr>
            <p:extLst>
              <p:ext uri="{D42A27DB-BD31-4B8C-83A1-F6EECF244321}">
                <p14:modId xmlns:p14="http://schemas.microsoft.com/office/powerpoint/2010/main" val="1001067800"/>
              </p:ext>
            </p:extLst>
          </p:nvPr>
        </p:nvGraphicFramePr>
        <p:xfrm>
          <a:off x="613650" y="2250135"/>
          <a:ext cx="3980928" cy="3157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3746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63">
          <a:extLst>
            <a:ext uri="{FF2B5EF4-FFF2-40B4-BE49-F238E27FC236}">
              <a16:creationId xmlns:a16="http://schemas.microsoft.com/office/drawing/2014/main" id="{7CE66FF3-B8B5-D6C8-6D71-F282B53C2733}"/>
            </a:ext>
          </a:extLst>
        </p:cNvPr>
        <p:cNvGrpSpPr/>
        <p:nvPr/>
      </p:nvGrpSpPr>
      <p:grpSpPr>
        <a:xfrm>
          <a:off x="0" y="0"/>
          <a:ext cx="0" cy="0"/>
          <a:chOff x="0" y="0"/>
          <a:chExt cx="0" cy="0"/>
        </a:xfrm>
      </p:grpSpPr>
      <p:sp>
        <p:nvSpPr>
          <p:cNvPr id="1064" name="Google Shape;1064;p126">
            <a:extLst>
              <a:ext uri="{FF2B5EF4-FFF2-40B4-BE49-F238E27FC236}">
                <a16:creationId xmlns:a16="http://schemas.microsoft.com/office/drawing/2014/main" id="{9B06215B-35F3-FD10-31DC-3EDB807A076A}"/>
              </a:ext>
            </a:extLst>
          </p:cNvPr>
          <p:cNvSpPr txBox="1">
            <a:spLocks noGrp="1"/>
          </p:cNvSpPr>
          <p:nvPr>
            <p:ph type="title"/>
          </p:nvPr>
        </p:nvSpPr>
        <p:spPr>
          <a:prstGeom prst="rect">
            <a:avLst/>
          </a:prstGeom>
          <a:noFill/>
          <a:ln>
            <a:noFill/>
          </a:ln>
        </p:spPr>
        <p:txBody>
          <a:bodyPr spcFirstLastPara="1" wrap="square" lIns="121900" tIns="121900" rIns="121900" bIns="121900" anchor="ctr" anchorCtr="0">
            <a:noAutofit/>
          </a:bodyPr>
          <a:lstStyle/>
          <a:p>
            <a:pPr marL="0" lvl="0" indent="0" rtl="0">
              <a:lnSpc>
                <a:spcPct val="90000"/>
              </a:lnSpc>
              <a:spcBef>
                <a:spcPts val="0"/>
              </a:spcBef>
              <a:spcAft>
                <a:spcPts val="0"/>
              </a:spcAft>
              <a:buSzPts val="6400"/>
              <a:buNone/>
            </a:pPr>
            <a:r>
              <a:rPr lang="en-US" sz="4800"/>
              <a:t>Reflecting  </a:t>
            </a:r>
            <a:endParaRPr sz="4800"/>
          </a:p>
          <a:p>
            <a:pPr marL="0" lvl="0" indent="0" rtl="0">
              <a:lnSpc>
                <a:spcPct val="90000"/>
              </a:lnSpc>
              <a:spcBef>
                <a:spcPts val="0"/>
              </a:spcBef>
              <a:spcAft>
                <a:spcPts val="0"/>
              </a:spcAft>
              <a:buSzPts val="6400"/>
              <a:buNone/>
            </a:pPr>
            <a:r>
              <a:rPr lang="en-US" sz="3600"/>
              <a:t>on Intercultural Competence</a:t>
            </a:r>
            <a:endParaRPr sz="3600"/>
          </a:p>
        </p:txBody>
      </p:sp>
      <p:sp>
        <p:nvSpPr>
          <p:cNvPr id="6" name="Content Placeholder 5">
            <a:extLst>
              <a:ext uri="{FF2B5EF4-FFF2-40B4-BE49-F238E27FC236}">
                <a16:creationId xmlns:a16="http://schemas.microsoft.com/office/drawing/2014/main" id="{1EDFF74A-4484-59C1-2AEB-E896BCCAC699}"/>
              </a:ext>
            </a:extLst>
          </p:cNvPr>
          <p:cNvSpPr>
            <a:spLocks noGrp="1"/>
          </p:cNvSpPr>
          <p:nvPr>
            <p:ph sz="half" idx="1"/>
          </p:nvPr>
        </p:nvSpPr>
        <p:spPr/>
        <p:txBody>
          <a:bodyPr>
            <a:normAutofit/>
          </a:bodyPr>
          <a:lstStyle/>
          <a:p>
            <a:r>
              <a:rPr lang="en-US" sz="3200"/>
              <a:t>Why is reflection so important? </a:t>
            </a:r>
          </a:p>
          <a:p>
            <a:r>
              <a:rPr lang="en-US" sz="3200"/>
              <a:t>How can we prompt learners to reflect?</a:t>
            </a:r>
          </a:p>
          <a:p>
            <a:r>
              <a:rPr lang="en-US" sz="3200"/>
              <a:t>Should you be reflecting, too?</a:t>
            </a:r>
          </a:p>
        </p:txBody>
      </p:sp>
      <p:pic>
        <p:nvPicPr>
          <p:cNvPr id="8" name="Picture 7">
            <a:extLst>
              <a:ext uri="{FF2B5EF4-FFF2-40B4-BE49-F238E27FC236}">
                <a16:creationId xmlns:a16="http://schemas.microsoft.com/office/drawing/2014/main" id="{D646D50D-5510-EEB2-09E7-40788F8E4718}"/>
              </a:ext>
            </a:extLst>
          </p:cNvPr>
          <p:cNvPicPr>
            <a:picLocks noChangeAspect="1"/>
          </p:cNvPicPr>
          <p:nvPr/>
        </p:nvPicPr>
        <p:blipFill>
          <a:blip r:embed="rId3"/>
          <a:stretch>
            <a:fillRect/>
          </a:stretch>
        </p:blipFill>
        <p:spPr>
          <a:xfrm>
            <a:off x="7995498" y="664498"/>
            <a:ext cx="3442452" cy="215284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 name="Picture 8">
            <a:extLst>
              <a:ext uri="{FF2B5EF4-FFF2-40B4-BE49-F238E27FC236}">
                <a16:creationId xmlns:a16="http://schemas.microsoft.com/office/drawing/2014/main" id="{B1AD69C6-9EE4-C6AE-B0B3-24AF06964490}"/>
              </a:ext>
            </a:extLst>
          </p:cNvPr>
          <p:cNvPicPr>
            <a:picLocks noChangeAspect="1"/>
          </p:cNvPicPr>
          <p:nvPr/>
        </p:nvPicPr>
        <p:blipFill>
          <a:blip r:embed="rId4"/>
          <a:stretch>
            <a:fillRect/>
          </a:stretch>
        </p:blipFill>
        <p:spPr>
          <a:xfrm>
            <a:off x="5730240" y="3429000"/>
            <a:ext cx="5494840" cy="258959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4155680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5FAB2-4319-BB47-DB57-17AD04CA55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B45F89-9E9E-E1CF-FDDD-B0E60AC8EC2A}"/>
              </a:ext>
            </a:extLst>
          </p:cNvPr>
          <p:cNvSpPr>
            <a:spLocks noGrp="1"/>
          </p:cNvSpPr>
          <p:nvPr>
            <p:ph type="title"/>
          </p:nvPr>
        </p:nvSpPr>
        <p:spPr/>
        <p:txBody>
          <a:bodyPr/>
          <a:lstStyle/>
          <a:p>
            <a:r>
              <a:rPr lang="en-US" sz="4000" b="1"/>
              <a:t>ICC ACTIVITY DESIGNS </a:t>
            </a:r>
            <a:br>
              <a:rPr lang="en-US"/>
            </a:br>
            <a:r>
              <a:rPr lang="en-US"/>
              <a:t>Reflecting on the Activity</a:t>
            </a:r>
          </a:p>
        </p:txBody>
      </p:sp>
      <p:sp>
        <p:nvSpPr>
          <p:cNvPr id="4" name="Text Placeholder 3">
            <a:extLst>
              <a:ext uri="{FF2B5EF4-FFF2-40B4-BE49-F238E27FC236}">
                <a16:creationId xmlns:a16="http://schemas.microsoft.com/office/drawing/2014/main" id="{02060BDA-7B1F-5696-42D5-1CF4B725D9D8}"/>
              </a:ext>
            </a:extLst>
          </p:cNvPr>
          <p:cNvSpPr>
            <a:spLocks noGrp="1"/>
          </p:cNvSpPr>
          <p:nvPr>
            <p:ph type="body" idx="1"/>
          </p:nvPr>
        </p:nvSpPr>
        <p:spPr>
          <a:xfrm>
            <a:off x="1069848" y="2074334"/>
            <a:ext cx="4407221" cy="640080"/>
          </a:xfrm>
        </p:spPr>
        <p:style>
          <a:lnRef idx="1">
            <a:schemeClr val="accent4"/>
          </a:lnRef>
          <a:fillRef idx="3">
            <a:schemeClr val="accent4"/>
          </a:fillRef>
          <a:effectRef idx="2">
            <a:schemeClr val="accent4"/>
          </a:effectRef>
          <a:fontRef idx="minor">
            <a:schemeClr val="lt1"/>
          </a:fontRef>
        </p:style>
        <p:txBody>
          <a:bodyPr>
            <a:normAutofit/>
          </a:bodyPr>
          <a:lstStyle/>
          <a:p>
            <a:r>
              <a:rPr lang="en-US" sz="2800">
                <a:solidFill>
                  <a:schemeClr val="bg1"/>
                </a:solidFill>
              </a:rPr>
              <a:t>DEBRIEFING</a:t>
            </a:r>
          </a:p>
        </p:txBody>
      </p:sp>
      <p:sp>
        <p:nvSpPr>
          <p:cNvPr id="5" name="Content Placeholder 4">
            <a:extLst>
              <a:ext uri="{FF2B5EF4-FFF2-40B4-BE49-F238E27FC236}">
                <a16:creationId xmlns:a16="http://schemas.microsoft.com/office/drawing/2014/main" id="{E62B2FC6-EFF8-B61D-5A66-03DF19D16BAF}"/>
              </a:ext>
            </a:extLst>
          </p:cNvPr>
          <p:cNvSpPr>
            <a:spLocks noGrp="1"/>
          </p:cNvSpPr>
          <p:nvPr>
            <p:ph sz="half" idx="2"/>
          </p:nvPr>
        </p:nvSpPr>
        <p:spPr>
          <a:solidFill>
            <a:schemeClr val="bg1">
              <a:lumMod val="85000"/>
            </a:schemeClr>
          </a:solidFill>
        </p:spPr>
        <p:txBody>
          <a:bodyPr>
            <a:normAutofit fontScale="92500"/>
          </a:bodyPr>
          <a:lstStyle/>
          <a:p>
            <a:r>
              <a:rPr lang="en-US"/>
              <a:t>In </a:t>
            </a:r>
            <a:r>
              <a:rPr lang="en-US" b="1"/>
              <a:t>target language</a:t>
            </a:r>
          </a:p>
          <a:p>
            <a:r>
              <a:rPr lang="en-US"/>
              <a:t>Keep it concrete and specific</a:t>
            </a:r>
          </a:p>
          <a:p>
            <a:r>
              <a:rPr lang="en-US"/>
              <a:t>Compile and summarize what the whole class found – help them identify patterns</a:t>
            </a:r>
          </a:p>
          <a:p>
            <a:r>
              <a:rPr lang="en-US"/>
              <a:t>Point out connections to culture – what is cultural about this, not random or individual?</a:t>
            </a:r>
          </a:p>
          <a:p>
            <a:r>
              <a:rPr lang="en-US"/>
              <a:t>Make them talk, but steer toward the takeaways that you have in mind</a:t>
            </a:r>
          </a:p>
          <a:p>
            <a:endParaRPr lang="en-US"/>
          </a:p>
        </p:txBody>
      </p:sp>
      <p:sp>
        <p:nvSpPr>
          <p:cNvPr id="6" name="Text Placeholder 5">
            <a:extLst>
              <a:ext uri="{FF2B5EF4-FFF2-40B4-BE49-F238E27FC236}">
                <a16:creationId xmlns:a16="http://schemas.microsoft.com/office/drawing/2014/main" id="{F3B74FC5-F805-2A8B-9CF3-7E0D8B62258F}"/>
              </a:ext>
            </a:extLst>
          </p:cNvPr>
          <p:cNvSpPr>
            <a:spLocks noGrp="1"/>
          </p:cNvSpPr>
          <p:nvPr>
            <p:ph type="body" sz="quarter" idx="3"/>
          </p:nvPr>
        </p:nvSpPr>
        <p:spPr/>
        <p:style>
          <a:lnRef idx="1">
            <a:schemeClr val="accent5"/>
          </a:lnRef>
          <a:fillRef idx="3">
            <a:schemeClr val="accent5"/>
          </a:fillRef>
          <a:effectRef idx="2">
            <a:schemeClr val="accent5"/>
          </a:effectRef>
          <a:fontRef idx="minor">
            <a:schemeClr val="lt1"/>
          </a:fontRef>
        </p:style>
        <p:txBody>
          <a:bodyPr>
            <a:normAutofit/>
          </a:bodyPr>
          <a:lstStyle/>
          <a:p>
            <a:r>
              <a:rPr lang="en-US" sz="2800">
                <a:solidFill>
                  <a:schemeClr val="bg1"/>
                </a:solidFill>
              </a:rPr>
              <a:t>REFLECTING</a:t>
            </a:r>
          </a:p>
        </p:txBody>
      </p:sp>
      <p:sp>
        <p:nvSpPr>
          <p:cNvPr id="7" name="Content Placeholder 6">
            <a:extLst>
              <a:ext uri="{FF2B5EF4-FFF2-40B4-BE49-F238E27FC236}">
                <a16:creationId xmlns:a16="http://schemas.microsoft.com/office/drawing/2014/main" id="{AEACA33C-256A-7FE4-B518-AAEF5C2B599F}"/>
              </a:ext>
            </a:extLst>
          </p:cNvPr>
          <p:cNvSpPr>
            <a:spLocks noGrp="1"/>
          </p:cNvSpPr>
          <p:nvPr>
            <p:ph sz="quarter" idx="4"/>
          </p:nvPr>
        </p:nvSpPr>
        <p:spPr>
          <a:xfrm>
            <a:off x="6458711" y="2792471"/>
            <a:ext cx="4978545" cy="3164509"/>
          </a:xfrm>
          <a:solidFill>
            <a:schemeClr val="bg1">
              <a:lumMod val="85000"/>
            </a:schemeClr>
          </a:solidFill>
        </p:spPr>
        <p:txBody>
          <a:bodyPr>
            <a:normAutofit fontScale="92500"/>
          </a:bodyPr>
          <a:lstStyle/>
          <a:p>
            <a:r>
              <a:rPr lang="en-US"/>
              <a:t>In </a:t>
            </a:r>
            <a:r>
              <a:rPr lang="en-US" b="1"/>
              <a:t>native language</a:t>
            </a:r>
          </a:p>
          <a:p>
            <a:r>
              <a:rPr lang="en-US"/>
              <a:t>Can ask questions that are too complex or abstract for their TL proficiency</a:t>
            </a:r>
          </a:p>
          <a:p>
            <a:r>
              <a:rPr lang="en-US"/>
              <a:t>Use multiple modes over time – speaking, writing, etc.</a:t>
            </a:r>
          </a:p>
          <a:p>
            <a:r>
              <a:rPr lang="en-US"/>
              <a:t>Encourage them to identify and describe how they used intercultural attitudes and skills</a:t>
            </a:r>
          </a:p>
          <a:p>
            <a:r>
              <a:rPr lang="en-US"/>
              <a:t>Return to these reflections later to show them their progress</a:t>
            </a:r>
          </a:p>
        </p:txBody>
      </p:sp>
      <p:sp>
        <p:nvSpPr>
          <p:cNvPr id="8" name="TextBox 7">
            <a:extLst>
              <a:ext uri="{FF2B5EF4-FFF2-40B4-BE49-F238E27FC236}">
                <a16:creationId xmlns:a16="http://schemas.microsoft.com/office/drawing/2014/main" id="{6B63BDD2-2AF6-594E-FA1E-8043451E5115}"/>
              </a:ext>
            </a:extLst>
          </p:cNvPr>
          <p:cNvSpPr txBox="1"/>
          <p:nvPr/>
        </p:nvSpPr>
        <p:spPr>
          <a:xfrm>
            <a:off x="5617029" y="2155371"/>
            <a:ext cx="718457" cy="461665"/>
          </a:xfrm>
          <a:prstGeom prst="rect">
            <a:avLst/>
          </a:prstGeom>
          <a:noFill/>
        </p:spPr>
        <p:txBody>
          <a:bodyPr wrap="square" rtlCol="0">
            <a:spAutoFit/>
          </a:bodyPr>
          <a:lstStyle/>
          <a:p>
            <a:pPr algn="ctr"/>
            <a:r>
              <a:rPr lang="en-US" sz="2400" b="1"/>
              <a:t>VS.</a:t>
            </a:r>
          </a:p>
        </p:txBody>
      </p:sp>
    </p:spTree>
    <p:extLst>
      <p:ext uri="{BB962C8B-B14F-4D97-AF65-F5344CB8AC3E}">
        <p14:creationId xmlns:p14="http://schemas.microsoft.com/office/powerpoint/2010/main" val="284922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bg/>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1000"/>
                                        <p:tgtEl>
                                          <p:spTgt spid="5">
                                            <p:txEl>
                                              <p:pRg st="0" end="0"/>
                                            </p:txEl>
                                          </p:spTgt>
                                        </p:tgtEl>
                                      </p:cBhvr>
                                    </p:animEffect>
                                    <p:anim calcmode="lin" valueType="num">
                                      <p:cBhvr>
                                        <p:cTn id="2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fade">
                                      <p:cBhvr>
                                        <p:cTn id="32" dur="1000"/>
                                        <p:tgtEl>
                                          <p:spTgt spid="5">
                                            <p:txEl>
                                              <p:pRg st="1" end="1"/>
                                            </p:txEl>
                                          </p:spTgt>
                                        </p:tgtEl>
                                      </p:cBhvr>
                                    </p:animEffect>
                                    <p:anim calcmode="lin" valueType="num">
                                      <p:cBhvr>
                                        <p:cTn id="3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Effect transition="in" filter="fade">
                                      <p:cBhvr>
                                        <p:cTn id="39" dur="1000"/>
                                        <p:tgtEl>
                                          <p:spTgt spid="5">
                                            <p:txEl>
                                              <p:pRg st="2" end="2"/>
                                            </p:txEl>
                                          </p:spTgt>
                                        </p:tgtEl>
                                      </p:cBhvr>
                                    </p:animEffect>
                                    <p:anim calcmode="lin" valueType="num">
                                      <p:cBhvr>
                                        <p:cTn id="4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5">
                                            <p:txEl>
                                              <p:pRg st="3" end="3"/>
                                            </p:txEl>
                                          </p:spTgt>
                                        </p:tgtEl>
                                        <p:attrNameLst>
                                          <p:attrName>style.visibility</p:attrName>
                                        </p:attrNameLst>
                                      </p:cBhvr>
                                      <p:to>
                                        <p:strVal val="visible"/>
                                      </p:to>
                                    </p:set>
                                    <p:animEffect transition="in" filter="fade">
                                      <p:cBhvr>
                                        <p:cTn id="46" dur="1000"/>
                                        <p:tgtEl>
                                          <p:spTgt spid="5">
                                            <p:txEl>
                                              <p:pRg st="3" end="3"/>
                                            </p:txEl>
                                          </p:spTgt>
                                        </p:tgtEl>
                                      </p:cBhvr>
                                    </p:animEffect>
                                    <p:anim calcmode="lin" valueType="num">
                                      <p:cBhvr>
                                        <p:cTn id="4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5">
                                            <p:txEl>
                                              <p:pRg st="4" end="4"/>
                                            </p:txEl>
                                          </p:spTgt>
                                        </p:tgtEl>
                                        <p:attrNameLst>
                                          <p:attrName>style.visibility</p:attrName>
                                        </p:attrNameLst>
                                      </p:cBhvr>
                                      <p:to>
                                        <p:strVal val="visible"/>
                                      </p:to>
                                    </p:set>
                                    <p:animEffect transition="in" filter="fade">
                                      <p:cBhvr>
                                        <p:cTn id="53" dur="1000"/>
                                        <p:tgtEl>
                                          <p:spTgt spid="5">
                                            <p:txEl>
                                              <p:pRg st="4" end="4"/>
                                            </p:txEl>
                                          </p:spTgt>
                                        </p:tgtEl>
                                      </p:cBhvr>
                                    </p:animEffect>
                                    <p:anim calcmode="lin" valueType="num">
                                      <p:cBhvr>
                                        <p:cTn id="5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55"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7">
                                            <p:txEl>
                                              <p:pRg st="0" end="0"/>
                                            </p:txEl>
                                          </p:spTgt>
                                        </p:tgtEl>
                                        <p:attrNameLst>
                                          <p:attrName>style.visibility</p:attrName>
                                        </p:attrNameLst>
                                      </p:cBhvr>
                                      <p:to>
                                        <p:strVal val="visible"/>
                                      </p:to>
                                    </p:set>
                                    <p:animEffect transition="in" filter="fade">
                                      <p:cBhvr>
                                        <p:cTn id="60" dur="1000"/>
                                        <p:tgtEl>
                                          <p:spTgt spid="7">
                                            <p:txEl>
                                              <p:pRg st="0" end="0"/>
                                            </p:txEl>
                                          </p:spTgt>
                                        </p:tgtEl>
                                      </p:cBhvr>
                                    </p:animEffect>
                                    <p:anim calcmode="lin" valueType="num">
                                      <p:cBhvr>
                                        <p:cTn id="61"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62"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7">
                                            <p:txEl>
                                              <p:pRg st="1" end="1"/>
                                            </p:txEl>
                                          </p:spTgt>
                                        </p:tgtEl>
                                        <p:attrNameLst>
                                          <p:attrName>style.visibility</p:attrName>
                                        </p:attrNameLst>
                                      </p:cBhvr>
                                      <p:to>
                                        <p:strVal val="visible"/>
                                      </p:to>
                                    </p:set>
                                    <p:animEffect transition="in" filter="fade">
                                      <p:cBhvr>
                                        <p:cTn id="67" dur="1000"/>
                                        <p:tgtEl>
                                          <p:spTgt spid="7">
                                            <p:txEl>
                                              <p:pRg st="1" end="1"/>
                                            </p:txEl>
                                          </p:spTgt>
                                        </p:tgtEl>
                                      </p:cBhvr>
                                    </p:animEffect>
                                    <p:anim calcmode="lin" valueType="num">
                                      <p:cBhvr>
                                        <p:cTn id="6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6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7" presetClass="entr" presetSubtype="0" fill="hold" grpId="0" nodeType="clickEffect">
                                  <p:stCondLst>
                                    <p:cond delay="0"/>
                                  </p:stCondLst>
                                  <p:childTnLst>
                                    <p:set>
                                      <p:cBhvr>
                                        <p:cTn id="73" dur="1" fill="hold">
                                          <p:stCondLst>
                                            <p:cond delay="0"/>
                                          </p:stCondLst>
                                        </p:cTn>
                                        <p:tgtEl>
                                          <p:spTgt spid="7">
                                            <p:txEl>
                                              <p:pRg st="2" end="2"/>
                                            </p:txEl>
                                          </p:spTgt>
                                        </p:tgtEl>
                                        <p:attrNameLst>
                                          <p:attrName>style.visibility</p:attrName>
                                        </p:attrNameLst>
                                      </p:cBhvr>
                                      <p:to>
                                        <p:strVal val="visible"/>
                                      </p:to>
                                    </p:set>
                                    <p:animEffect transition="in" filter="fade">
                                      <p:cBhvr>
                                        <p:cTn id="74" dur="1000"/>
                                        <p:tgtEl>
                                          <p:spTgt spid="7">
                                            <p:txEl>
                                              <p:pRg st="2" end="2"/>
                                            </p:txEl>
                                          </p:spTgt>
                                        </p:tgtEl>
                                      </p:cBhvr>
                                    </p:animEffect>
                                    <p:anim calcmode="lin" valueType="num">
                                      <p:cBhvr>
                                        <p:cTn id="7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7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7" presetClass="entr" presetSubtype="0" fill="hold" grpId="0" nodeType="clickEffect">
                                  <p:stCondLst>
                                    <p:cond delay="0"/>
                                  </p:stCondLst>
                                  <p:childTnLst>
                                    <p:set>
                                      <p:cBhvr>
                                        <p:cTn id="80" dur="1" fill="hold">
                                          <p:stCondLst>
                                            <p:cond delay="0"/>
                                          </p:stCondLst>
                                        </p:cTn>
                                        <p:tgtEl>
                                          <p:spTgt spid="7">
                                            <p:txEl>
                                              <p:pRg st="3" end="3"/>
                                            </p:txEl>
                                          </p:spTgt>
                                        </p:tgtEl>
                                        <p:attrNameLst>
                                          <p:attrName>style.visibility</p:attrName>
                                        </p:attrNameLst>
                                      </p:cBhvr>
                                      <p:to>
                                        <p:strVal val="visible"/>
                                      </p:to>
                                    </p:set>
                                    <p:animEffect transition="in" filter="fade">
                                      <p:cBhvr>
                                        <p:cTn id="81" dur="1000"/>
                                        <p:tgtEl>
                                          <p:spTgt spid="7">
                                            <p:txEl>
                                              <p:pRg st="3" end="3"/>
                                            </p:txEl>
                                          </p:spTgt>
                                        </p:tgtEl>
                                      </p:cBhvr>
                                    </p:animEffect>
                                    <p:anim calcmode="lin" valueType="num">
                                      <p:cBhvr>
                                        <p:cTn id="8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8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7" presetClass="entr" presetSubtype="0" fill="hold" grpId="0" nodeType="clickEffect">
                                  <p:stCondLst>
                                    <p:cond delay="0"/>
                                  </p:stCondLst>
                                  <p:childTnLst>
                                    <p:set>
                                      <p:cBhvr>
                                        <p:cTn id="87" dur="1" fill="hold">
                                          <p:stCondLst>
                                            <p:cond delay="0"/>
                                          </p:stCondLst>
                                        </p:cTn>
                                        <p:tgtEl>
                                          <p:spTgt spid="7">
                                            <p:txEl>
                                              <p:pRg st="4" end="4"/>
                                            </p:txEl>
                                          </p:spTgt>
                                        </p:tgtEl>
                                        <p:attrNameLst>
                                          <p:attrName>style.visibility</p:attrName>
                                        </p:attrNameLst>
                                      </p:cBhvr>
                                      <p:to>
                                        <p:strVal val="visible"/>
                                      </p:to>
                                    </p:set>
                                    <p:animEffect transition="in" filter="fade">
                                      <p:cBhvr>
                                        <p:cTn id="88" dur="1000"/>
                                        <p:tgtEl>
                                          <p:spTgt spid="7">
                                            <p:txEl>
                                              <p:pRg st="4" end="4"/>
                                            </p:txEl>
                                          </p:spTgt>
                                        </p:tgtEl>
                                      </p:cBhvr>
                                    </p:animEffect>
                                    <p:anim calcmode="lin" valueType="num">
                                      <p:cBhvr>
                                        <p:cTn id="89"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90"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build="p"/>
      <p:bldP spid="6" grpId="0" build="p" animBg="1"/>
      <p:bldP spid="7" grpId="0" build="p"/>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on a boat&#10;&#10;Description automatically generated">
            <a:extLst>
              <a:ext uri="{FF2B5EF4-FFF2-40B4-BE49-F238E27FC236}">
                <a16:creationId xmlns:a16="http://schemas.microsoft.com/office/drawing/2014/main" id="{699C21E5-ABA1-A249-4AD7-C951193E450C}"/>
              </a:ext>
            </a:extLst>
          </p:cNvPr>
          <p:cNvPicPr>
            <a:picLocks noChangeAspect="1"/>
          </p:cNvPicPr>
          <p:nvPr/>
        </p:nvPicPr>
        <p:blipFill>
          <a:blip r:embed="rId3"/>
          <a:stretch>
            <a:fillRect/>
          </a:stretch>
        </p:blipFill>
        <p:spPr>
          <a:xfrm>
            <a:off x="707954" y="673470"/>
            <a:ext cx="5383222" cy="4470053"/>
          </a:xfrm>
          <a:prstGeom prst="rect">
            <a:avLst/>
          </a:prstGeom>
          <a:ln>
            <a:noFill/>
          </a:ln>
          <a:effectLst>
            <a:outerShdw blurRad="190500" algn="tl" rotWithShape="0">
              <a:srgbClr val="000000">
                <a:alpha val="70000"/>
              </a:srgbClr>
            </a:outerShdw>
          </a:effectLst>
        </p:spPr>
      </p:pic>
      <p:pic>
        <p:nvPicPr>
          <p:cNvPr id="6" name="Picture 5" descr="A screenshot of a web page&#10;&#10;Description automatically generated">
            <a:extLst>
              <a:ext uri="{FF2B5EF4-FFF2-40B4-BE49-F238E27FC236}">
                <a16:creationId xmlns:a16="http://schemas.microsoft.com/office/drawing/2014/main" id="{EC543055-0963-B390-0172-C1CF54EBE6D4}"/>
              </a:ext>
            </a:extLst>
          </p:cNvPr>
          <p:cNvPicPr>
            <a:picLocks noChangeAspect="1"/>
          </p:cNvPicPr>
          <p:nvPr/>
        </p:nvPicPr>
        <p:blipFill>
          <a:blip r:embed="rId4"/>
          <a:stretch>
            <a:fillRect/>
          </a:stretch>
        </p:blipFill>
        <p:spPr>
          <a:xfrm>
            <a:off x="5257523" y="1829586"/>
            <a:ext cx="6144330" cy="447823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3306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48386-A61A-53D0-A40A-930A41D20E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38FF93-1174-4E62-6527-655D23A12B41}"/>
              </a:ext>
            </a:extLst>
          </p:cNvPr>
          <p:cNvSpPr>
            <a:spLocks noGrp="1"/>
          </p:cNvSpPr>
          <p:nvPr>
            <p:ph type="title"/>
          </p:nvPr>
        </p:nvSpPr>
        <p:spPr>
          <a:xfrm>
            <a:off x="609287" y="866195"/>
            <a:ext cx="11142481" cy="853126"/>
          </a:xfrm>
          <a:solidFill>
            <a:schemeClr val="accent4"/>
          </a:solidFill>
        </p:spPr>
        <p:txBody>
          <a:bodyPr/>
          <a:lstStyle/>
          <a:p>
            <a:r>
              <a:rPr lang="en-US" dirty="0">
                <a:solidFill>
                  <a:schemeClr val="bg1"/>
                </a:solidFill>
                <a:latin typeface="Avenir Next LT Pro"/>
                <a:cs typeface="Times New Roman"/>
              </a:rPr>
              <a:t>Debriefing (Review of task in target language)</a:t>
            </a:r>
            <a:endParaRPr lang="en-US" dirty="0">
              <a:solidFill>
                <a:schemeClr val="bg1"/>
              </a:solidFill>
            </a:endParaRPr>
          </a:p>
        </p:txBody>
      </p:sp>
      <p:sp>
        <p:nvSpPr>
          <p:cNvPr id="9" name="Content Placeholder 8">
            <a:extLst>
              <a:ext uri="{FF2B5EF4-FFF2-40B4-BE49-F238E27FC236}">
                <a16:creationId xmlns:a16="http://schemas.microsoft.com/office/drawing/2014/main" id="{F0EBE895-A5BB-7E8F-8712-281C2DD45FC5}"/>
              </a:ext>
            </a:extLst>
          </p:cNvPr>
          <p:cNvSpPr>
            <a:spLocks noGrp="1"/>
          </p:cNvSpPr>
          <p:nvPr>
            <p:ph sz="half" idx="1"/>
          </p:nvPr>
        </p:nvSpPr>
        <p:spPr>
          <a:xfrm>
            <a:off x="472737" y="2121625"/>
            <a:ext cx="11042243" cy="4133968"/>
          </a:xfrm>
        </p:spPr>
        <p:txBody>
          <a:bodyPr vert="horz" lIns="91440" tIns="45720" rIns="91440" bIns="45720" rtlCol="0" anchor="t">
            <a:noAutofit/>
          </a:bodyPr>
          <a:lstStyle/>
          <a:p>
            <a:pPr>
              <a:buNone/>
            </a:pPr>
            <a:r>
              <a:rPr lang="en-US" sz="2000" dirty="0">
                <a:latin typeface="Avenir Next LT Pro"/>
                <a:cs typeface="Times New Roman"/>
              </a:rPr>
              <a:t>The class will summarize what they found by looking at how they used “</a:t>
            </a:r>
            <a:r>
              <a:rPr lang="en-US" sz="2000" dirty="0" err="1">
                <a:latin typeface="Avenir Next LT Pro"/>
                <a:cs typeface="Times New Roman"/>
              </a:rPr>
              <a:t>tú</a:t>
            </a:r>
            <a:r>
              <a:rPr lang="en-US" sz="2000" dirty="0">
                <a:latin typeface="Avenir Next LT Pro"/>
                <a:cs typeface="Times New Roman"/>
              </a:rPr>
              <a:t>” and any informal greetings and goodbyes and look at how they used “</a:t>
            </a:r>
            <a:r>
              <a:rPr lang="en-US" sz="2000" dirty="0" err="1">
                <a:latin typeface="Avenir Next LT Pro"/>
                <a:cs typeface="Times New Roman"/>
              </a:rPr>
              <a:t>usted</a:t>
            </a:r>
            <a:r>
              <a:rPr lang="en-US" sz="2000" dirty="0">
                <a:latin typeface="Avenir Next LT Pro"/>
                <a:cs typeface="Times New Roman"/>
              </a:rPr>
              <a:t>” (formal”) along with any formal greetings and goodbyes. </a:t>
            </a:r>
          </a:p>
          <a:p>
            <a:pPr>
              <a:buNone/>
            </a:pPr>
            <a:endParaRPr lang="en-US" sz="2000" dirty="0">
              <a:latin typeface="Avenir Next LT Pro"/>
              <a:cs typeface="Times New Roman"/>
            </a:endParaRPr>
          </a:p>
          <a:p>
            <a:pPr>
              <a:buNone/>
            </a:pPr>
            <a:r>
              <a:rPr lang="en-US" sz="2000" dirty="0">
                <a:latin typeface="Avenir Next LT Pro"/>
                <a:cs typeface="Times New Roman"/>
              </a:rPr>
              <a:t>Then grade each dialogue individually once they finish their transcripts before they record on Flipgrid to ensure accuracy before presentational speaking.</a:t>
            </a:r>
          </a:p>
          <a:p>
            <a:pPr>
              <a:buNone/>
            </a:pPr>
            <a:endParaRPr lang="en-US" sz="2000" dirty="0">
              <a:latin typeface="Avenir Next LT Pro"/>
              <a:cs typeface="Times New Roman"/>
            </a:endParaRPr>
          </a:p>
          <a:p>
            <a:pPr>
              <a:buNone/>
            </a:pPr>
            <a:r>
              <a:rPr lang="en-US" sz="2000" dirty="0">
                <a:latin typeface="Avenir Next LT Pro"/>
                <a:cs typeface="Times New Roman"/>
              </a:rPr>
              <a:t>Their dialogues and correct answers will depend on what two roles the students are writing the conversation as. (student/teacher, parent/child, </a:t>
            </a:r>
            <a:r>
              <a:rPr lang="en-US" sz="2000" dirty="0" err="1">
                <a:latin typeface="Avenir Next LT Pro"/>
                <a:cs typeface="Times New Roman"/>
              </a:rPr>
              <a:t>etc</a:t>
            </a:r>
            <a:r>
              <a:rPr lang="en-US" sz="2000" dirty="0">
                <a:latin typeface="Avenir Next LT Pro"/>
                <a:cs typeface="Times New Roman"/>
              </a:rPr>
              <a:t>)</a:t>
            </a:r>
          </a:p>
          <a:p>
            <a:pPr marL="0" indent="0">
              <a:buNone/>
            </a:pPr>
            <a:endParaRPr lang="en-US" sz="2800" dirty="0">
              <a:cs typeface="Times New Roman"/>
            </a:endParaRPr>
          </a:p>
        </p:txBody>
      </p:sp>
    </p:spTree>
    <p:extLst>
      <p:ext uri="{BB962C8B-B14F-4D97-AF65-F5344CB8AC3E}">
        <p14:creationId xmlns:p14="http://schemas.microsoft.com/office/powerpoint/2010/main" val="35085623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5AC7A-6426-80F9-E2B1-87D89EA6E2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37F703-A9A4-F362-0BB3-F630D920B415}"/>
              </a:ext>
            </a:extLst>
          </p:cNvPr>
          <p:cNvSpPr>
            <a:spLocks noGrp="1"/>
          </p:cNvSpPr>
          <p:nvPr>
            <p:ph type="title"/>
          </p:nvPr>
        </p:nvSpPr>
        <p:spPr>
          <a:xfrm>
            <a:off x="796216" y="913644"/>
            <a:ext cx="11142481" cy="853126"/>
          </a:xfrm>
          <a:solidFill>
            <a:schemeClr val="accent5"/>
          </a:solidFill>
        </p:spPr>
        <p:txBody>
          <a:bodyPr/>
          <a:lstStyle/>
          <a:p>
            <a:r>
              <a:rPr lang="en-US" dirty="0">
                <a:solidFill>
                  <a:schemeClr val="bg1"/>
                </a:solidFill>
                <a:latin typeface="Avenir Next LT Pro"/>
                <a:cs typeface="Times New Roman"/>
              </a:rPr>
              <a:t>Reflection Prompts</a:t>
            </a:r>
            <a:endParaRPr lang="en-US" dirty="0">
              <a:solidFill>
                <a:schemeClr val="bg1"/>
              </a:solidFill>
            </a:endParaRPr>
          </a:p>
        </p:txBody>
      </p:sp>
      <p:sp>
        <p:nvSpPr>
          <p:cNvPr id="9" name="Content Placeholder 8">
            <a:extLst>
              <a:ext uri="{FF2B5EF4-FFF2-40B4-BE49-F238E27FC236}">
                <a16:creationId xmlns:a16="http://schemas.microsoft.com/office/drawing/2014/main" id="{78D71F93-5B4A-7E52-74A7-0F83D1F078CC}"/>
              </a:ext>
            </a:extLst>
          </p:cNvPr>
          <p:cNvSpPr>
            <a:spLocks noGrp="1"/>
          </p:cNvSpPr>
          <p:nvPr>
            <p:ph sz="half" idx="1"/>
          </p:nvPr>
        </p:nvSpPr>
        <p:spPr>
          <a:xfrm>
            <a:off x="574878" y="2121624"/>
            <a:ext cx="11042243" cy="4133968"/>
          </a:xfrm>
        </p:spPr>
        <p:txBody>
          <a:bodyPr vert="horz" lIns="91440" tIns="45720" rIns="91440" bIns="45720" rtlCol="0" anchor="t">
            <a:noAutofit/>
          </a:bodyPr>
          <a:lstStyle/>
          <a:p>
            <a:pPr>
              <a:buNone/>
            </a:pPr>
            <a:r>
              <a:rPr lang="en-US" dirty="0">
                <a:ea typeface="+mn-lt"/>
                <a:cs typeface="+mn-lt"/>
              </a:rPr>
              <a:t>Respond to the following questions </a:t>
            </a:r>
            <a:r>
              <a:rPr lang="en-US" b="1" i="1" dirty="0">
                <a:ea typeface="+mn-lt"/>
                <a:cs typeface="+mn-lt"/>
              </a:rPr>
              <a:t>in English:</a:t>
            </a:r>
            <a:endParaRPr lang="en-US" dirty="0">
              <a:ea typeface="+mn-lt"/>
              <a:cs typeface="+mn-lt"/>
            </a:endParaRPr>
          </a:p>
          <a:p>
            <a:pPr>
              <a:buNone/>
            </a:pPr>
            <a:endParaRPr lang="en-US" b="1" i="1" dirty="0">
              <a:ea typeface="+mn-lt"/>
              <a:cs typeface="+mn-lt"/>
            </a:endParaRPr>
          </a:p>
          <a:p>
            <a:pPr>
              <a:buNone/>
            </a:pPr>
            <a:r>
              <a:rPr lang="en-US" dirty="0">
                <a:ea typeface="+mn-lt"/>
                <a:cs typeface="+mn-lt"/>
              </a:rPr>
              <a:t>1. Describe how students in Spanish speaking countries greet family, friends and teachers. </a:t>
            </a:r>
          </a:p>
          <a:p>
            <a:pPr>
              <a:buNone/>
            </a:pPr>
            <a:r>
              <a:rPr lang="en-US" dirty="0">
                <a:ea typeface="+mn-lt"/>
                <a:cs typeface="+mn-lt"/>
              </a:rPr>
              <a:t>2. How is this similar and/or different from your way of greeting? </a:t>
            </a:r>
          </a:p>
          <a:p>
            <a:pPr>
              <a:buNone/>
            </a:pPr>
            <a:r>
              <a:rPr lang="en-US" dirty="0">
                <a:ea typeface="+mn-lt"/>
                <a:cs typeface="+mn-lt"/>
              </a:rPr>
              <a:t>3. How comfortable or uncomfortable would you be using the appropriate greetings/good-byes in the target culture, with friends, family and teachers? Why do you think you would react this way? </a:t>
            </a:r>
          </a:p>
          <a:p>
            <a:pPr>
              <a:buNone/>
            </a:pPr>
            <a:r>
              <a:rPr lang="en-US" dirty="0">
                <a:ea typeface="+mn-lt"/>
                <a:cs typeface="+mn-lt"/>
              </a:rPr>
              <a:t>4. How important would it be for you to adjust your behavior to fit in with teens in the target culture? </a:t>
            </a:r>
          </a:p>
          <a:p>
            <a:pPr>
              <a:buNone/>
            </a:pPr>
            <a:r>
              <a:rPr lang="en-US" dirty="0">
                <a:ea typeface="+mn-lt"/>
                <a:cs typeface="+mn-lt"/>
              </a:rPr>
              <a:t>5. What do you think a Spanish teen would think about the way American students greet their friends, family and teachers? Do you think it would be hard for them to adjust their behavior? </a:t>
            </a:r>
          </a:p>
          <a:p>
            <a:pPr>
              <a:buNone/>
            </a:pPr>
            <a:r>
              <a:rPr lang="en-US" dirty="0">
                <a:ea typeface="+mn-lt"/>
                <a:cs typeface="+mn-lt"/>
              </a:rPr>
              <a:t>6. What new insights about yourself and others have you gained from thinking about this?</a:t>
            </a:r>
          </a:p>
          <a:p>
            <a:pPr>
              <a:buNone/>
            </a:pPr>
            <a:endParaRPr lang="en-US" sz="3600" dirty="0">
              <a:latin typeface="Avenir Next LT Pro"/>
              <a:cs typeface="Times New Roman"/>
            </a:endParaRPr>
          </a:p>
        </p:txBody>
      </p:sp>
    </p:spTree>
    <p:extLst>
      <p:ext uri="{BB962C8B-B14F-4D97-AF65-F5344CB8AC3E}">
        <p14:creationId xmlns:p14="http://schemas.microsoft.com/office/powerpoint/2010/main" val="38813444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8DADD-F0CF-28AA-C19E-AC1C487745E4}"/>
            </a:ext>
          </a:extLst>
        </p:cNvPr>
        <p:cNvGrpSpPr/>
        <p:nvPr/>
      </p:nvGrpSpPr>
      <p:grpSpPr>
        <a:xfrm>
          <a:off x="0" y="0"/>
          <a:ext cx="0" cy="0"/>
          <a:chOff x="0" y="0"/>
          <a:chExt cx="0" cy="0"/>
        </a:xfrm>
      </p:grpSpPr>
      <p:pic>
        <p:nvPicPr>
          <p:cNvPr id="11" name="Picture Placeholder 10" descr="Cleaning supplies">
            <a:extLst>
              <a:ext uri="{FF2B5EF4-FFF2-40B4-BE49-F238E27FC236}">
                <a16:creationId xmlns:a16="http://schemas.microsoft.com/office/drawing/2014/main" id="{E10F6B7D-D154-E381-6817-20209A889221}"/>
              </a:ext>
            </a:extLst>
          </p:cNvPr>
          <p:cNvPicPr>
            <a:picLocks noGrp="1" noChangeAspect="1"/>
          </p:cNvPicPr>
          <p:nvPr>
            <p:ph type="pic" idx="1"/>
          </p:nvPr>
        </p:nvPicPr>
        <p:blipFill>
          <a:blip r:embed="rId2"/>
          <a:srcRect l="9758" r="9758"/>
          <a:stretch/>
        </p:blipFill>
        <p:spPr>
          <a:prstGeom prst="rect">
            <a:avLst/>
          </a:prstGeom>
          <a:ln>
            <a:noFill/>
          </a:ln>
          <a:effectLst>
            <a:outerShdw blurRad="190500" algn="tl" rotWithShape="0">
              <a:srgbClr val="000000">
                <a:alpha val="70000"/>
              </a:srgbClr>
            </a:outerShdw>
          </a:effectLst>
        </p:spPr>
      </p:pic>
      <p:sp>
        <p:nvSpPr>
          <p:cNvPr id="7" name="Title 6">
            <a:extLst>
              <a:ext uri="{FF2B5EF4-FFF2-40B4-BE49-F238E27FC236}">
                <a16:creationId xmlns:a16="http://schemas.microsoft.com/office/drawing/2014/main" id="{34722107-9F8B-B815-A54C-12DC3C8192B5}"/>
              </a:ext>
            </a:extLst>
          </p:cNvPr>
          <p:cNvSpPr>
            <a:spLocks noGrp="1"/>
          </p:cNvSpPr>
          <p:nvPr>
            <p:ph type="title"/>
          </p:nvPr>
        </p:nvSpPr>
        <p:spPr/>
        <p:txBody>
          <a:bodyPr/>
          <a:lstStyle/>
          <a:p>
            <a:r>
              <a:rPr lang="en-US" b="1"/>
              <a:t>Who does the chores?</a:t>
            </a:r>
          </a:p>
        </p:txBody>
      </p:sp>
      <p:sp>
        <p:nvSpPr>
          <p:cNvPr id="9" name="Text Placeholder 8">
            <a:extLst>
              <a:ext uri="{FF2B5EF4-FFF2-40B4-BE49-F238E27FC236}">
                <a16:creationId xmlns:a16="http://schemas.microsoft.com/office/drawing/2014/main" id="{C138FC0F-CA59-7C63-EB12-158DDC3BCE64}"/>
              </a:ext>
            </a:extLst>
          </p:cNvPr>
          <p:cNvSpPr>
            <a:spLocks noGrp="1"/>
          </p:cNvSpPr>
          <p:nvPr>
            <p:ph type="body" sz="half" idx="2"/>
          </p:nvPr>
        </p:nvSpPr>
        <p:spPr>
          <a:xfrm>
            <a:off x="7037614" y="4611570"/>
            <a:ext cx="4295810" cy="858502"/>
          </a:xfrm>
        </p:spPr>
        <p:txBody>
          <a:bodyPr>
            <a:normAutofit fontScale="92500" lnSpcReduction="20000"/>
          </a:bodyPr>
          <a:lstStyle/>
          <a:p>
            <a:r>
              <a:rPr lang="en-US" sz="2400"/>
              <a:t>DOMESTIC DUTIES</a:t>
            </a:r>
          </a:p>
          <a:p>
            <a:r>
              <a:rPr lang="en-US" sz="2400"/>
              <a:t>See Corbett (2010)</a:t>
            </a:r>
          </a:p>
        </p:txBody>
      </p:sp>
    </p:spTree>
    <p:extLst>
      <p:ext uri="{BB962C8B-B14F-4D97-AF65-F5344CB8AC3E}">
        <p14:creationId xmlns:p14="http://schemas.microsoft.com/office/powerpoint/2010/main" val="12048051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9BA1D-8E8A-FBAE-9040-2058E8975D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2CE470-28D3-D1E9-6685-4B165AD6489F}"/>
              </a:ext>
            </a:extLst>
          </p:cNvPr>
          <p:cNvSpPr>
            <a:spLocks noGrp="1"/>
          </p:cNvSpPr>
          <p:nvPr>
            <p:ph type="title"/>
          </p:nvPr>
        </p:nvSpPr>
        <p:spPr/>
        <p:txBody>
          <a:bodyPr/>
          <a:lstStyle/>
          <a:p>
            <a:r>
              <a:rPr lang="en-US" sz="4400" b="1"/>
              <a:t>ICC TASK BRAINSTORM</a:t>
            </a:r>
            <a:br>
              <a:rPr lang="en-US"/>
            </a:br>
            <a:endParaRPr lang="en-US"/>
          </a:p>
        </p:txBody>
      </p:sp>
      <p:graphicFrame>
        <p:nvGraphicFramePr>
          <p:cNvPr id="4" name="Table 4">
            <a:extLst>
              <a:ext uri="{FF2B5EF4-FFF2-40B4-BE49-F238E27FC236}">
                <a16:creationId xmlns:a16="http://schemas.microsoft.com/office/drawing/2014/main" id="{222CDB64-BB96-1FA6-D95B-C8C1FC373D9D}"/>
              </a:ext>
            </a:extLst>
          </p:cNvPr>
          <p:cNvGraphicFramePr>
            <a:graphicFrameLocks noGrp="1"/>
          </p:cNvGraphicFramePr>
          <p:nvPr>
            <p:ph idx="1"/>
            <p:extLst>
              <p:ext uri="{D42A27DB-BD31-4B8C-83A1-F6EECF244321}">
                <p14:modId xmlns:p14="http://schemas.microsoft.com/office/powerpoint/2010/main" val="1471596211"/>
              </p:ext>
            </p:extLst>
          </p:nvPr>
        </p:nvGraphicFramePr>
        <p:xfrm>
          <a:off x="1191562" y="1889578"/>
          <a:ext cx="10366454" cy="4165832"/>
        </p:xfrm>
        <a:graphic>
          <a:graphicData uri="http://schemas.openxmlformats.org/drawingml/2006/table">
            <a:tbl>
              <a:tblPr firstRow="1" bandRow="1">
                <a:tableStyleId>{D7AC3CCA-C797-4891-BE02-D94E43425B78}</a:tableStyleId>
              </a:tblPr>
              <a:tblGrid>
                <a:gridCol w="2087886">
                  <a:extLst>
                    <a:ext uri="{9D8B030D-6E8A-4147-A177-3AD203B41FA5}">
                      <a16:colId xmlns:a16="http://schemas.microsoft.com/office/drawing/2014/main" val="2773677383"/>
                    </a:ext>
                  </a:extLst>
                </a:gridCol>
                <a:gridCol w="387986">
                  <a:extLst>
                    <a:ext uri="{9D8B030D-6E8A-4147-A177-3AD203B41FA5}">
                      <a16:colId xmlns:a16="http://schemas.microsoft.com/office/drawing/2014/main" val="1727930051"/>
                    </a:ext>
                  </a:extLst>
                </a:gridCol>
                <a:gridCol w="2574870">
                  <a:extLst>
                    <a:ext uri="{9D8B030D-6E8A-4147-A177-3AD203B41FA5}">
                      <a16:colId xmlns:a16="http://schemas.microsoft.com/office/drawing/2014/main" val="1397662387"/>
                    </a:ext>
                  </a:extLst>
                </a:gridCol>
                <a:gridCol w="256032">
                  <a:extLst>
                    <a:ext uri="{9D8B030D-6E8A-4147-A177-3AD203B41FA5}">
                      <a16:colId xmlns:a16="http://schemas.microsoft.com/office/drawing/2014/main" val="1246356386"/>
                    </a:ext>
                  </a:extLst>
                </a:gridCol>
                <a:gridCol w="2535936">
                  <a:extLst>
                    <a:ext uri="{9D8B030D-6E8A-4147-A177-3AD203B41FA5}">
                      <a16:colId xmlns:a16="http://schemas.microsoft.com/office/drawing/2014/main" val="3278004168"/>
                    </a:ext>
                  </a:extLst>
                </a:gridCol>
                <a:gridCol w="219456">
                  <a:extLst>
                    <a:ext uri="{9D8B030D-6E8A-4147-A177-3AD203B41FA5}">
                      <a16:colId xmlns:a16="http://schemas.microsoft.com/office/drawing/2014/main" val="2050589676"/>
                    </a:ext>
                  </a:extLst>
                </a:gridCol>
                <a:gridCol w="2304288">
                  <a:extLst>
                    <a:ext uri="{9D8B030D-6E8A-4147-A177-3AD203B41FA5}">
                      <a16:colId xmlns:a16="http://schemas.microsoft.com/office/drawing/2014/main" val="1276488724"/>
                    </a:ext>
                  </a:extLst>
                </a:gridCol>
              </a:tblGrid>
              <a:tr h="416761">
                <a:tc>
                  <a:txBody>
                    <a:bodyPr/>
                    <a:lstStyle/>
                    <a:p>
                      <a:r>
                        <a:rPr lang="en-US">
                          <a:solidFill>
                            <a:schemeClr val="bg1"/>
                          </a:solidFill>
                        </a:rPr>
                        <a:t>Choices &amp; Steps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10000"/>
                      </a:schemeClr>
                    </a:solidFill>
                  </a:tcPr>
                </a:tc>
                <a:tc>
                  <a:txBody>
                    <a:bodyPr/>
                    <a:lstStyle/>
                    <a:p>
                      <a:endParaRPr lang="en-US">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b="1">
                          <a:solidFill>
                            <a:schemeClr val="bg1"/>
                          </a:solidFill>
                        </a:rPr>
                        <a:t>TASK DESIGN 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endParaRPr lang="en-US" b="1">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b="1">
                          <a:solidFill>
                            <a:schemeClr val="bg1"/>
                          </a:solidFill>
                        </a:rPr>
                        <a:t>TASK DESIGN 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endParaRPr lang="en-US" b="1">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b="1">
                          <a:solidFill>
                            <a:schemeClr val="bg1"/>
                          </a:solidFill>
                        </a:rPr>
                        <a:t>TASK DESIGN 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632035450"/>
                  </a:ext>
                </a:extLst>
              </a:tr>
              <a:tr h="624544">
                <a:tc>
                  <a:txBody>
                    <a:bodyPr/>
                    <a:lstStyle/>
                    <a:p>
                      <a:r>
                        <a:rPr lang="en-US" b="1" dirty="0">
                          <a:solidFill>
                            <a:schemeClr val="bg1"/>
                          </a:solidFill>
                        </a:rPr>
                        <a:t>CONTENT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endParaRPr lang="en-US" b="1"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800" b="0"/>
                        <a:t>Domestic Duties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800" b="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800" b="0"/>
                        <a:t>Domestic Duties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800" b="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800" b="0"/>
                        <a:t>Domestic Duties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24730859"/>
                  </a:ext>
                </a:extLst>
              </a:tr>
              <a:tr h="716632">
                <a:tc>
                  <a:txBody>
                    <a:bodyPr/>
                    <a:lstStyle/>
                    <a:p>
                      <a:r>
                        <a:rPr lang="en-US" b="1" dirty="0">
                          <a:solidFill>
                            <a:schemeClr val="bg1"/>
                          </a:solidFill>
                        </a:rPr>
                        <a:t>STIMULI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endParaRPr lang="en-US" b="1">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a:t>Infographic from a magazine showing who typically does what chores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92220429"/>
                  </a:ext>
                </a:extLst>
              </a:tr>
              <a:tr h="716632">
                <a:tc>
                  <a:txBody>
                    <a:bodyPr/>
                    <a:lstStyle/>
                    <a:p>
                      <a:r>
                        <a:rPr lang="en-US" b="1" dirty="0">
                          <a:solidFill>
                            <a:schemeClr val="bg1"/>
                          </a:solidFill>
                        </a:rPr>
                        <a:t>OBSERVATION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endParaRPr lang="en-US" b="1">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a:t>Watch a video and fill in a chart with chores and who does them when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49372315"/>
                  </a:ext>
                </a:extLst>
              </a:tr>
              <a:tr h="700311">
                <a:tc>
                  <a:txBody>
                    <a:bodyPr/>
                    <a:lstStyle/>
                    <a:p>
                      <a:r>
                        <a:rPr lang="en-US" b="1" dirty="0">
                          <a:solidFill>
                            <a:schemeClr val="bg1"/>
                          </a:solidFill>
                        </a:rPr>
                        <a:t>APPLICATION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endParaRPr lang="en-US" b="1">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a:t>Interviews with adults about their chores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95465546"/>
                  </a:ext>
                </a:extLst>
              </a:tr>
              <a:tr h="482528">
                <a:tc>
                  <a:txBody>
                    <a:bodyPr/>
                    <a:lstStyle/>
                    <a:p>
                      <a:r>
                        <a:rPr lang="en-US" b="1" dirty="0">
                          <a:solidFill>
                            <a:schemeClr val="bg1"/>
                          </a:solidFill>
                        </a:rPr>
                        <a:t>DEBRIEFING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endParaRPr lang="en-US" b="1">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a:t>Report back on content of interviews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29323484"/>
                  </a:ext>
                </a:extLst>
              </a:tr>
              <a:tr h="443016">
                <a:tc>
                  <a:txBody>
                    <a:bodyPr/>
                    <a:lstStyle/>
                    <a:p>
                      <a:r>
                        <a:rPr lang="en-US" b="1" dirty="0">
                          <a:solidFill>
                            <a:schemeClr val="bg1"/>
                          </a:solidFill>
                        </a:rPr>
                        <a:t>REFLECTION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50000"/>
                      </a:schemeClr>
                    </a:solidFill>
                  </a:tcPr>
                </a:tc>
                <a:tc>
                  <a:txBody>
                    <a:bodyPr/>
                    <a:lstStyle/>
                    <a:p>
                      <a:endParaRPr lang="en-US" b="1">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8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8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8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8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73485877"/>
                  </a:ext>
                </a:extLst>
              </a:tr>
            </a:tbl>
          </a:graphicData>
        </a:graphic>
      </p:graphicFrame>
      <p:sp>
        <p:nvSpPr>
          <p:cNvPr id="3" name="Arrow: Down 2">
            <a:extLst>
              <a:ext uri="{FF2B5EF4-FFF2-40B4-BE49-F238E27FC236}">
                <a16:creationId xmlns:a16="http://schemas.microsoft.com/office/drawing/2014/main" id="{4FAE7E73-6DA5-4335-FE1B-A1A2F255521C}"/>
              </a:ext>
            </a:extLst>
          </p:cNvPr>
          <p:cNvSpPr/>
          <p:nvPr/>
        </p:nvSpPr>
        <p:spPr>
          <a:xfrm>
            <a:off x="497457" y="2334883"/>
            <a:ext cx="569343" cy="4100424"/>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pic>
        <p:nvPicPr>
          <p:cNvPr id="8" name="Picture Placeholder 10" descr="Cleaning supplies">
            <a:extLst>
              <a:ext uri="{FF2B5EF4-FFF2-40B4-BE49-F238E27FC236}">
                <a16:creationId xmlns:a16="http://schemas.microsoft.com/office/drawing/2014/main" id="{12948CB7-5C6D-F53A-F7CC-98B31F245387}"/>
              </a:ext>
            </a:extLst>
          </p:cNvPr>
          <p:cNvPicPr>
            <a:picLocks noChangeAspect="1"/>
          </p:cNvPicPr>
          <p:nvPr/>
        </p:nvPicPr>
        <p:blipFill rotWithShape="1">
          <a:blip r:embed="rId3"/>
          <a:srcRect l="826" t="12711" r="1286" b="13007"/>
          <a:stretch/>
        </p:blipFill>
        <p:spPr>
          <a:xfrm>
            <a:off x="9217152" y="497945"/>
            <a:ext cx="2340864" cy="11177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957099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E0911-4981-0460-E88A-6D0C98A6DC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EE326E-2E8D-BF83-8311-E9827ABDDC38}"/>
              </a:ext>
            </a:extLst>
          </p:cNvPr>
          <p:cNvSpPr>
            <a:spLocks noGrp="1"/>
          </p:cNvSpPr>
          <p:nvPr>
            <p:ph type="title"/>
          </p:nvPr>
        </p:nvSpPr>
        <p:spPr>
          <a:xfrm>
            <a:off x="1066800" y="485430"/>
            <a:ext cx="10058400" cy="1371600"/>
          </a:xfrm>
        </p:spPr>
        <p:txBody>
          <a:bodyPr/>
          <a:lstStyle/>
          <a:p>
            <a:r>
              <a:rPr lang="en-US" sz="4400" b="1" dirty="0"/>
              <a:t>ICC ACTIVITY DESIGNS </a:t>
            </a:r>
            <a:br>
              <a:rPr lang="en-US" dirty="0"/>
            </a:br>
            <a:r>
              <a:rPr lang="en-US" dirty="0"/>
              <a:t>Cultural Content </a:t>
            </a:r>
            <a:r>
              <a:rPr lang="en-US" dirty="0">
                <a:sym typeface="Wingdings" panose="05000000000000000000" pitchFamily="2" charset="2"/>
              </a:rPr>
              <a:t> Intercultural Activities</a:t>
            </a:r>
            <a:endParaRPr lang="en-US" dirty="0"/>
          </a:p>
        </p:txBody>
      </p:sp>
      <p:sp>
        <p:nvSpPr>
          <p:cNvPr id="4" name="Text Box 25">
            <a:extLst>
              <a:ext uri="{FF2B5EF4-FFF2-40B4-BE49-F238E27FC236}">
                <a16:creationId xmlns:a16="http://schemas.microsoft.com/office/drawing/2014/main" id="{F21ED7B0-62B4-4FA3-7214-6E2B8F5189CF}"/>
              </a:ext>
            </a:extLst>
          </p:cNvPr>
          <p:cNvSpPr txBox="1">
            <a:spLocks noChangeArrowheads="1"/>
          </p:cNvSpPr>
          <p:nvPr/>
        </p:nvSpPr>
        <p:spPr bwMode="auto">
          <a:xfrm>
            <a:off x="2351433" y="1829278"/>
            <a:ext cx="8773767" cy="659518"/>
          </a:xfrm>
          <a:prstGeom prst="rect">
            <a:avLst/>
          </a:prstGeom>
          <a:noFill/>
          <a:ln>
            <a:noFill/>
          </a:ln>
          <a:effectLst/>
          <a:extLst>
            <a:ext uri="{909E8E84-426E-40DD-AFC4-6F175D3DCCD1}">
              <a14:hiddenFill xmlns:a14="http://schemas.microsoft.com/office/drawing/2010/main">
                <a:solidFill>
                  <a:srgbClr val="676A5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a:ln>
                <a:noFill/>
              </a:ln>
              <a:effectLst/>
              <a:latin typeface="Arial" panose="020B0604020202020204" pitchFamily="34" charset="0"/>
            </a:endParaRPr>
          </a:p>
        </p:txBody>
      </p:sp>
      <p:sp>
        <p:nvSpPr>
          <p:cNvPr id="5" name="Text Box 26">
            <a:extLst>
              <a:ext uri="{FF2B5EF4-FFF2-40B4-BE49-F238E27FC236}">
                <a16:creationId xmlns:a16="http://schemas.microsoft.com/office/drawing/2014/main" id="{881A584F-0E3C-61B1-953C-E6A6A31CD43D}"/>
              </a:ext>
            </a:extLst>
          </p:cNvPr>
          <p:cNvSpPr txBox="1">
            <a:spLocks noChangeArrowheads="1"/>
          </p:cNvSpPr>
          <p:nvPr/>
        </p:nvSpPr>
        <p:spPr bwMode="auto">
          <a:xfrm>
            <a:off x="2354966" y="2668746"/>
            <a:ext cx="8945638" cy="638725"/>
          </a:xfrm>
          <a:prstGeom prst="rect">
            <a:avLst/>
          </a:prstGeom>
          <a:noFill/>
          <a:ln>
            <a:noFill/>
          </a:ln>
          <a:effectLst/>
          <a:extLst>
            <a:ext uri="{909E8E84-426E-40DD-AFC4-6F175D3DCCD1}">
              <a14:hiddenFill xmlns:a14="http://schemas.microsoft.com/office/drawing/2010/main">
                <a:solidFill>
                  <a:srgbClr val="676A5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a:ln>
                <a:noFill/>
              </a:ln>
              <a:effectLst/>
              <a:latin typeface="Arial" panose="020B0604020202020204" pitchFamily="34" charset="0"/>
            </a:endParaRPr>
          </a:p>
        </p:txBody>
      </p:sp>
      <p:sp>
        <p:nvSpPr>
          <p:cNvPr id="6" name="Text Box 27">
            <a:extLst>
              <a:ext uri="{FF2B5EF4-FFF2-40B4-BE49-F238E27FC236}">
                <a16:creationId xmlns:a16="http://schemas.microsoft.com/office/drawing/2014/main" id="{17737EE6-104B-573C-37A4-F8E7EEE5A2DD}"/>
              </a:ext>
            </a:extLst>
          </p:cNvPr>
          <p:cNvSpPr txBox="1">
            <a:spLocks noChangeArrowheads="1"/>
          </p:cNvSpPr>
          <p:nvPr/>
        </p:nvSpPr>
        <p:spPr bwMode="auto">
          <a:xfrm>
            <a:off x="2323381" y="3497067"/>
            <a:ext cx="8632166" cy="784932"/>
          </a:xfrm>
          <a:prstGeom prst="rect">
            <a:avLst/>
          </a:prstGeom>
          <a:noFill/>
          <a:ln>
            <a:noFill/>
          </a:ln>
          <a:effectLst/>
          <a:extLst>
            <a:ext uri="{909E8E84-426E-40DD-AFC4-6F175D3DCCD1}">
              <a14:hiddenFill xmlns:a14="http://schemas.microsoft.com/office/drawing/2010/main">
                <a:solidFill>
                  <a:srgbClr val="676A5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a:ln>
                <a:noFill/>
              </a:ln>
              <a:effectLst/>
              <a:latin typeface="Arial" panose="020B0604020202020204" pitchFamily="34" charset="0"/>
            </a:endParaRPr>
          </a:p>
        </p:txBody>
      </p:sp>
      <p:sp>
        <p:nvSpPr>
          <p:cNvPr id="7" name="Text Box 28">
            <a:extLst>
              <a:ext uri="{FF2B5EF4-FFF2-40B4-BE49-F238E27FC236}">
                <a16:creationId xmlns:a16="http://schemas.microsoft.com/office/drawing/2014/main" id="{56F6CDF0-9FCE-89D5-8B19-3D6ACAB55516}"/>
              </a:ext>
            </a:extLst>
          </p:cNvPr>
          <p:cNvSpPr txBox="1">
            <a:spLocks noChangeArrowheads="1"/>
          </p:cNvSpPr>
          <p:nvPr/>
        </p:nvSpPr>
        <p:spPr bwMode="auto">
          <a:xfrm>
            <a:off x="2330330" y="4475628"/>
            <a:ext cx="8970274" cy="814387"/>
          </a:xfrm>
          <a:prstGeom prst="rect">
            <a:avLst/>
          </a:prstGeom>
          <a:noFill/>
          <a:ln>
            <a:noFill/>
          </a:ln>
          <a:effectLst/>
          <a:extLst>
            <a:ext uri="{909E8E84-426E-40DD-AFC4-6F175D3DCCD1}">
              <a14:hiddenFill xmlns:a14="http://schemas.microsoft.com/office/drawing/2010/main">
                <a:solidFill>
                  <a:srgbClr val="676A5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a:ln>
                <a:noFill/>
              </a:ln>
              <a:effectLst/>
              <a:latin typeface="Arial" panose="020B0604020202020204" pitchFamily="34" charset="0"/>
            </a:endParaRPr>
          </a:p>
        </p:txBody>
      </p:sp>
      <p:sp>
        <p:nvSpPr>
          <p:cNvPr id="8" name="Text Box 29">
            <a:extLst>
              <a:ext uri="{FF2B5EF4-FFF2-40B4-BE49-F238E27FC236}">
                <a16:creationId xmlns:a16="http://schemas.microsoft.com/office/drawing/2014/main" id="{5775D070-FDDC-D83E-EE49-AAB54FF1D94A}"/>
              </a:ext>
            </a:extLst>
          </p:cNvPr>
          <p:cNvSpPr txBox="1">
            <a:spLocks noChangeArrowheads="1"/>
          </p:cNvSpPr>
          <p:nvPr/>
        </p:nvSpPr>
        <p:spPr bwMode="auto">
          <a:xfrm>
            <a:off x="2318297" y="5402462"/>
            <a:ext cx="9287107" cy="784933"/>
          </a:xfrm>
          <a:prstGeom prst="rect">
            <a:avLst/>
          </a:prstGeom>
          <a:noFill/>
          <a:ln>
            <a:noFill/>
          </a:ln>
          <a:effectLst/>
          <a:extLst>
            <a:ext uri="{909E8E84-426E-40DD-AFC4-6F175D3DCCD1}">
              <a14:hiddenFill xmlns:a14="http://schemas.microsoft.com/office/drawing/2010/main">
                <a:solidFill>
                  <a:srgbClr val="676A5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effectLst/>
                <a:latin typeface="Calibri" panose="020F0502020204030204" pitchFamily="34" charset="0"/>
              </a:rPr>
              <a:t>Investigation: Interaction:</a:t>
            </a:r>
            <a:endParaRPr kumimoji="0" lang="en-US" altLang="en-US" sz="1400" b="0" i="0" u="none" strike="noStrike" cap="none" normalizeH="0" baseline="0">
              <a:ln>
                <a:noFill/>
              </a:ln>
              <a:effectLst/>
              <a:latin typeface="Arial" panose="020B0604020202020204" pitchFamily="34" charset="0"/>
            </a:endParaRPr>
          </a:p>
        </p:txBody>
      </p:sp>
      <p:sp>
        <p:nvSpPr>
          <p:cNvPr id="9" name="Text Box 12">
            <a:extLst>
              <a:ext uri="{FF2B5EF4-FFF2-40B4-BE49-F238E27FC236}">
                <a16:creationId xmlns:a16="http://schemas.microsoft.com/office/drawing/2014/main" id="{005275A6-DDBF-8D18-50E2-257D395B05DE}"/>
              </a:ext>
            </a:extLst>
          </p:cNvPr>
          <p:cNvSpPr txBox="1">
            <a:spLocks noChangeArrowheads="1"/>
          </p:cNvSpPr>
          <p:nvPr/>
        </p:nvSpPr>
        <p:spPr bwMode="auto">
          <a:xfrm>
            <a:off x="1152600" y="2068768"/>
            <a:ext cx="1081707" cy="367674"/>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a:ln>
                <a:noFill/>
              </a:ln>
              <a:solidFill>
                <a:schemeClr val="accent5">
                  <a:lumMod val="75000"/>
                </a:schemeClr>
              </a:solidFill>
              <a:effectLst/>
              <a:latin typeface="Arial" panose="020B0604020202020204" pitchFamily="34" charset="0"/>
            </a:endParaRPr>
          </a:p>
        </p:txBody>
      </p:sp>
      <p:sp>
        <p:nvSpPr>
          <p:cNvPr id="10" name="Text Box 15">
            <a:extLst>
              <a:ext uri="{FF2B5EF4-FFF2-40B4-BE49-F238E27FC236}">
                <a16:creationId xmlns:a16="http://schemas.microsoft.com/office/drawing/2014/main" id="{8FFD042A-30DA-D255-9C2B-8C202F896DD0}"/>
              </a:ext>
            </a:extLst>
          </p:cNvPr>
          <p:cNvSpPr txBox="1">
            <a:spLocks noChangeArrowheads="1"/>
          </p:cNvSpPr>
          <p:nvPr/>
        </p:nvSpPr>
        <p:spPr bwMode="auto">
          <a:xfrm>
            <a:off x="719788" y="3735478"/>
            <a:ext cx="1514519" cy="456608"/>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a:ln>
                <a:noFill/>
              </a:ln>
              <a:solidFill>
                <a:schemeClr val="accent5">
                  <a:lumMod val="75000"/>
                </a:schemeClr>
              </a:solidFill>
              <a:effectLst/>
              <a:latin typeface="Arial" panose="020B0604020202020204" pitchFamily="34" charset="0"/>
            </a:endParaRPr>
          </a:p>
        </p:txBody>
      </p:sp>
      <p:sp>
        <p:nvSpPr>
          <p:cNvPr id="11" name="Text Box 18">
            <a:extLst>
              <a:ext uri="{FF2B5EF4-FFF2-40B4-BE49-F238E27FC236}">
                <a16:creationId xmlns:a16="http://schemas.microsoft.com/office/drawing/2014/main" id="{6F7FC71A-C5FF-5D75-C00D-82E44ED61FA3}"/>
              </a:ext>
            </a:extLst>
          </p:cNvPr>
          <p:cNvSpPr txBox="1">
            <a:spLocks noChangeArrowheads="1"/>
          </p:cNvSpPr>
          <p:nvPr/>
        </p:nvSpPr>
        <p:spPr bwMode="auto">
          <a:xfrm>
            <a:off x="921597" y="4564454"/>
            <a:ext cx="1312709" cy="678535"/>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a:ln>
                <a:noFill/>
              </a:ln>
              <a:solidFill>
                <a:schemeClr val="accent5">
                  <a:lumMod val="75000"/>
                </a:schemeClr>
              </a:solidFill>
              <a:effectLst/>
              <a:latin typeface="Arial" panose="020B0604020202020204" pitchFamily="34" charset="0"/>
            </a:endParaRPr>
          </a:p>
        </p:txBody>
      </p:sp>
      <p:sp>
        <p:nvSpPr>
          <p:cNvPr id="12" name="Text Box 21">
            <a:extLst>
              <a:ext uri="{FF2B5EF4-FFF2-40B4-BE49-F238E27FC236}">
                <a16:creationId xmlns:a16="http://schemas.microsoft.com/office/drawing/2014/main" id="{22C16D47-6230-FDB1-A241-3C89CA3C582F}"/>
              </a:ext>
            </a:extLst>
          </p:cNvPr>
          <p:cNvSpPr txBox="1">
            <a:spLocks noChangeArrowheads="1"/>
          </p:cNvSpPr>
          <p:nvPr/>
        </p:nvSpPr>
        <p:spPr bwMode="auto">
          <a:xfrm>
            <a:off x="905836" y="5572470"/>
            <a:ext cx="1344232" cy="656427"/>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a:ln>
                <a:noFill/>
              </a:ln>
              <a:solidFill>
                <a:schemeClr val="accent5">
                  <a:lumMod val="75000"/>
                </a:schemeClr>
              </a:solidFill>
              <a:effectLst/>
              <a:latin typeface="Arial" panose="020B0604020202020204" pitchFamily="34" charset="0"/>
            </a:endParaRPr>
          </a:p>
        </p:txBody>
      </p:sp>
      <p:sp>
        <p:nvSpPr>
          <p:cNvPr id="13" name="Text Box 24">
            <a:extLst>
              <a:ext uri="{FF2B5EF4-FFF2-40B4-BE49-F238E27FC236}">
                <a16:creationId xmlns:a16="http://schemas.microsoft.com/office/drawing/2014/main" id="{B7064E1D-2949-76B6-F577-6720AE3E59D0}"/>
              </a:ext>
            </a:extLst>
          </p:cNvPr>
          <p:cNvSpPr txBox="1">
            <a:spLocks noChangeArrowheads="1"/>
          </p:cNvSpPr>
          <p:nvPr/>
        </p:nvSpPr>
        <p:spPr bwMode="auto">
          <a:xfrm>
            <a:off x="1121141" y="2870805"/>
            <a:ext cx="1113166" cy="456608"/>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a:ln>
                <a:noFill/>
              </a:ln>
              <a:solidFill>
                <a:schemeClr val="accent5">
                  <a:lumMod val="75000"/>
                </a:schemeClr>
              </a:solidFill>
              <a:effectLst/>
              <a:latin typeface="Arial" panose="020B0604020202020204" pitchFamily="34" charset="0"/>
            </a:endParaRPr>
          </a:p>
        </p:txBody>
      </p:sp>
      <p:graphicFrame>
        <p:nvGraphicFramePr>
          <p:cNvPr id="14" name="Table 14">
            <a:extLst>
              <a:ext uri="{FF2B5EF4-FFF2-40B4-BE49-F238E27FC236}">
                <a16:creationId xmlns:a16="http://schemas.microsoft.com/office/drawing/2014/main" id="{D06B6CCF-9FD7-DFB0-8411-AF96E12A47EF}"/>
              </a:ext>
            </a:extLst>
          </p:cNvPr>
          <p:cNvGraphicFramePr>
            <a:graphicFrameLocks noGrp="1"/>
          </p:cNvGraphicFramePr>
          <p:nvPr/>
        </p:nvGraphicFramePr>
        <p:xfrm>
          <a:off x="381967" y="1829278"/>
          <a:ext cx="11419508" cy="4659989"/>
        </p:xfrm>
        <a:graphic>
          <a:graphicData uri="http://schemas.openxmlformats.org/drawingml/2006/table">
            <a:tbl>
              <a:tblPr firstRow="1" bandRow="1">
                <a:tableStyleId>{74C1A8A3-306A-4EB7-A6B1-4F7E0EB9C5D6}</a:tableStyleId>
              </a:tblPr>
              <a:tblGrid>
                <a:gridCol w="1718296">
                  <a:extLst>
                    <a:ext uri="{9D8B030D-6E8A-4147-A177-3AD203B41FA5}">
                      <a16:colId xmlns:a16="http://schemas.microsoft.com/office/drawing/2014/main" val="3801352101"/>
                    </a:ext>
                  </a:extLst>
                </a:gridCol>
                <a:gridCol w="4557712">
                  <a:extLst>
                    <a:ext uri="{9D8B030D-6E8A-4147-A177-3AD203B41FA5}">
                      <a16:colId xmlns:a16="http://schemas.microsoft.com/office/drawing/2014/main" val="820294866"/>
                    </a:ext>
                  </a:extLst>
                </a:gridCol>
                <a:gridCol w="5143500">
                  <a:extLst>
                    <a:ext uri="{9D8B030D-6E8A-4147-A177-3AD203B41FA5}">
                      <a16:colId xmlns:a16="http://schemas.microsoft.com/office/drawing/2014/main" val="865874869"/>
                    </a:ext>
                  </a:extLst>
                </a:gridCol>
              </a:tblGrid>
              <a:tr h="386858">
                <a:tc>
                  <a:txBody>
                    <a:bodyPr/>
                    <a:lstStyle/>
                    <a:p>
                      <a:pPr algn="ctr"/>
                      <a:r>
                        <a:rPr lang="en-US"/>
                        <a:t>Theme</a:t>
                      </a:r>
                    </a:p>
                  </a:txBody>
                  <a:tcPr/>
                </a:tc>
                <a:tc>
                  <a:txBody>
                    <a:bodyPr/>
                    <a:lstStyle/>
                    <a:p>
                      <a:pPr algn="ctr"/>
                      <a:r>
                        <a:rPr lang="en-US"/>
                        <a:t>Discover</a:t>
                      </a:r>
                    </a:p>
                  </a:txBody>
                  <a:tcPr/>
                </a:tc>
                <a:tc>
                  <a:txBody>
                    <a:bodyPr/>
                    <a:lstStyle/>
                    <a:p>
                      <a:pPr algn="ctr"/>
                      <a:r>
                        <a:rPr lang="en-US"/>
                        <a:t>Adjust and Apply</a:t>
                      </a:r>
                    </a:p>
                  </a:txBody>
                  <a:tcPr/>
                </a:tc>
                <a:extLst>
                  <a:ext uri="{0D108BD9-81ED-4DB2-BD59-A6C34878D82A}">
                    <a16:rowId xmlns:a16="http://schemas.microsoft.com/office/drawing/2014/main" val="1774586245"/>
                  </a:ext>
                </a:extLst>
              </a:tr>
              <a:tr h="72439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000" b="0" u="none" strike="noStrike" cap="none" normalizeH="0" baseline="0">
                          <a:ln>
                            <a:noFill/>
                          </a:ln>
                          <a:solidFill>
                            <a:schemeClr val="accent5">
                              <a:lumMod val="75000"/>
                            </a:schemeClr>
                          </a:solidFill>
                          <a:effectLst/>
                        </a:rPr>
                        <a:t>Food</a:t>
                      </a:r>
                      <a:endParaRPr kumimoji="0" lang="en-US" altLang="en-US" sz="2000" b="0" i="0" u="none" strike="noStrike" cap="none" normalizeH="0" baseline="0">
                        <a:ln>
                          <a:noFill/>
                        </a:ln>
                        <a:solidFill>
                          <a:schemeClr val="accent5">
                            <a:lumMod val="75000"/>
                          </a:schemeClr>
                        </a:solidFill>
                        <a:effectLst/>
                        <a:latin typeface="Arial" panose="020B0604020202020204" pitchFamily="34" charset="0"/>
                      </a:endParaRPr>
                    </a:p>
                  </a:txBody>
                  <a:tcPr anchor="ct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u="none" strike="noStrike" cap="none" normalizeH="0" baseline="0">
                          <a:ln>
                            <a:noFill/>
                          </a:ln>
                          <a:effectLst/>
                        </a:rPr>
                        <a:t>What foods are eaten on special occasions? Why? Observe: How and with whom do people interact in local </a:t>
                      </a:r>
                      <a:r>
                        <a:rPr kumimoji="0" lang="en-US" altLang="en-US" sz="1400" b="0" u="none" strike="noStrike" cap="none" normalizeH="0" baseline="0" err="1">
                          <a:ln>
                            <a:noFill/>
                          </a:ln>
                          <a:effectLst/>
                        </a:rPr>
                        <a:t>caf</a:t>
                      </a:r>
                      <a:r>
                        <a:rPr kumimoji="0" lang="en-US" altLang="en-US" sz="1400" b="0" u="none" strike="noStrike" cap="none" normalizeH="0" baseline="0" noProof="1">
                          <a:ln>
                            <a:noFill/>
                          </a:ln>
                          <a:effectLst/>
                        </a:rPr>
                        <a:t>é</a:t>
                      </a:r>
                      <a:r>
                        <a:rPr kumimoji="0" lang="en-US" altLang="en-US" sz="1400" b="0" u="none" strike="noStrike" cap="none" normalizeH="0" baseline="0">
                          <a:ln>
                            <a:noFill/>
                          </a:ln>
                          <a:effectLst/>
                        </a:rPr>
                        <a:t>s? </a:t>
                      </a:r>
                      <a:endParaRPr kumimoji="0" lang="en-US" altLang="en-US" sz="1400" b="0" i="0" u="none" strike="noStrike" cap="none" normalizeH="0" baseline="0">
                        <a:ln>
                          <a:noFill/>
                        </a:ln>
                        <a:effectLst/>
                        <a:latin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u="none" strike="noStrike" cap="none" normalizeH="0" baseline="0">
                          <a:ln>
                            <a:noFill/>
                          </a:ln>
                          <a:effectLst/>
                        </a:rPr>
                        <a:t>Design a new restaurant and menu that would be both authentic to the target culture* and appealing to your community. </a:t>
                      </a:r>
                      <a:endParaRPr kumimoji="0" lang="en-US" altLang="en-US" sz="1400" b="0" i="0" u="none" strike="noStrike" cap="none" normalizeH="0" baseline="0">
                        <a:ln>
                          <a:noFill/>
                        </a:ln>
                        <a:effectLst/>
                        <a:latin typeface="Arial" panose="020B0604020202020204" pitchFamily="34" charset="0"/>
                      </a:endParaRPr>
                    </a:p>
                  </a:txBody>
                  <a:tcPr anchor="ctr"/>
                </a:tc>
                <a:extLst>
                  <a:ext uri="{0D108BD9-81ED-4DB2-BD59-A6C34878D82A}">
                    <a16:rowId xmlns:a16="http://schemas.microsoft.com/office/drawing/2014/main" val="3534067516"/>
                  </a:ext>
                </a:extLst>
              </a:tr>
              <a:tr h="712515">
                <a:tc>
                  <a:txBody>
                    <a:bodyPr/>
                    <a:lstStyle/>
                    <a:p>
                      <a:pPr algn="r"/>
                      <a:r>
                        <a:rPr kumimoji="0" lang="en-US" altLang="en-US" sz="2000" b="0" u="none" strike="noStrike" cap="none" normalizeH="0" baseline="0">
                          <a:ln>
                            <a:noFill/>
                          </a:ln>
                          <a:solidFill>
                            <a:schemeClr val="accent5">
                              <a:lumMod val="75000"/>
                            </a:schemeClr>
                          </a:solidFill>
                          <a:effectLst/>
                        </a:rPr>
                        <a:t>Flags</a:t>
                      </a:r>
                      <a:endParaRPr lang="en-US" sz="2000"/>
                    </a:p>
                  </a:txBody>
                  <a:tcPr anchor="ct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u="none" strike="noStrike" cap="none" normalizeH="0" baseline="0">
                          <a:ln>
                            <a:noFill/>
                          </a:ln>
                          <a:effectLst/>
                        </a:rPr>
                        <a:t>What do the colors of target culture flags mean? Compare and contrast with the colors and design of your own flag.</a:t>
                      </a:r>
                      <a:endParaRPr kumimoji="0" lang="en-US" altLang="en-US" sz="1400" b="0" i="0" u="none" strike="noStrike" cap="none" normalizeH="0" baseline="0">
                        <a:ln>
                          <a:noFill/>
                        </a:ln>
                        <a:effectLst/>
                        <a:latin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u="none" strike="noStrike" cap="none" normalizeH="0" baseline="0">
                          <a:ln>
                            <a:noFill/>
                          </a:ln>
                          <a:effectLst/>
                        </a:rPr>
                        <a:t>Design a flag (or a mascot or a logo) that represents your class. Make a guide to local landmarks for peers from the TC. </a:t>
                      </a:r>
                      <a:endParaRPr kumimoji="0" lang="en-US" altLang="en-US" sz="1400" b="0" i="0" u="none" strike="noStrike" cap="none" normalizeH="0" baseline="0">
                        <a:ln>
                          <a:noFill/>
                        </a:ln>
                        <a:effectLst/>
                        <a:latin typeface="Arial" panose="020B0604020202020204" pitchFamily="34" charset="0"/>
                      </a:endParaRPr>
                    </a:p>
                  </a:txBody>
                  <a:tcPr anchor="ctr"/>
                </a:tc>
                <a:extLst>
                  <a:ext uri="{0D108BD9-81ED-4DB2-BD59-A6C34878D82A}">
                    <a16:rowId xmlns:a16="http://schemas.microsoft.com/office/drawing/2014/main" val="3708291151"/>
                  </a:ext>
                </a:extLst>
              </a:tr>
              <a:tr h="920331">
                <a:tc>
                  <a:txBody>
                    <a:bodyPr/>
                    <a:lstStyle/>
                    <a:p>
                      <a:pPr algn="r"/>
                      <a:r>
                        <a:rPr kumimoji="0" lang="en-US" altLang="en-US" sz="2000" b="0" u="none" strike="noStrike" cap="none" normalizeH="0" baseline="0">
                          <a:ln>
                            <a:noFill/>
                          </a:ln>
                          <a:solidFill>
                            <a:schemeClr val="accent5">
                              <a:lumMod val="75000"/>
                            </a:schemeClr>
                          </a:solidFill>
                          <a:effectLst/>
                        </a:rPr>
                        <a:t>Fashion</a:t>
                      </a:r>
                      <a:endParaRPr lang="en-US" sz="2000"/>
                    </a:p>
                  </a:txBody>
                  <a:tcPr anchor="ct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u="none" strike="noStrike" cap="none" normalizeH="0" baseline="0">
                          <a:ln>
                            <a:noFill/>
                          </a:ln>
                          <a:effectLst/>
                        </a:rPr>
                        <a:t>What is considered stylish for your peers in the target culture? Do your TC peers wear uniforms to school? Why? </a:t>
                      </a:r>
                      <a:endParaRPr kumimoji="0" lang="en-US" altLang="en-US" sz="1400" b="0" i="0" u="none" strike="noStrike" cap="none" normalizeH="0" baseline="0">
                        <a:ln>
                          <a:noFill/>
                        </a:ln>
                        <a:effectLst/>
                        <a:latin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u="none" strike="noStrike" cap="none" normalizeH="0" baseline="0">
                          <a:ln>
                            <a:noFill/>
                          </a:ln>
                          <a:effectLst/>
                        </a:rPr>
                        <a:t>Review clothing vocabulary. Then play a game: draw clothing items from a pile, and state where you would wear them. Ask a </a:t>
                      </a:r>
                      <a:r>
                        <a:rPr kumimoji="0" lang="en-US" altLang="en-US" sz="1400" b="0" u="none" strike="noStrike" cap="none" normalizeH="0" baseline="0" err="1">
                          <a:ln>
                            <a:noFill/>
                          </a:ln>
                          <a:effectLst/>
                        </a:rPr>
                        <a:t>keypal</a:t>
                      </a:r>
                      <a:r>
                        <a:rPr kumimoji="0" lang="en-US" altLang="en-US" sz="1400" b="0" u="none" strike="noStrike" cap="none" normalizeH="0" baseline="0">
                          <a:ln>
                            <a:noFill/>
                          </a:ln>
                          <a:effectLst/>
                        </a:rPr>
                        <a:t>: What would you wear to school? A party? An interview? </a:t>
                      </a:r>
                      <a:endParaRPr kumimoji="0" lang="en-US" altLang="en-US" sz="1400" b="0" i="0" u="none" strike="noStrike" cap="none" normalizeH="0" baseline="0">
                        <a:ln>
                          <a:noFill/>
                        </a:ln>
                        <a:effectLst/>
                        <a:latin typeface="Arial" panose="020B0604020202020204" pitchFamily="34" charset="0"/>
                      </a:endParaRPr>
                    </a:p>
                  </a:txBody>
                  <a:tcPr anchor="ctr"/>
                </a:tc>
                <a:extLst>
                  <a:ext uri="{0D108BD9-81ED-4DB2-BD59-A6C34878D82A}">
                    <a16:rowId xmlns:a16="http://schemas.microsoft.com/office/drawing/2014/main" val="3412140238"/>
                  </a:ext>
                </a:extLst>
              </a:tr>
              <a:tr h="92033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000" b="0" u="none" strike="noStrike" cap="none" normalizeH="0" baseline="0">
                          <a:ln>
                            <a:noFill/>
                          </a:ln>
                          <a:solidFill>
                            <a:schemeClr val="accent5">
                              <a:lumMod val="75000"/>
                            </a:schemeClr>
                          </a:solidFill>
                          <a:effectLst/>
                        </a:rPr>
                        <a:t>Famous People</a:t>
                      </a:r>
                      <a:endParaRPr kumimoji="0" lang="en-US" altLang="en-US" sz="2000" b="0" i="0" u="none" strike="noStrike" cap="none" normalizeH="0" baseline="0">
                        <a:ln>
                          <a:noFill/>
                        </a:ln>
                        <a:solidFill>
                          <a:schemeClr val="accent5">
                            <a:lumMod val="75000"/>
                          </a:schemeClr>
                        </a:solidFill>
                        <a:effectLst/>
                        <a:latin typeface="Arial" panose="020B0604020202020204" pitchFamily="34" charset="0"/>
                      </a:endParaRPr>
                    </a:p>
                  </a:txBody>
                  <a:tcPr anchor="ctr">
                    <a:lnB>
                      <a:noFill/>
                    </a:lnB>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u="none" strike="noStrike" cap="none" normalizeH="0" baseline="0">
                          <a:ln>
                            <a:noFill/>
                          </a:ln>
                          <a:effectLst/>
                        </a:rPr>
                        <a:t>Provide a list of famous people from the target culture. Students report on biography and counterparts in their own country. </a:t>
                      </a:r>
                      <a:endParaRPr kumimoji="0" lang="en-US" altLang="en-US" sz="1400" b="0" i="0" u="none" strike="noStrike" cap="none" normalizeH="0" baseline="0">
                        <a:ln>
                          <a:noFill/>
                        </a:ln>
                        <a:effectLst/>
                        <a:latin typeface="Calibri" panose="020F0502020204030204" pitchFamily="34" charset="0"/>
                      </a:endParaRPr>
                    </a:p>
                  </a:txBody>
                  <a:tcPr anchor="ctr">
                    <a:lnB>
                      <a:noFill/>
                    </a:lnB>
                  </a:tcPr>
                </a:tc>
                <a:tc>
                  <a:txBody>
                    <a:bodyPr/>
                    <a:lstStyle/>
                    <a:p>
                      <a:r>
                        <a:rPr kumimoji="0" lang="en-US" altLang="en-US" sz="1400" b="0" u="none" strike="noStrike" cap="none" normalizeH="0" baseline="0">
                          <a:ln>
                            <a:noFill/>
                          </a:ln>
                          <a:effectLst/>
                        </a:rPr>
                        <a:t>Using the results of the investigation, debate: Which famous figures should be would be class president? Create a digital display of famous people to share with TC peers. </a:t>
                      </a:r>
                      <a:endParaRPr lang="en-US" sz="1400"/>
                    </a:p>
                  </a:txBody>
                  <a:tcPr anchor="ctr">
                    <a:lnB>
                      <a:noFill/>
                    </a:lnB>
                  </a:tcPr>
                </a:tc>
                <a:extLst>
                  <a:ext uri="{0D108BD9-81ED-4DB2-BD59-A6C34878D82A}">
                    <a16:rowId xmlns:a16="http://schemas.microsoft.com/office/drawing/2014/main" val="985470843"/>
                  </a:ext>
                </a:extLst>
              </a:tr>
              <a:tr h="93567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000" b="0" u="none" strike="noStrike" cap="none" normalizeH="0" baseline="0">
                          <a:ln>
                            <a:noFill/>
                          </a:ln>
                          <a:solidFill>
                            <a:schemeClr val="accent5">
                              <a:lumMod val="75000"/>
                            </a:schemeClr>
                          </a:solidFill>
                          <a:effectLst/>
                        </a:rPr>
                        <a:t>Family Life</a:t>
                      </a:r>
                      <a:endParaRPr kumimoji="0" lang="en-US" altLang="en-US" sz="2000" b="0" i="0" u="none" strike="noStrike" cap="none" normalizeH="0" baseline="0">
                        <a:ln>
                          <a:noFill/>
                        </a:ln>
                        <a:solidFill>
                          <a:schemeClr val="accent5">
                            <a:lumMod val="75000"/>
                          </a:schemeClr>
                        </a:solidFill>
                        <a:effectLst/>
                        <a:latin typeface="Arial" panose="020B0604020202020204" pitchFamily="34" charset="0"/>
                      </a:endParaRPr>
                    </a:p>
                  </a:txBody>
                  <a:tcPr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u="none" strike="noStrike" cap="none" normalizeH="0" baseline="0">
                          <a:ln>
                            <a:noFill/>
                          </a:ln>
                          <a:effectLst/>
                        </a:rPr>
                        <a:t>What does a peer’s personal space look like in the TC? In different regions and socioeconomic levels? Compare. </a:t>
                      </a:r>
                      <a:endParaRPr kumimoji="0" lang="en-US" altLang="en-US" sz="1400" b="0" i="0" u="none" strike="noStrike" cap="none" normalizeH="0" baseline="0">
                        <a:ln>
                          <a:noFill/>
                        </a:ln>
                        <a:effectLst/>
                        <a:latin typeface="Calibri" panose="020F0502020204030204" pitchFamily="34" charset="0"/>
                      </a:endParaRPr>
                    </a:p>
                  </a:txBody>
                  <a:tcPr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u="none" strike="noStrike" cap="none" normalizeH="0" baseline="0">
                          <a:ln>
                            <a:noFill/>
                          </a:ln>
                          <a:effectLst/>
                        </a:rPr>
                        <a:t>Survey your peers and report results: Who does different chores in your home? What are your responsibilities? Compare and contrast with your classmates and then with a TC partner class.</a:t>
                      </a:r>
                      <a:endParaRPr kumimoji="0" lang="en-US" altLang="en-US" sz="1400" b="0" i="0" u="none" strike="noStrike" cap="none" normalizeH="0" baseline="0">
                        <a:ln>
                          <a:noFill/>
                        </a:ln>
                        <a:effectLst/>
                        <a:latin typeface="Calibri" panose="020F0502020204030204" pitchFamily="34" charset="0"/>
                      </a:endParaRPr>
                    </a:p>
                  </a:txBody>
                  <a:tcPr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8737852"/>
                  </a:ext>
                </a:extLst>
              </a:tr>
            </a:tbl>
          </a:graphicData>
        </a:graphic>
      </p:graphicFrame>
      <p:sp>
        <p:nvSpPr>
          <p:cNvPr id="3" name="Rectangle 2">
            <a:extLst>
              <a:ext uri="{FF2B5EF4-FFF2-40B4-BE49-F238E27FC236}">
                <a16:creationId xmlns:a16="http://schemas.microsoft.com/office/drawing/2014/main" id="{DBBD6823-9D8B-912D-F194-EB52A106C28A}"/>
              </a:ext>
            </a:extLst>
          </p:cNvPr>
          <p:cNvSpPr/>
          <p:nvPr/>
        </p:nvSpPr>
        <p:spPr>
          <a:xfrm>
            <a:off x="6615113" y="1843566"/>
            <a:ext cx="5186361" cy="460010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01887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4D662-A799-FFD6-64CE-C0BF40FBC1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42E524-DCB5-1A63-5A93-8572734F15E9}"/>
              </a:ext>
            </a:extLst>
          </p:cNvPr>
          <p:cNvSpPr>
            <a:spLocks noGrp="1"/>
          </p:cNvSpPr>
          <p:nvPr>
            <p:ph type="title"/>
          </p:nvPr>
        </p:nvSpPr>
        <p:spPr>
          <a:xfrm>
            <a:off x="1066800" y="485430"/>
            <a:ext cx="10058400" cy="1371600"/>
          </a:xfrm>
        </p:spPr>
        <p:txBody>
          <a:bodyPr/>
          <a:lstStyle/>
          <a:p>
            <a:r>
              <a:rPr lang="en-US" sz="4400" b="1"/>
              <a:t>ICC ACTIVITY DESIGNS </a:t>
            </a:r>
            <a:br>
              <a:rPr lang="en-US"/>
            </a:br>
            <a:r>
              <a:rPr lang="en-US"/>
              <a:t>Cultural Themes </a:t>
            </a:r>
            <a:r>
              <a:rPr lang="en-US">
                <a:sym typeface="Wingdings" panose="05000000000000000000" pitchFamily="2" charset="2"/>
              </a:rPr>
              <a:t> Intercultural Activities</a:t>
            </a:r>
            <a:endParaRPr lang="en-US"/>
          </a:p>
        </p:txBody>
      </p:sp>
      <p:sp>
        <p:nvSpPr>
          <p:cNvPr id="4" name="Text Box 25">
            <a:extLst>
              <a:ext uri="{FF2B5EF4-FFF2-40B4-BE49-F238E27FC236}">
                <a16:creationId xmlns:a16="http://schemas.microsoft.com/office/drawing/2014/main" id="{74BB400A-5D52-D47D-055C-CA622AF8AF1A}"/>
              </a:ext>
            </a:extLst>
          </p:cNvPr>
          <p:cNvSpPr txBox="1">
            <a:spLocks noChangeArrowheads="1"/>
          </p:cNvSpPr>
          <p:nvPr/>
        </p:nvSpPr>
        <p:spPr bwMode="auto">
          <a:xfrm>
            <a:off x="2351433" y="1829278"/>
            <a:ext cx="8773767" cy="659518"/>
          </a:xfrm>
          <a:prstGeom prst="rect">
            <a:avLst/>
          </a:prstGeom>
          <a:noFill/>
          <a:ln>
            <a:noFill/>
          </a:ln>
          <a:effectLst/>
          <a:extLst>
            <a:ext uri="{909E8E84-426E-40DD-AFC4-6F175D3DCCD1}">
              <a14:hiddenFill xmlns:a14="http://schemas.microsoft.com/office/drawing/2010/main">
                <a:solidFill>
                  <a:srgbClr val="676A5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a:ln>
                <a:noFill/>
              </a:ln>
              <a:effectLst/>
              <a:latin typeface="Arial" panose="020B0604020202020204" pitchFamily="34" charset="0"/>
            </a:endParaRPr>
          </a:p>
        </p:txBody>
      </p:sp>
      <p:sp>
        <p:nvSpPr>
          <p:cNvPr id="5" name="Text Box 26">
            <a:extLst>
              <a:ext uri="{FF2B5EF4-FFF2-40B4-BE49-F238E27FC236}">
                <a16:creationId xmlns:a16="http://schemas.microsoft.com/office/drawing/2014/main" id="{B43FC6F7-AF16-1422-2C2C-899CD8FDC47D}"/>
              </a:ext>
            </a:extLst>
          </p:cNvPr>
          <p:cNvSpPr txBox="1">
            <a:spLocks noChangeArrowheads="1"/>
          </p:cNvSpPr>
          <p:nvPr/>
        </p:nvSpPr>
        <p:spPr bwMode="auto">
          <a:xfrm>
            <a:off x="2354966" y="2668746"/>
            <a:ext cx="8945638" cy="638725"/>
          </a:xfrm>
          <a:prstGeom prst="rect">
            <a:avLst/>
          </a:prstGeom>
          <a:noFill/>
          <a:ln>
            <a:noFill/>
          </a:ln>
          <a:effectLst/>
          <a:extLst>
            <a:ext uri="{909E8E84-426E-40DD-AFC4-6F175D3DCCD1}">
              <a14:hiddenFill xmlns:a14="http://schemas.microsoft.com/office/drawing/2010/main">
                <a:solidFill>
                  <a:srgbClr val="676A5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a:ln>
                <a:noFill/>
              </a:ln>
              <a:effectLst/>
              <a:latin typeface="Arial" panose="020B0604020202020204" pitchFamily="34" charset="0"/>
            </a:endParaRPr>
          </a:p>
        </p:txBody>
      </p:sp>
      <p:sp>
        <p:nvSpPr>
          <p:cNvPr id="6" name="Text Box 27">
            <a:extLst>
              <a:ext uri="{FF2B5EF4-FFF2-40B4-BE49-F238E27FC236}">
                <a16:creationId xmlns:a16="http://schemas.microsoft.com/office/drawing/2014/main" id="{756577F5-33B6-A4AA-03D1-173A016D3D26}"/>
              </a:ext>
            </a:extLst>
          </p:cNvPr>
          <p:cNvSpPr txBox="1">
            <a:spLocks noChangeArrowheads="1"/>
          </p:cNvSpPr>
          <p:nvPr/>
        </p:nvSpPr>
        <p:spPr bwMode="auto">
          <a:xfrm>
            <a:off x="2323381" y="3497067"/>
            <a:ext cx="8632166" cy="784932"/>
          </a:xfrm>
          <a:prstGeom prst="rect">
            <a:avLst/>
          </a:prstGeom>
          <a:noFill/>
          <a:ln>
            <a:noFill/>
          </a:ln>
          <a:effectLst/>
          <a:extLst>
            <a:ext uri="{909E8E84-426E-40DD-AFC4-6F175D3DCCD1}">
              <a14:hiddenFill xmlns:a14="http://schemas.microsoft.com/office/drawing/2010/main">
                <a:solidFill>
                  <a:srgbClr val="676A5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a:ln>
                <a:noFill/>
              </a:ln>
              <a:effectLst/>
              <a:latin typeface="Arial" panose="020B0604020202020204" pitchFamily="34" charset="0"/>
            </a:endParaRPr>
          </a:p>
        </p:txBody>
      </p:sp>
      <p:sp>
        <p:nvSpPr>
          <p:cNvPr id="7" name="Text Box 28">
            <a:extLst>
              <a:ext uri="{FF2B5EF4-FFF2-40B4-BE49-F238E27FC236}">
                <a16:creationId xmlns:a16="http://schemas.microsoft.com/office/drawing/2014/main" id="{50A3058C-6A78-E6F2-7E6D-76F329F7D82F}"/>
              </a:ext>
            </a:extLst>
          </p:cNvPr>
          <p:cNvSpPr txBox="1">
            <a:spLocks noChangeArrowheads="1"/>
          </p:cNvSpPr>
          <p:nvPr/>
        </p:nvSpPr>
        <p:spPr bwMode="auto">
          <a:xfrm>
            <a:off x="2330330" y="4475628"/>
            <a:ext cx="8970274" cy="814387"/>
          </a:xfrm>
          <a:prstGeom prst="rect">
            <a:avLst/>
          </a:prstGeom>
          <a:noFill/>
          <a:ln>
            <a:noFill/>
          </a:ln>
          <a:effectLst/>
          <a:extLst>
            <a:ext uri="{909E8E84-426E-40DD-AFC4-6F175D3DCCD1}">
              <a14:hiddenFill xmlns:a14="http://schemas.microsoft.com/office/drawing/2010/main">
                <a:solidFill>
                  <a:srgbClr val="676A5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a:ln>
                <a:noFill/>
              </a:ln>
              <a:effectLst/>
              <a:latin typeface="Arial" panose="020B0604020202020204" pitchFamily="34" charset="0"/>
            </a:endParaRPr>
          </a:p>
        </p:txBody>
      </p:sp>
      <p:sp>
        <p:nvSpPr>
          <p:cNvPr id="8" name="Text Box 29">
            <a:extLst>
              <a:ext uri="{FF2B5EF4-FFF2-40B4-BE49-F238E27FC236}">
                <a16:creationId xmlns:a16="http://schemas.microsoft.com/office/drawing/2014/main" id="{DD390469-D209-8EF0-4193-57893165F3ED}"/>
              </a:ext>
            </a:extLst>
          </p:cNvPr>
          <p:cNvSpPr txBox="1">
            <a:spLocks noChangeArrowheads="1"/>
          </p:cNvSpPr>
          <p:nvPr/>
        </p:nvSpPr>
        <p:spPr bwMode="auto">
          <a:xfrm>
            <a:off x="2318297" y="5402462"/>
            <a:ext cx="9287107" cy="784933"/>
          </a:xfrm>
          <a:prstGeom prst="rect">
            <a:avLst/>
          </a:prstGeom>
          <a:noFill/>
          <a:ln>
            <a:noFill/>
          </a:ln>
          <a:effectLst/>
          <a:extLst>
            <a:ext uri="{909E8E84-426E-40DD-AFC4-6F175D3DCCD1}">
              <a14:hiddenFill xmlns:a14="http://schemas.microsoft.com/office/drawing/2010/main">
                <a:solidFill>
                  <a:srgbClr val="676A5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effectLst/>
                <a:latin typeface="Calibri" panose="020F0502020204030204" pitchFamily="34" charset="0"/>
              </a:rPr>
              <a:t>Investigation: Interaction:</a:t>
            </a:r>
            <a:endParaRPr kumimoji="0" lang="en-US" altLang="en-US" sz="1400" b="0" i="0" u="none" strike="noStrike" cap="none" normalizeH="0" baseline="0">
              <a:ln>
                <a:noFill/>
              </a:ln>
              <a:effectLst/>
              <a:latin typeface="Arial" panose="020B0604020202020204" pitchFamily="34" charset="0"/>
            </a:endParaRPr>
          </a:p>
        </p:txBody>
      </p:sp>
      <p:sp>
        <p:nvSpPr>
          <p:cNvPr id="9" name="Text Box 12">
            <a:extLst>
              <a:ext uri="{FF2B5EF4-FFF2-40B4-BE49-F238E27FC236}">
                <a16:creationId xmlns:a16="http://schemas.microsoft.com/office/drawing/2014/main" id="{630041B0-1A86-38EA-3149-896FA07546F3}"/>
              </a:ext>
            </a:extLst>
          </p:cNvPr>
          <p:cNvSpPr txBox="1">
            <a:spLocks noChangeArrowheads="1"/>
          </p:cNvSpPr>
          <p:nvPr/>
        </p:nvSpPr>
        <p:spPr bwMode="auto">
          <a:xfrm>
            <a:off x="1152600" y="2068768"/>
            <a:ext cx="1081707" cy="367674"/>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a:ln>
                <a:noFill/>
              </a:ln>
              <a:solidFill>
                <a:schemeClr val="accent5">
                  <a:lumMod val="75000"/>
                </a:schemeClr>
              </a:solidFill>
              <a:effectLst/>
              <a:latin typeface="Arial" panose="020B0604020202020204" pitchFamily="34" charset="0"/>
            </a:endParaRPr>
          </a:p>
        </p:txBody>
      </p:sp>
      <p:sp>
        <p:nvSpPr>
          <p:cNvPr id="10" name="Text Box 15">
            <a:extLst>
              <a:ext uri="{FF2B5EF4-FFF2-40B4-BE49-F238E27FC236}">
                <a16:creationId xmlns:a16="http://schemas.microsoft.com/office/drawing/2014/main" id="{75C61316-E806-86F2-524D-EB1F07437F59}"/>
              </a:ext>
            </a:extLst>
          </p:cNvPr>
          <p:cNvSpPr txBox="1">
            <a:spLocks noChangeArrowheads="1"/>
          </p:cNvSpPr>
          <p:nvPr/>
        </p:nvSpPr>
        <p:spPr bwMode="auto">
          <a:xfrm>
            <a:off x="719788" y="3735478"/>
            <a:ext cx="1514519" cy="456608"/>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a:ln>
                <a:noFill/>
              </a:ln>
              <a:solidFill>
                <a:schemeClr val="accent5">
                  <a:lumMod val="75000"/>
                </a:schemeClr>
              </a:solidFill>
              <a:effectLst/>
              <a:latin typeface="Arial" panose="020B0604020202020204" pitchFamily="34" charset="0"/>
            </a:endParaRPr>
          </a:p>
        </p:txBody>
      </p:sp>
      <p:sp>
        <p:nvSpPr>
          <p:cNvPr id="11" name="Text Box 18">
            <a:extLst>
              <a:ext uri="{FF2B5EF4-FFF2-40B4-BE49-F238E27FC236}">
                <a16:creationId xmlns:a16="http://schemas.microsoft.com/office/drawing/2014/main" id="{8FA59597-F62D-567A-237E-18B44E71D39B}"/>
              </a:ext>
            </a:extLst>
          </p:cNvPr>
          <p:cNvSpPr txBox="1">
            <a:spLocks noChangeArrowheads="1"/>
          </p:cNvSpPr>
          <p:nvPr/>
        </p:nvSpPr>
        <p:spPr bwMode="auto">
          <a:xfrm>
            <a:off x="921597" y="4564454"/>
            <a:ext cx="1312709" cy="678535"/>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a:ln>
                <a:noFill/>
              </a:ln>
              <a:solidFill>
                <a:schemeClr val="accent5">
                  <a:lumMod val="75000"/>
                </a:schemeClr>
              </a:solidFill>
              <a:effectLst/>
              <a:latin typeface="Arial" panose="020B0604020202020204" pitchFamily="34" charset="0"/>
            </a:endParaRPr>
          </a:p>
        </p:txBody>
      </p:sp>
      <p:sp>
        <p:nvSpPr>
          <p:cNvPr id="12" name="Text Box 21">
            <a:extLst>
              <a:ext uri="{FF2B5EF4-FFF2-40B4-BE49-F238E27FC236}">
                <a16:creationId xmlns:a16="http://schemas.microsoft.com/office/drawing/2014/main" id="{0144237F-1CD3-5CC8-EDE8-DFD7917E5F8C}"/>
              </a:ext>
            </a:extLst>
          </p:cNvPr>
          <p:cNvSpPr txBox="1">
            <a:spLocks noChangeArrowheads="1"/>
          </p:cNvSpPr>
          <p:nvPr/>
        </p:nvSpPr>
        <p:spPr bwMode="auto">
          <a:xfrm>
            <a:off x="905836" y="5572470"/>
            <a:ext cx="1344232" cy="656427"/>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a:ln>
                <a:noFill/>
              </a:ln>
              <a:solidFill>
                <a:schemeClr val="accent5">
                  <a:lumMod val="75000"/>
                </a:schemeClr>
              </a:solidFill>
              <a:effectLst/>
              <a:latin typeface="Arial" panose="020B0604020202020204" pitchFamily="34" charset="0"/>
            </a:endParaRPr>
          </a:p>
        </p:txBody>
      </p:sp>
      <p:sp>
        <p:nvSpPr>
          <p:cNvPr id="13" name="Text Box 24">
            <a:extLst>
              <a:ext uri="{FF2B5EF4-FFF2-40B4-BE49-F238E27FC236}">
                <a16:creationId xmlns:a16="http://schemas.microsoft.com/office/drawing/2014/main" id="{F0D83831-85C5-6C8F-DD9C-73BC1ED2B6CE}"/>
              </a:ext>
            </a:extLst>
          </p:cNvPr>
          <p:cNvSpPr txBox="1">
            <a:spLocks noChangeArrowheads="1"/>
          </p:cNvSpPr>
          <p:nvPr/>
        </p:nvSpPr>
        <p:spPr bwMode="auto">
          <a:xfrm>
            <a:off x="1121141" y="2870805"/>
            <a:ext cx="1113166" cy="456608"/>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a:ln>
                <a:noFill/>
              </a:ln>
              <a:solidFill>
                <a:schemeClr val="accent5">
                  <a:lumMod val="75000"/>
                </a:schemeClr>
              </a:solidFill>
              <a:effectLst/>
              <a:latin typeface="Arial" panose="020B0604020202020204" pitchFamily="34" charset="0"/>
            </a:endParaRPr>
          </a:p>
        </p:txBody>
      </p:sp>
      <p:graphicFrame>
        <p:nvGraphicFramePr>
          <p:cNvPr id="14" name="Table 14">
            <a:extLst>
              <a:ext uri="{FF2B5EF4-FFF2-40B4-BE49-F238E27FC236}">
                <a16:creationId xmlns:a16="http://schemas.microsoft.com/office/drawing/2014/main" id="{043D99CA-80A2-8BC4-2AE6-ECF333F3BFD3}"/>
              </a:ext>
            </a:extLst>
          </p:cNvPr>
          <p:cNvGraphicFramePr>
            <a:graphicFrameLocks noGrp="1"/>
          </p:cNvGraphicFramePr>
          <p:nvPr>
            <p:extLst>
              <p:ext uri="{D42A27DB-BD31-4B8C-83A1-F6EECF244321}">
                <p14:modId xmlns:p14="http://schemas.microsoft.com/office/powerpoint/2010/main" val="2321636592"/>
              </p:ext>
            </p:extLst>
          </p:nvPr>
        </p:nvGraphicFramePr>
        <p:xfrm>
          <a:off x="381967" y="1829278"/>
          <a:ext cx="11419508" cy="4635440"/>
        </p:xfrm>
        <a:graphic>
          <a:graphicData uri="http://schemas.openxmlformats.org/drawingml/2006/table">
            <a:tbl>
              <a:tblPr firstRow="1" bandRow="1">
                <a:tableStyleId>{74C1A8A3-306A-4EB7-A6B1-4F7E0EB9C5D6}</a:tableStyleId>
              </a:tblPr>
              <a:tblGrid>
                <a:gridCol w="1718296">
                  <a:extLst>
                    <a:ext uri="{9D8B030D-6E8A-4147-A177-3AD203B41FA5}">
                      <a16:colId xmlns:a16="http://schemas.microsoft.com/office/drawing/2014/main" val="3801352101"/>
                    </a:ext>
                  </a:extLst>
                </a:gridCol>
                <a:gridCol w="4557712">
                  <a:extLst>
                    <a:ext uri="{9D8B030D-6E8A-4147-A177-3AD203B41FA5}">
                      <a16:colId xmlns:a16="http://schemas.microsoft.com/office/drawing/2014/main" val="820294866"/>
                    </a:ext>
                  </a:extLst>
                </a:gridCol>
                <a:gridCol w="5143500">
                  <a:extLst>
                    <a:ext uri="{9D8B030D-6E8A-4147-A177-3AD203B41FA5}">
                      <a16:colId xmlns:a16="http://schemas.microsoft.com/office/drawing/2014/main" val="865874869"/>
                    </a:ext>
                  </a:extLst>
                </a:gridCol>
              </a:tblGrid>
              <a:tr h="386858">
                <a:tc>
                  <a:txBody>
                    <a:bodyPr/>
                    <a:lstStyle/>
                    <a:p>
                      <a:pPr algn="ctr"/>
                      <a:r>
                        <a:rPr lang="en-US"/>
                        <a:t>Theme</a:t>
                      </a:r>
                    </a:p>
                  </a:txBody>
                  <a:tcPr/>
                </a:tc>
                <a:tc>
                  <a:txBody>
                    <a:bodyPr/>
                    <a:lstStyle/>
                    <a:p>
                      <a:pPr algn="ctr"/>
                      <a:r>
                        <a:rPr lang="en-US"/>
                        <a:t>Discover</a:t>
                      </a:r>
                    </a:p>
                  </a:txBody>
                  <a:tcPr/>
                </a:tc>
                <a:tc>
                  <a:txBody>
                    <a:bodyPr/>
                    <a:lstStyle/>
                    <a:p>
                      <a:pPr algn="ctr"/>
                      <a:r>
                        <a:rPr lang="en-US"/>
                        <a:t>Adjust and Apply</a:t>
                      </a:r>
                    </a:p>
                  </a:txBody>
                  <a:tcPr/>
                </a:tc>
                <a:extLst>
                  <a:ext uri="{0D108BD9-81ED-4DB2-BD59-A6C34878D82A}">
                    <a16:rowId xmlns:a16="http://schemas.microsoft.com/office/drawing/2014/main" val="1774586245"/>
                  </a:ext>
                </a:extLst>
              </a:tr>
              <a:tr h="72439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000" b="0" u="none" strike="noStrike" cap="none" normalizeH="0" baseline="0">
                          <a:ln>
                            <a:noFill/>
                          </a:ln>
                          <a:solidFill>
                            <a:schemeClr val="accent5">
                              <a:lumMod val="75000"/>
                            </a:schemeClr>
                          </a:solidFill>
                          <a:effectLst/>
                        </a:rPr>
                        <a:t>Food</a:t>
                      </a:r>
                      <a:endParaRPr kumimoji="0" lang="en-US" altLang="en-US" sz="2000" b="0" i="0" u="none" strike="noStrike" cap="none" normalizeH="0" baseline="0">
                        <a:ln>
                          <a:noFill/>
                        </a:ln>
                        <a:solidFill>
                          <a:schemeClr val="accent5">
                            <a:lumMod val="75000"/>
                          </a:schemeClr>
                        </a:solidFill>
                        <a:effectLst/>
                        <a:latin typeface="Arial" panose="020B0604020202020204" pitchFamily="34" charset="0"/>
                      </a:endParaRPr>
                    </a:p>
                  </a:txBody>
                  <a:tcPr anchor="ct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u="none" strike="noStrike" cap="none" normalizeH="0" baseline="0">
                          <a:ln>
                            <a:noFill/>
                          </a:ln>
                          <a:effectLst/>
                        </a:rPr>
                        <a:t>What foods are eaten on special occasions? Why? Observe: How and with whom do people interact in local </a:t>
                      </a:r>
                      <a:r>
                        <a:rPr kumimoji="0" lang="en-US" altLang="en-US" sz="1400" b="0" u="none" strike="noStrike" cap="none" normalizeH="0" baseline="0" err="1">
                          <a:ln>
                            <a:noFill/>
                          </a:ln>
                          <a:effectLst/>
                        </a:rPr>
                        <a:t>caf</a:t>
                      </a:r>
                      <a:r>
                        <a:rPr kumimoji="0" lang="en-US" altLang="en-US" sz="1400" b="0" u="none" strike="noStrike" cap="none" normalizeH="0" baseline="0" noProof="1">
                          <a:ln>
                            <a:noFill/>
                          </a:ln>
                          <a:effectLst/>
                        </a:rPr>
                        <a:t>é</a:t>
                      </a:r>
                      <a:r>
                        <a:rPr kumimoji="0" lang="en-US" altLang="en-US" sz="1400" b="0" u="none" strike="noStrike" cap="none" normalizeH="0" baseline="0">
                          <a:ln>
                            <a:noFill/>
                          </a:ln>
                          <a:effectLst/>
                        </a:rPr>
                        <a:t>s? </a:t>
                      </a:r>
                      <a:endParaRPr kumimoji="0" lang="en-US" altLang="en-US" sz="1400" b="0" i="0" u="none" strike="noStrike" cap="none" normalizeH="0" baseline="0">
                        <a:ln>
                          <a:noFill/>
                        </a:ln>
                        <a:effectLst/>
                        <a:latin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u="none" strike="noStrike" cap="none" normalizeH="0" baseline="0" dirty="0">
                          <a:ln>
                            <a:noFill/>
                          </a:ln>
                          <a:effectLst/>
                        </a:rPr>
                        <a:t>Design a new restaurant and menu that would be both authentic to the target culture (TC) and appealing to your community. </a:t>
                      </a:r>
                      <a:endParaRPr kumimoji="0" lang="en-US" altLang="en-US" sz="1400" b="0" i="0" u="none" strike="noStrike" cap="none" normalizeH="0" baseline="0" dirty="0">
                        <a:ln>
                          <a:noFill/>
                        </a:ln>
                        <a:effectLst/>
                        <a:latin typeface="Arial" panose="020B0604020202020204" pitchFamily="34" charset="0"/>
                      </a:endParaRPr>
                    </a:p>
                  </a:txBody>
                  <a:tcPr anchor="ctr"/>
                </a:tc>
                <a:extLst>
                  <a:ext uri="{0D108BD9-81ED-4DB2-BD59-A6C34878D82A}">
                    <a16:rowId xmlns:a16="http://schemas.microsoft.com/office/drawing/2014/main" val="3534067516"/>
                  </a:ext>
                </a:extLst>
              </a:tr>
              <a:tr h="712515">
                <a:tc>
                  <a:txBody>
                    <a:bodyPr/>
                    <a:lstStyle/>
                    <a:p>
                      <a:pPr algn="r"/>
                      <a:r>
                        <a:rPr kumimoji="0" lang="en-US" altLang="en-US" sz="2000" b="0" u="none" strike="noStrike" cap="none" normalizeH="0" baseline="0">
                          <a:ln>
                            <a:noFill/>
                          </a:ln>
                          <a:solidFill>
                            <a:schemeClr val="accent5">
                              <a:lumMod val="75000"/>
                            </a:schemeClr>
                          </a:solidFill>
                          <a:effectLst/>
                        </a:rPr>
                        <a:t>Flags</a:t>
                      </a:r>
                      <a:endParaRPr lang="en-US" sz="2000"/>
                    </a:p>
                  </a:txBody>
                  <a:tcPr anchor="ct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u="none" strike="noStrike" cap="none" normalizeH="0" baseline="0">
                          <a:ln>
                            <a:noFill/>
                          </a:ln>
                          <a:effectLst/>
                        </a:rPr>
                        <a:t>What do the colors of target culture flags mean? Compare and contrast with the colors and design of your own flag.</a:t>
                      </a:r>
                      <a:endParaRPr kumimoji="0" lang="en-US" altLang="en-US" sz="1400" b="0" i="0" u="none" strike="noStrike" cap="none" normalizeH="0" baseline="0">
                        <a:ln>
                          <a:noFill/>
                        </a:ln>
                        <a:effectLst/>
                        <a:latin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u="none" strike="noStrike" cap="none" normalizeH="0" baseline="0" dirty="0">
                          <a:ln>
                            <a:noFill/>
                          </a:ln>
                          <a:effectLst/>
                        </a:rPr>
                        <a:t>Design a flag (or a mascot or a logo) that represents your class. Make a guide to local landmarks for peers from the TC. </a:t>
                      </a:r>
                      <a:endParaRPr kumimoji="0" lang="en-US" altLang="en-US" sz="1400" b="0" i="0" u="none" strike="noStrike" cap="none" normalizeH="0" baseline="0" dirty="0">
                        <a:ln>
                          <a:noFill/>
                        </a:ln>
                        <a:effectLst/>
                        <a:latin typeface="Arial" panose="020B0604020202020204" pitchFamily="34" charset="0"/>
                      </a:endParaRPr>
                    </a:p>
                  </a:txBody>
                  <a:tcPr anchor="ctr"/>
                </a:tc>
                <a:extLst>
                  <a:ext uri="{0D108BD9-81ED-4DB2-BD59-A6C34878D82A}">
                    <a16:rowId xmlns:a16="http://schemas.microsoft.com/office/drawing/2014/main" val="3708291151"/>
                  </a:ext>
                </a:extLst>
              </a:tr>
              <a:tr h="920331">
                <a:tc>
                  <a:txBody>
                    <a:bodyPr/>
                    <a:lstStyle/>
                    <a:p>
                      <a:pPr algn="r"/>
                      <a:r>
                        <a:rPr kumimoji="0" lang="en-US" altLang="en-US" sz="2000" b="0" u="none" strike="noStrike" cap="none" normalizeH="0" baseline="0">
                          <a:ln>
                            <a:noFill/>
                          </a:ln>
                          <a:solidFill>
                            <a:schemeClr val="accent5">
                              <a:lumMod val="75000"/>
                            </a:schemeClr>
                          </a:solidFill>
                          <a:effectLst/>
                        </a:rPr>
                        <a:t>Fashion</a:t>
                      </a:r>
                      <a:endParaRPr lang="en-US" sz="2000"/>
                    </a:p>
                  </a:txBody>
                  <a:tcPr anchor="ct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u="none" strike="noStrike" cap="none" normalizeH="0" baseline="0">
                          <a:ln>
                            <a:noFill/>
                          </a:ln>
                          <a:effectLst/>
                        </a:rPr>
                        <a:t>What is considered stylish for your peers in the target culture? Do your TC peers wear uniforms to school? Why? </a:t>
                      </a:r>
                      <a:endParaRPr kumimoji="0" lang="en-US" altLang="en-US" sz="1400" b="0" i="0" u="none" strike="noStrike" cap="none" normalizeH="0" baseline="0">
                        <a:ln>
                          <a:noFill/>
                        </a:ln>
                        <a:effectLst/>
                        <a:latin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u="none" strike="noStrike" cap="none" normalizeH="0" baseline="0" dirty="0">
                          <a:ln>
                            <a:noFill/>
                          </a:ln>
                          <a:effectLst/>
                        </a:rPr>
                        <a:t>Ask a </a:t>
                      </a:r>
                      <a:r>
                        <a:rPr kumimoji="0" lang="en-US" altLang="en-US" sz="1400" b="0" u="none" strike="noStrike" cap="none" normalizeH="0" baseline="0" dirty="0" err="1">
                          <a:ln>
                            <a:noFill/>
                          </a:ln>
                          <a:effectLst/>
                        </a:rPr>
                        <a:t>keypal</a:t>
                      </a:r>
                      <a:r>
                        <a:rPr kumimoji="0" lang="en-US" altLang="en-US" sz="1400" b="0" u="none" strike="noStrike" cap="none" normalizeH="0" baseline="0" dirty="0">
                          <a:ln>
                            <a:noFill/>
                          </a:ln>
                          <a:effectLst/>
                        </a:rPr>
                        <a:t>: What would you wear to school? A party? An interview? </a:t>
                      </a:r>
                      <a:endParaRPr kumimoji="0" lang="en-US" altLang="en-US" sz="1400" b="0" i="0" u="none" strike="noStrike" cap="none" normalizeH="0" baseline="0" dirty="0">
                        <a:ln>
                          <a:noFill/>
                        </a:ln>
                        <a:effectLst/>
                        <a:latin typeface="Arial" panose="020B0604020202020204" pitchFamily="34" charset="0"/>
                      </a:endParaRPr>
                    </a:p>
                  </a:txBody>
                  <a:tcPr anchor="ctr"/>
                </a:tc>
                <a:extLst>
                  <a:ext uri="{0D108BD9-81ED-4DB2-BD59-A6C34878D82A}">
                    <a16:rowId xmlns:a16="http://schemas.microsoft.com/office/drawing/2014/main" val="3412140238"/>
                  </a:ext>
                </a:extLst>
              </a:tr>
              <a:tr h="92033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000" b="0" u="none" strike="noStrike" cap="none" normalizeH="0" baseline="0">
                          <a:ln>
                            <a:noFill/>
                          </a:ln>
                          <a:solidFill>
                            <a:schemeClr val="accent5">
                              <a:lumMod val="75000"/>
                            </a:schemeClr>
                          </a:solidFill>
                          <a:effectLst/>
                        </a:rPr>
                        <a:t>Famous People</a:t>
                      </a:r>
                      <a:endParaRPr kumimoji="0" lang="en-US" altLang="en-US" sz="2000" b="0" i="0" u="none" strike="noStrike" cap="none" normalizeH="0" baseline="0">
                        <a:ln>
                          <a:noFill/>
                        </a:ln>
                        <a:solidFill>
                          <a:schemeClr val="accent5">
                            <a:lumMod val="75000"/>
                          </a:schemeClr>
                        </a:solidFill>
                        <a:effectLst/>
                        <a:latin typeface="Arial" panose="020B0604020202020204" pitchFamily="34" charset="0"/>
                      </a:endParaRPr>
                    </a:p>
                  </a:txBody>
                  <a:tcPr anchor="ctr">
                    <a:lnB>
                      <a:noFill/>
                    </a:lnB>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u="none" strike="noStrike" cap="none" normalizeH="0" baseline="0">
                          <a:ln>
                            <a:noFill/>
                          </a:ln>
                          <a:effectLst/>
                        </a:rPr>
                        <a:t>Provide a list of famous people from the target culture. Students report on biography and counterparts in their own country. </a:t>
                      </a:r>
                      <a:endParaRPr kumimoji="0" lang="en-US" altLang="en-US" sz="1400" b="0" i="0" u="none" strike="noStrike" cap="none" normalizeH="0" baseline="0">
                        <a:ln>
                          <a:noFill/>
                        </a:ln>
                        <a:effectLst/>
                        <a:latin typeface="Calibri" panose="020F0502020204030204" pitchFamily="34" charset="0"/>
                      </a:endParaRPr>
                    </a:p>
                  </a:txBody>
                  <a:tcPr anchor="ctr">
                    <a:lnB>
                      <a:noFill/>
                    </a:lnB>
                  </a:tcPr>
                </a:tc>
                <a:tc>
                  <a:txBody>
                    <a:bodyPr/>
                    <a:lstStyle/>
                    <a:p>
                      <a:r>
                        <a:rPr kumimoji="0" lang="en-US" altLang="en-US" sz="1400" b="0" u="none" strike="noStrike" cap="none" normalizeH="0" baseline="0">
                          <a:ln>
                            <a:noFill/>
                          </a:ln>
                          <a:effectLst/>
                        </a:rPr>
                        <a:t>Using the results of the investigation, debate: Which famous figures should be would be class president? Create a digital display of famous people to share with TC peers. </a:t>
                      </a:r>
                      <a:endParaRPr lang="en-US" sz="1400"/>
                    </a:p>
                  </a:txBody>
                  <a:tcPr anchor="ctr">
                    <a:lnB>
                      <a:noFill/>
                    </a:lnB>
                  </a:tcPr>
                </a:tc>
                <a:extLst>
                  <a:ext uri="{0D108BD9-81ED-4DB2-BD59-A6C34878D82A}">
                    <a16:rowId xmlns:a16="http://schemas.microsoft.com/office/drawing/2014/main" val="985470843"/>
                  </a:ext>
                </a:extLst>
              </a:tr>
              <a:tr h="93567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000" b="0" u="none" strike="noStrike" cap="none" normalizeH="0" baseline="0">
                          <a:ln>
                            <a:noFill/>
                          </a:ln>
                          <a:solidFill>
                            <a:schemeClr val="accent5">
                              <a:lumMod val="75000"/>
                            </a:schemeClr>
                          </a:solidFill>
                          <a:effectLst/>
                        </a:rPr>
                        <a:t>Family Life</a:t>
                      </a:r>
                      <a:endParaRPr kumimoji="0" lang="en-US" altLang="en-US" sz="2000" b="0" i="0" u="none" strike="noStrike" cap="none" normalizeH="0" baseline="0">
                        <a:ln>
                          <a:noFill/>
                        </a:ln>
                        <a:solidFill>
                          <a:schemeClr val="accent5">
                            <a:lumMod val="75000"/>
                          </a:schemeClr>
                        </a:solidFill>
                        <a:effectLst/>
                        <a:latin typeface="Arial" panose="020B0604020202020204" pitchFamily="34" charset="0"/>
                      </a:endParaRPr>
                    </a:p>
                  </a:txBody>
                  <a:tcPr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u="none" strike="noStrike" cap="none" normalizeH="0" baseline="0">
                          <a:ln>
                            <a:noFill/>
                          </a:ln>
                          <a:effectLst/>
                        </a:rPr>
                        <a:t>What does a peer’s personal space look like in the TC? In different regions and socioeconomic levels? Compare. </a:t>
                      </a:r>
                      <a:endParaRPr kumimoji="0" lang="en-US" altLang="en-US" sz="1400" b="0" i="0" u="none" strike="noStrike" cap="none" normalizeH="0" baseline="0">
                        <a:ln>
                          <a:noFill/>
                        </a:ln>
                        <a:effectLst/>
                        <a:latin typeface="Calibri" panose="020F0502020204030204" pitchFamily="34" charset="0"/>
                      </a:endParaRPr>
                    </a:p>
                  </a:txBody>
                  <a:tcPr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u="none" strike="noStrike" cap="none" normalizeH="0" baseline="0" dirty="0">
                          <a:ln>
                            <a:noFill/>
                          </a:ln>
                          <a:effectLst/>
                        </a:rPr>
                        <a:t>Survey your peers and report results: Who does different chores in your home? What are your responsibilities? Compare and contrast with your classmates and then with a partner class in the target culture.</a:t>
                      </a:r>
                      <a:endParaRPr kumimoji="0" lang="en-US" altLang="en-US" sz="1400" b="0" i="0" u="none" strike="noStrike" cap="none" normalizeH="0" baseline="0" dirty="0">
                        <a:ln>
                          <a:noFill/>
                        </a:ln>
                        <a:effectLst/>
                        <a:latin typeface="Calibri" panose="020F0502020204030204" pitchFamily="34" charset="0"/>
                      </a:endParaRPr>
                    </a:p>
                  </a:txBody>
                  <a:tcPr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8737852"/>
                  </a:ext>
                </a:extLst>
              </a:tr>
            </a:tbl>
          </a:graphicData>
        </a:graphic>
      </p:graphicFrame>
    </p:spTree>
    <p:extLst>
      <p:ext uri="{BB962C8B-B14F-4D97-AF65-F5344CB8AC3E}">
        <p14:creationId xmlns:p14="http://schemas.microsoft.com/office/powerpoint/2010/main" val="10800910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12021-7128-D8FE-EF35-D720CAF1BB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A6A450-D9B9-1C46-4A3B-E4ECD517C136}"/>
              </a:ext>
            </a:extLst>
          </p:cNvPr>
          <p:cNvSpPr>
            <a:spLocks noGrp="1"/>
          </p:cNvSpPr>
          <p:nvPr>
            <p:ph type="title"/>
          </p:nvPr>
        </p:nvSpPr>
        <p:spPr/>
        <p:txBody>
          <a:bodyPr/>
          <a:lstStyle/>
          <a:p>
            <a:r>
              <a:rPr lang="en-US" sz="4400" b="1"/>
              <a:t>ICC TASK BRAINSTORM</a:t>
            </a:r>
            <a:br>
              <a:rPr lang="en-US"/>
            </a:br>
            <a:endParaRPr lang="en-US"/>
          </a:p>
        </p:txBody>
      </p:sp>
      <p:graphicFrame>
        <p:nvGraphicFramePr>
          <p:cNvPr id="4" name="Table 4">
            <a:extLst>
              <a:ext uri="{FF2B5EF4-FFF2-40B4-BE49-F238E27FC236}">
                <a16:creationId xmlns:a16="http://schemas.microsoft.com/office/drawing/2014/main" id="{AA3A9D2B-7228-58D0-9D55-3E506AC0809E}"/>
              </a:ext>
            </a:extLst>
          </p:cNvPr>
          <p:cNvGraphicFramePr>
            <a:graphicFrameLocks noGrp="1"/>
          </p:cNvGraphicFramePr>
          <p:nvPr>
            <p:ph idx="1"/>
          </p:nvPr>
        </p:nvGraphicFramePr>
        <p:xfrm>
          <a:off x="1191562" y="1889578"/>
          <a:ext cx="10366454" cy="4165832"/>
        </p:xfrm>
        <a:graphic>
          <a:graphicData uri="http://schemas.openxmlformats.org/drawingml/2006/table">
            <a:tbl>
              <a:tblPr firstRow="1" bandRow="1">
                <a:tableStyleId>{D7AC3CCA-C797-4891-BE02-D94E43425B78}</a:tableStyleId>
              </a:tblPr>
              <a:tblGrid>
                <a:gridCol w="2087886">
                  <a:extLst>
                    <a:ext uri="{9D8B030D-6E8A-4147-A177-3AD203B41FA5}">
                      <a16:colId xmlns:a16="http://schemas.microsoft.com/office/drawing/2014/main" val="2773677383"/>
                    </a:ext>
                  </a:extLst>
                </a:gridCol>
                <a:gridCol w="387986">
                  <a:extLst>
                    <a:ext uri="{9D8B030D-6E8A-4147-A177-3AD203B41FA5}">
                      <a16:colId xmlns:a16="http://schemas.microsoft.com/office/drawing/2014/main" val="1727930051"/>
                    </a:ext>
                  </a:extLst>
                </a:gridCol>
                <a:gridCol w="2574870">
                  <a:extLst>
                    <a:ext uri="{9D8B030D-6E8A-4147-A177-3AD203B41FA5}">
                      <a16:colId xmlns:a16="http://schemas.microsoft.com/office/drawing/2014/main" val="1397662387"/>
                    </a:ext>
                  </a:extLst>
                </a:gridCol>
                <a:gridCol w="256032">
                  <a:extLst>
                    <a:ext uri="{9D8B030D-6E8A-4147-A177-3AD203B41FA5}">
                      <a16:colId xmlns:a16="http://schemas.microsoft.com/office/drawing/2014/main" val="1246356386"/>
                    </a:ext>
                  </a:extLst>
                </a:gridCol>
                <a:gridCol w="2535936">
                  <a:extLst>
                    <a:ext uri="{9D8B030D-6E8A-4147-A177-3AD203B41FA5}">
                      <a16:colId xmlns:a16="http://schemas.microsoft.com/office/drawing/2014/main" val="3278004168"/>
                    </a:ext>
                  </a:extLst>
                </a:gridCol>
                <a:gridCol w="219456">
                  <a:extLst>
                    <a:ext uri="{9D8B030D-6E8A-4147-A177-3AD203B41FA5}">
                      <a16:colId xmlns:a16="http://schemas.microsoft.com/office/drawing/2014/main" val="2050589676"/>
                    </a:ext>
                  </a:extLst>
                </a:gridCol>
                <a:gridCol w="2304288">
                  <a:extLst>
                    <a:ext uri="{9D8B030D-6E8A-4147-A177-3AD203B41FA5}">
                      <a16:colId xmlns:a16="http://schemas.microsoft.com/office/drawing/2014/main" val="1276488724"/>
                    </a:ext>
                  </a:extLst>
                </a:gridCol>
              </a:tblGrid>
              <a:tr h="416761">
                <a:tc>
                  <a:txBody>
                    <a:bodyPr/>
                    <a:lstStyle/>
                    <a:p>
                      <a:r>
                        <a:rPr lang="en-US">
                          <a:solidFill>
                            <a:schemeClr val="bg1"/>
                          </a:solidFill>
                        </a:rPr>
                        <a:t>Choices &amp; Steps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10000"/>
                      </a:schemeClr>
                    </a:solidFill>
                  </a:tcPr>
                </a:tc>
                <a:tc>
                  <a:txBody>
                    <a:bodyPr/>
                    <a:lstStyle/>
                    <a:p>
                      <a:endParaRPr lang="en-US">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b="1">
                          <a:solidFill>
                            <a:schemeClr val="bg1"/>
                          </a:solidFill>
                        </a:rPr>
                        <a:t>TASK DESIGN 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endParaRPr lang="en-US" b="1">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b="1">
                          <a:solidFill>
                            <a:schemeClr val="bg1"/>
                          </a:solidFill>
                        </a:rPr>
                        <a:t>TASK DESIGN 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endParaRPr lang="en-US" b="1">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b="1">
                          <a:solidFill>
                            <a:schemeClr val="bg1"/>
                          </a:solidFill>
                        </a:rPr>
                        <a:t>TASK DESIGN 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632035450"/>
                  </a:ext>
                </a:extLst>
              </a:tr>
              <a:tr h="624544">
                <a:tc>
                  <a:txBody>
                    <a:bodyPr/>
                    <a:lstStyle/>
                    <a:p>
                      <a:r>
                        <a:rPr lang="en-US" b="1" dirty="0">
                          <a:solidFill>
                            <a:schemeClr val="bg1"/>
                          </a:solidFill>
                        </a:rPr>
                        <a:t>CONTENT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endParaRPr lang="en-US" b="1"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800" b="0"/>
                        <a:t>Domestic Duties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800" b="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800" b="0"/>
                        <a:t>Domestic Duties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800" b="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800" b="0"/>
                        <a:t>Domestic Duties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24730859"/>
                  </a:ext>
                </a:extLst>
              </a:tr>
              <a:tr h="716632">
                <a:tc>
                  <a:txBody>
                    <a:bodyPr/>
                    <a:lstStyle/>
                    <a:p>
                      <a:r>
                        <a:rPr lang="en-US" b="1" dirty="0">
                          <a:solidFill>
                            <a:schemeClr val="bg1"/>
                          </a:solidFill>
                        </a:rPr>
                        <a:t>STIMULI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endParaRPr lang="en-US" b="1">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a:t>Infographic from a magazine showing who typically does what chores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92220429"/>
                  </a:ext>
                </a:extLst>
              </a:tr>
              <a:tr h="716632">
                <a:tc>
                  <a:txBody>
                    <a:bodyPr/>
                    <a:lstStyle/>
                    <a:p>
                      <a:r>
                        <a:rPr lang="en-US" b="1" dirty="0">
                          <a:solidFill>
                            <a:schemeClr val="bg1"/>
                          </a:solidFill>
                        </a:rPr>
                        <a:t>OBSERVATION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endParaRPr lang="en-US" b="1">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a:t>Watch a video and fill in a chart with chores and who does them when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49372315"/>
                  </a:ext>
                </a:extLst>
              </a:tr>
              <a:tr h="700311">
                <a:tc>
                  <a:txBody>
                    <a:bodyPr/>
                    <a:lstStyle/>
                    <a:p>
                      <a:r>
                        <a:rPr lang="en-US" b="1" dirty="0">
                          <a:solidFill>
                            <a:schemeClr val="bg1"/>
                          </a:solidFill>
                        </a:rPr>
                        <a:t>APPLICATION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endParaRPr lang="en-US" b="1">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a:t>Interviews with adults about their chores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95465546"/>
                  </a:ext>
                </a:extLst>
              </a:tr>
              <a:tr h="482528">
                <a:tc>
                  <a:txBody>
                    <a:bodyPr/>
                    <a:lstStyle/>
                    <a:p>
                      <a:r>
                        <a:rPr lang="en-US" b="1" dirty="0">
                          <a:solidFill>
                            <a:schemeClr val="bg1"/>
                          </a:solidFill>
                        </a:rPr>
                        <a:t>DEBRIEFING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endParaRPr lang="en-US" b="1">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a:t>Report back on content of interviews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29323484"/>
                  </a:ext>
                </a:extLst>
              </a:tr>
              <a:tr h="443016">
                <a:tc>
                  <a:txBody>
                    <a:bodyPr/>
                    <a:lstStyle/>
                    <a:p>
                      <a:r>
                        <a:rPr lang="en-US" b="1" dirty="0">
                          <a:solidFill>
                            <a:schemeClr val="bg1"/>
                          </a:solidFill>
                        </a:rPr>
                        <a:t>REFLECTION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50000"/>
                      </a:schemeClr>
                    </a:solidFill>
                  </a:tcPr>
                </a:tc>
                <a:tc>
                  <a:txBody>
                    <a:bodyPr/>
                    <a:lstStyle/>
                    <a:p>
                      <a:endParaRPr lang="en-US" b="1">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8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8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8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8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73485877"/>
                  </a:ext>
                </a:extLst>
              </a:tr>
            </a:tbl>
          </a:graphicData>
        </a:graphic>
      </p:graphicFrame>
      <p:sp>
        <p:nvSpPr>
          <p:cNvPr id="3" name="Arrow: Down 2">
            <a:extLst>
              <a:ext uri="{FF2B5EF4-FFF2-40B4-BE49-F238E27FC236}">
                <a16:creationId xmlns:a16="http://schemas.microsoft.com/office/drawing/2014/main" id="{B7168BCD-0582-250E-3965-5D3E4026521B}"/>
              </a:ext>
            </a:extLst>
          </p:cNvPr>
          <p:cNvSpPr/>
          <p:nvPr/>
        </p:nvSpPr>
        <p:spPr>
          <a:xfrm>
            <a:off x="497457" y="2334883"/>
            <a:ext cx="569343" cy="4100424"/>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pic>
        <p:nvPicPr>
          <p:cNvPr id="8" name="Picture Placeholder 10" descr="Cleaning supplies">
            <a:extLst>
              <a:ext uri="{FF2B5EF4-FFF2-40B4-BE49-F238E27FC236}">
                <a16:creationId xmlns:a16="http://schemas.microsoft.com/office/drawing/2014/main" id="{50629B18-7021-CF80-9531-201A52F8DAE0}"/>
              </a:ext>
            </a:extLst>
          </p:cNvPr>
          <p:cNvPicPr>
            <a:picLocks noChangeAspect="1"/>
          </p:cNvPicPr>
          <p:nvPr/>
        </p:nvPicPr>
        <p:blipFill rotWithShape="1">
          <a:blip r:embed="rId3"/>
          <a:srcRect l="826" t="12711" r="1286" b="13007"/>
          <a:stretch/>
        </p:blipFill>
        <p:spPr>
          <a:xfrm>
            <a:off x="9217152" y="497945"/>
            <a:ext cx="2340864" cy="1117729"/>
          </a:xfrm>
          <a:prstGeom prst="rect">
            <a:avLst/>
          </a:prstGeom>
          <a:ln>
            <a:noFill/>
          </a:ln>
          <a:effectLst>
            <a:outerShdw blurRad="190500" algn="tl" rotWithShape="0">
              <a:srgbClr val="000000">
                <a:alpha val="70000"/>
              </a:srgbClr>
            </a:outerShdw>
          </a:effectLst>
        </p:spPr>
      </p:pic>
      <p:sp>
        <p:nvSpPr>
          <p:cNvPr id="5" name="Rectangle: Rounded Corners 4">
            <a:extLst>
              <a:ext uri="{FF2B5EF4-FFF2-40B4-BE49-F238E27FC236}">
                <a16:creationId xmlns:a16="http://schemas.microsoft.com/office/drawing/2014/main" id="{852FCBD1-97DB-9A2C-0DC3-84D50214C629}"/>
              </a:ext>
            </a:extLst>
          </p:cNvPr>
          <p:cNvSpPr/>
          <p:nvPr/>
        </p:nvSpPr>
        <p:spPr>
          <a:xfrm>
            <a:off x="4131733" y="2743200"/>
            <a:ext cx="6728178" cy="2957689"/>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4400" dirty="0"/>
              <a:t>Now write the </a:t>
            </a:r>
          </a:p>
          <a:p>
            <a:pPr algn="ctr"/>
            <a:r>
              <a:rPr lang="en-US" sz="4400" dirty="0"/>
              <a:t>Reflection Prompts</a:t>
            </a:r>
            <a:endParaRPr lang="en-US" dirty="0"/>
          </a:p>
        </p:txBody>
      </p:sp>
    </p:spTree>
    <p:extLst>
      <p:ext uri="{BB962C8B-B14F-4D97-AF65-F5344CB8AC3E}">
        <p14:creationId xmlns:p14="http://schemas.microsoft.com/office/powerpoint/2010/main" val="6175227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72938-77DE-2086-0A10-FB816971F563}"/>
              </a:ext>
            </a:extLst>
          </p:cNvPr>
          <p:cNvSpPr>
            <a:spLocks noGrp="1"/>
          </p:cNvSpPr>
          <p:nvPr>
            <p:ph type="title"/>
          </p:nvPr>
        </p:nvSpPr>
        <p:spPr>
          <a:xfrm>
            <a:off x="7439378" y="857083"/>
            <a:ext cx="4092135" cy="1371600"/>
          </a:xfrm>
        </p:spPr>
        <p:txBody>
          <a:bodyPr/>
          <a:lstStyle/>
          <a:p>
            <a:r>
              <a:rPr lang="en-US" dirty="0"/>
              <a:t>Reflection Prompts</a:t>
            </a:r>
          </a:p>
        </p:txBody>
      </p:sp>
      <p:sp>
        <p:nvSpPr>
          <p:cNvPr id="3" name="Content Placeholder 2">
            <a:extLst>
              <a:ext uri="{FF2B5EF4-FFF2-40B4-BE49-F238E27FC236}">
                <a16:creationId xmlns:a16="http://schemas.microsoft.com/office/drawing/2014/main" id="{BAD0A98B-B2B2-1F1C-9178-C2328EEB89DB}"/>
              </a:ext>
            </a:extLst>
          </p:cNvPr>
          <p:cNvSpPr>
            <a:spLocks noGrp="1"/>
          </p:cNvSpPr>
          <p:nvPr>
            <p:ph idx="1"/>
          </p:nvPr>
        </p:nvSpPr>
        <p:spPr>
          <a:xfrm>
            <a:off x="7439378" y="2833511"/>
            <a:ext cx="4092135" cy="3333722"/>
          </a:xfrm>
        </p:spPr>
        <p:txBody>
          <a:bodyPr>
            <a:normAutofit/>
          </a:bodyPr>
          <a:lstStyle/>
          <a:p>
            <a:r>
              <a:rPr lang="en-US" sz="2400" dirty="0"/>
              <a:t>How would you frame the questions for your activity? </a:t>
            </a:r>
          </a:p>
          <a:p>
            <a:endParaRPr lang="en-US" sz="2400" dirty="0"/>
          </a:p>
          <a:p>
            <a:r>
              <a:rPr lang="en-US" sz="2400" dirty="0"/>
              <a:t>How much do the prompts need to change from one ICC activity to the next?</a:t>
            </a:r>
          </a:p>
        </p:txBody>
      </p:sp>
      <p:graphicFrame>
        <p:nvGraphicFramePr>
          <p:cNvPr id="4" name="Content Placeholder 8">
            <a:extLst>
              <a:ext uri="{FF2B5EF4-FFF2-40B4-BE49-F238E27FC236}">
                <a16:creationId xmlns:a16="http://schemas.microsoft.com/office/drawing/2014/main" id="{11EB65B3-2CE8-00AE-9932-C0F5591FD000}"/>
              </a:ext>
            </a:extLst>
          </p:cNvPr>
          <p:cNvGraphicFramePr>
            <a:graphicFrameLocks/>
          </p:cNvGraphicFramePr>
          <p:nvPr>
            <p:extLst>
              <p:ext uri="{D42A27DB-BD31-4B8C-83A1-F6EECF244321}">
                <p14:modId xmlns:p14="http://schemas.microsoft.com/office/powerpoint/2010/main" val="996537576"/>
              </p:ext>
            </p:extLst>
          </p:nvPr>
        </p:nvGraphicFramePr>
        <p:xfrm>
          <a:off x="660488" y="653010"/>
          <a:ext cx="6417646" cy="561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57753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78773-8C3B-61B3-23CA-6D8D57354BD0}"/>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49F30867-4DA6-B4CC-70A9-A773429A5DEE}"/>
              </a:ext>
            </a:extLst>
          </p:cNvPr>
          <p:cNvGraphicFramePr>
            <a:graphicFrameLocks noGrp="1"/>
          </p:cNvGraphicFramePr>
          <p:nvPr>
            <p:extLst>
              <p:ext uri="{D42A27DB-BD31-4B8C-83A1-F6EECF244321}">
                <p14:modId xmlns:p14="http://schemas.microsoft.com/office/powerpoint/2010/main" val="1883724487"/>
              </p:ext>
            </p:extLst>
          </p:nvPr>
        </p:nvGraphicFramePr>
        <p:xfrm>
          <a:off x="904487" y="619512"/>
          <a:ext cx="10432347" cy="5722739"/>
        </p:xfrm>
        <a:graphic>
          <a:graphicData uri="http://schemas.openxmlformats.org/drawingml/2006/table">
            <a:tbl>
              <a:tblPr firstRow="1" firstCol="1" bandRow="1">
                <a:tableStyleId>{073A0DAA-6AF3-43AB-8588-CEC1D06C72B9}</a:tableStyleId>
              </a:tblPr>
              <a:tblGrid>
                <a:gridCol w="2392587">
                  <a:extLst>
                    <a:ext uri="{9D8B030D-6E8A-4147-A177-3AD203B41FA5}">
                      <a16:colId xmlns:a16="http://schemas.microsoft.com/office/drawing/2014/main" val="113856710"/>
                    </a:ext>
                  </a:extLst>
                </a:gridCol>
                <a:gridCol w="8039760">
                  <a:extLst>
                    <a:ext uri="{9D8B030D-6E8A-4147-A177-3AD203B41FA5}">
                      <a16:colId xmlns:a16="http://schemas.microsoft.com/office/drawing/2014/main" val="1368908999"/>
                    </a:ext>
                  </a:extLst>
                </a:gridCol>
              </a:tblGrid>
              <a:tr h="703459">
                <a:tc>
                  <a:txBody>
                    <a:bodyPr/>
                    <a:lstStyle/>
                    <a:p>
                      <a:endParaRPr lang="en-US"/>
                    </a:p>
                  </a:txBody>
                  <a:tcPr/>
                </a:tc>
                <a:tc>
                  <a:txBody>
                    <a:bodyPr/>
                    <a:lstStyle/>
                    <a:p>
                      <a:endParaRPr lang="en-US"/>
                    </a:p>
                  </a:txBody>
                  <a:tcPr/>
                </a:tc>
                <a:extLst>
                  <a:ext uri="{0D108BD9-81ED-4DB2-BD59-A6C34878D82A}">
                    <a16:rowId xmlns:a16="http://schemas.microsoft.com/office/drawing/2014/main" val="34282165"/>
                  </a:ext>
                </a:extLst>
              </a:tr>
              <a:tr h="1254820">
                <a:tc>
                  <a:txBody>
                    <a:bodyPr/>
                    <a:lstStyle/>
                    <a:p>
                      <a:r>
                        <a:rPr lang="en-US" sz="2400" dirty="0"/>
                        <a:t>Knowledge</a:t>
                      </a:r>
                    </a:p>
                  </a:txBody>
                  <a:tcPr anchor="ctr"/>
                </a:tc>
                <a:tc>
                  <a:txBody>
                    <a:bodyPr/>
                    <a:lstStyle/>
                    <a:p>
                      <a:endParaRPr lang="en-US" dirty="0"/>
                    </a:p>
                  </a:txBody>
                  <a:tcPr/>
                </a:tc>
                <a:extLst>
                  <a:ext uri="{0D108BD9-81ED-4DB2-BD59-A6C34878D82A}">
                    <a16:rowId xmlns:a16="http://schemas.microsoft.com/office/drawing/2014/main" val="3222242748"/>
                  </a:ext>
                </a:extLst>
              </a:tr>
              <a:tr h="1254820">
                <a:tc>
                  <a:txBody>
                    <a:bodyPr/>
                    <a:lstStyle/>
                    <a:p>
                      <a:r>
                        <a:rPr lang="en-US" sz="2400" dirty="0"/>
                        <a:t>Attitudes</a:t>
                      </a:r>
                    </a:p>
                  </a:txBody>
                  <a:tcPr anchor="ctr"/>
                </a:tc>
                <a:tc>
                  <a:txBody>
                    <a:bodyPr/>
                    <a:lstStyle/>
                    <a:p>
                      <a:endParaRPr lang="en-US"/>
                    </a:p>
                  </a:txBody>
                  <a:tcPr/>
                </a:tc>
                <a:extLst>
                  <a:ext uri="{0D108BD9-81ED-4DB2-BD59-A6C34878D82A}">
                    <a16:rowId xmlns:a16="http://schemas.microsoft.com/office/drawing/2014/main" val="332243155"/>
                  </a:ext>
                </a:extLst>
              </a:tr>
              <a:tr h="1254820">
                <a:tc>
                  <a:txBody>
                    <a:bodyPr/>
                    <a:lstStyle/>
                    <a:p>
                      <a:r>
                        <a:rPr lang="en-US" sz="2400" dirty="0"/>
                        <a:t>Skills</a:t>
                      </a:r>
                    </a:p>
                  </a:txBody>
                  <a:tcPr anchor="ctr"/>
                </a:tc>
                <a:tc>
                  <a:txBody>
                    <a:bodyPr/>
                    <a:lstStyle/>
                    <a:p>
                      <a:endParaRPr lang="en-US"/>
                    </a:p>
                  </a:txBody>
                  <a:tcPr/>
                </a:tc>
                <a:extLst>
                  <a:ext uri="{0D108BD9-81ED-4DB2-BD59-A6C34878D82A}">
                    <a16:rowId xmlns:a16="http://schemas.microsoft.com/office/drawing/2014/main" val="653957301"/>
                  </a:ext>
                </a:extLst>
              </a:tr>
              <a:tr h="1254820">
                <a:tc>
                  <a:txBody>
                    <a:bodyPr/>
                    <a:lstStyle/>
                    <a:p>
                      <a:r>
                        <a:rPr lang="en-US" sz="2400" dirty="0"/>
                        <a:t>Engagement</a:t>
                      </a:r>
                    </a:p>
                  </a:txBody>
                  <a:tcPr anchor="ctr"/>
                </a:tc>
                <a:tc>
                  <a:txBody>
                    <a:bodyPr/>
                    <a:lstStyle/>
                    <a:p>
                      <a:endParaRPr lang="en-US" dirty="0"/>
                    </a:p>
                  </a:txBody>
                  <a:tcPr/>
                </a:tc>
                <a:extLst>
                  <a:ext uri="{0D108BD9-81ED-4DB2-BD59-A6C34878D82A}">
                    <a16:rowId xmlns:a16="http://schemas.microsoft.com/office/drawing/2014/main" val="1570004758"/>
                  </a:ext>
                </a:extLst>
              </a:tr>
            </a:tbl>
          </a:graphicData>
        </a:graphic>
      </p:graphicFrame>
    </p:spTree>
    <p:extLst>
      <p:ext uri="{BB962C8B-B14F-4D97-AF65-F5344CB8AC3E}">
        <p14:creationId xmlns:p14="http://schemas.microsoft.com/office/powerpoint/2010/main" val="20228603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85D77-F103-AF38-2D46-82B77CACD2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3D2F27-41F9-C205-E412-FC390DAD72C8}"/>
              </a:ext>
            </a:extLst>
          </p:cNvPr>
          <p:cNvSpPr>
            <a:spLocks noGrp="1"/>
          </p:cNvSpPr>
          <p:nvPr>
            <p:ph type="title" idx="4294967295"/>
          </p:nvPr>
        </p:nvSpPr>
        <p:spPr>
          <a:xfrm>
            <a:off x="893640" y="611933"/>
            <a:ext cx="4092575" cy="1371600"/>
          </a:xfrm>
        </p:spPr>
        <p:style>
          <a:lnRef idx="0">
            <a:schemeClr val="dk1"/>
          </a:lnRef>
          <a:fillRef idx="3">
            <a:schemeClr val="dk1"/>
          </a:fillRef>
          <a:effectRef idx="3">
            <a:schemeClr val="dk1"/>
          </a:effectRef>
          <a:fontRef idx="minor">
            <a:schemeClr val="lt1"/>
          </a:fontRef>
        </p:style>
        <p:txBody>
          <a:bodyPr/>
          <a:lstStyle/>
          <a:p>
            <a:pPr algn="ctr"/>
            <a:r>
              <a:rPr lang="en-US" dirty="0"/>
              <a:t>Group 2</a:t>
            </a:r>
          </a:p>
        </p:txBody>
      </p:sp>
      <p:graphicFrame>
        <p:nvGraphicFramePr>
          <p:cNvPr id="5" name="Table 4">
            <a:extLst>
              <a:ext uri="{FF2B5EF4-FFF2-40B4-BE49-F238E27FC236}">
                <a16:creationId xmlns:a16="http://schemas.microsoft.com/office/drawing/2014/main" id="{B287673A-0584-8C14-191A-A52850CA786B}"/>
              </a:ext>
            </a:extLst>
          </p:cNvPr>
          <p:cNvGraphicFramePr>
            <a:graphicFrameLocks noGrp="1"/>
          </p:cNvGraphicFramePr>
          <p:nvPr/>
        </p:nvGraphicFramePr>
        <p:xfrm>
          <a:off x="906747" y="2322688"/>
          <a:ext cx="10472453" cy="4021666"/>
        </p:xfrm>
        <a:graphic>
          <a:graphicData uri="http://schemas.openxmlformats.org/drawingml/2006/table">
            <a:tbl>
              <a:tblPr firstRow="1" firstCol="1" bandRow="1">
                <a:tableStyleId>{073A0DAA-6AF3-43AB-8588-CEC1D06C72B9}</a:tableStyleId>
              </a:tblPr>
              <a:tblGrid>
                <a:gridCol w="2401785">
                  <a:extLst>
                    <a:ext uri="{9D8B030D-6E8A-4147-A177-3AD203B41FA5}">
                      <a16:colId xmlns:a16="http://schemas.microsoft.com/office/drawing/2014/main" val="113856710"/>
                    </a:ext>
                  </a:extLst>
                </a:gridCol>
                <a:gridCol w="8070668">
                  <a:extLst>
                    <a:ext uri="{9D8B030D-6E8A-4147-A177-3AD203B41FA5}">
                      <a16:colId xmlns:a16="http://schemas.microsoft.com/office/drawing/2014/main" val="1368908999"/>
                    </a:ext>
                  </a:extLst>
                </a:gridCol>
              </a:tblGrid>
              <a:tr h="490082">
                <a:tc>
                  <a:txBody>
                    <a:bodyPr/>
                    <a:lstStyle/>
                    <a:p>
                      <a:endParaRPr lang="en-US"/>
                    </a:p>
                  </a:txBody>
                  <a:tcPr/>
                </a:tc>
                <a:tc>
                  <a:txBody>
                    <a:bodyPr/>
                    <a:lstStyle/>
                    <a:p>
                      <a:endParaRPr lang="en-US"/>
                    </a:p>
                  </a:txBody>
                  <a:tcPr/>
                </a:tc>
                <a:extLst>
                  <a:ext uri="{0D108BD9-81ED-4DB2-BD59-A6C34878D82A}">
                    <a16:rowId xmlns:a16="http://schemas.microsoft.com/office/drawing/2014/main" val="34282165"/>
                  </a:ext>
                </a:extLst>
              </a:tr>
              <a:tr h="882896">
                <a:tc>
                  <a:txBody>
                    <a:bodyPr/>
                    <a:lstStyle/>
                    <a:p>
                      <a:r>
                        <a:rPr lang="en-US" sz="2400" dirty="0"/>
                        <a:t>Knowledge</a:t>
                      </a:r>
                    </a:p>
                  </a:txBody>
                  <a:tcPr anchor="ctr"/>
                </a:tc>
                <a:tc>
                  <a:txBody>
                    <a:bodyPr/>
                    <a:lstStyle/>
                    <a:p>
                      <a:endParaRPr lang="en-US" dirty="0"/>
                    </a:p>
                  </a:txBody>
                  <a:tcPr/>
                </a:tc>
                <a:extLst>
                  <a:ext uri="{0D108BD9-81ED-4DB2-BD59-A6C34878D82A}">
                    <a16:rowId xmlns:a16="http://schemas.microsoft.com/office/drawing/2014/main" val="3222242748"/>
                  </a:ext>
                </a:extLst>
              </a:tr>
              <a:tr h="882896">
                <a:tc>
                  <a:txBody>
                    <a:bodyPr/>
                    <a:lstStyle/>
                    <a:p>
                      <a:r>
                        <a:rPr lang="en-US" sz="2400" dirty="0"/>
                        <a:t>Attitudes</a:t>
                      </a:r>
                    </a:p>
                  </a:txBody>
                  <a:tcPr anchor="ctr"/>
                </a:tc>
                <a:tc>
                  <a:txBody>
                    <a:bodyPr/>
                    <a:lstStyle/>
                    <a:p>
                      <a:endParaRPr lang="en-US"/>
                    </a:p>
                  </a:txBody>
                  <a:tcPr/>
                </a:tc>
                <a:extLst>
                  <a:ext uri="{0D108BD9-81ED-4DB2-BD59-A6C34878D82A}">
                    <a16:rowId xmlns:a16="http://schemas.microsoft.com/office/drawing/2014/main" val="332243155"/>
                  </a:ext>
                </a:extLst>
              </a:tr>
              <a:tr h="882896">
                <a:tc>
                  <a:txBody>
                    <a:bodyPr/>
                    <a:lstStyle/>
                    <a:p>
                      <a:r>
                        <a:rPr lang="en-US" sz="2400" dirty="0"/>
                        <a:t>Skills</a:t>
                      </a:r>
                    </a:p>
                  </a:txBody>
                  <a:tcPr anchor="ctr"/>
                </a:tc>
                <a:tc>
                  <a:txBody>
                    <a:bodyPr/>
                    <a:lstStyle/>
                    <a:p>
                      <a:endParaRPr lang="en-US"/>
                    </a:p>
                  </a:txBody>
                  <a:tcPr/>
                </a:tc>
                <a:extLst>
                  <a:ext uri="{0D108BD9-81ED-4DB2-BD59-A6C34878D82A}">
                    <a16:rowId xmlns:a16="http://schemas.microsoft.com/office/drawing/2014/main" val="653957301"/>
                  </a:ext>
                </a:extLst>
              </a:tr>
              <a:tr h="882896">
                <a:tc>
                  <a:txBody>
                    <a:bodyPr/>
                    <a:lstStyle/>
                    <a:p>
                      <a:r>
                        <a:rPr lang="en-US" sz="2400" dirty="0"/>
                        <a:t>Engagement</a:t>
                      </a:r>
                    </a:p>
                  </a:txBody>
                  <a:tcPr anchor="ctr"/>
                </a:tc>
                <a:tc>
                  <a:txBody>
                    <a:bodyPr/>
                    <a:lstStyle/>
                    <a:p>
                      <a:endParaRPr lang="en-US" dirty="0"/>
                    </a:p>
                  </a:txBody>
                  <a:tcPr/>
                </a:tc>
                <a:extLst>
                  <a:ext uri="{0D108BD9-81ED-4DB2-BD59-A6C34878D82A}">
                    <a16:rowId xmlns:a16="http://schemas.microsoft.com/office/drawing/2014/main" val="1570004758"/>
                  </a:ext>
                </a:extLst>
              </a:tr>
            </a:tbl>
          </a:graphicData>
        </a:graphic>
      </p:graphicFrame>
    </p:spTree>
    <p:extLst>
      <p:ext uri="{BB962C8B-B14F-4D97-AF65-F5344CB8AC3E}">
        <p14:creationId xmlns:p14="http://schemas.microsoft.com/office/powerpoint/2010/main" val="3175248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E1359-5ACB-3905-3A36-C3CEE3407579}"/>
              </a:ext>
            </a:extLst>
          </p:cNvPr>
          <p:cNvSpPr>
            <a:spLocks noGrp="1"/>
          </p:cNvSpPr>
          <p:nvPr>
            <p:ph type="title"/>
          </p:nvPr>
        </p:nvSpPr>
        <p:spPr>
          <a:xfrm>
            <a:off x="1090115" y="2274575"/>
            <a:ext cx="4095750" cy="2590506"/>
          </a:xfrm>
        </p:spPr>
        <p:txBody>
          <a:bodyPr/>
          <a:lstStyle/>
          <a:p>
            <a:r>
              <a:rPr lang="en-US" sz="4000" dirty="0"/>
              <a:t>What do you tell someone who is going to Spain for the first time?</a:t>
            </a:r>
          </a:p>
        </p:txBody>
      </p:sp>
      <p:pic>
        <p:nvPicPr>
          <p:cNvPr id="4" name="Picture 3" descr="A person sitting on a boat&#10;&#10;Description automatically generated">
            <a:extLst>
              <a:ext uri="{FF2B5EF4-FFF2-40B4-BE49-F238E27FC236}">
                <a16:creationId xmlns:a16="http://schemas.microsoft.com/office/drawing/2014/main" id="{2953E264-3D94-BF36-F26B-A61A6579694C}"/>
              </a:ext>
            </a:extLst>
          </p:cNvPr>
          <p:cNvPicPr>
            <a:picLocks noChangeAspect="1"/>
          </p:cNvPicPr>
          <p:nvPr/>
        </p:nvPicPr>
        <p:blipFill>
          <a:blip r:embed="rId2"/>
          <a:stretch>
            <a:fillRect/>
          </a:stretch>
        </p:blipFill>
        <p:spPr>
          <a:xfrm>
            <a:off x="6096000" y="1106175"/>
            <a:ext cx="3477981" cy="2888003"/>
          </a:xfrm>
          <a:prstGeom prst="rect">
            <a:avLst/>
          </a:prstGeom>
          <a:ln>
            <a:noFill/>
          </a:ln>
          <a:effectLst>
            <a:outerShdw blurRad="190500" algn="tl" rotWithShape="0">
              <a:srgbClr val="000000">
                <a:alpha val="70000"/>
              </a:srgbClr>
            </a:outerShdw>
          </a:effectLst>
        </p:spPr>
      </p:pic>
      <p:pic>
        <p:nvPicPr>
          <p:cNvPr id="5" name="Picture 4" descr="A screenshot of a web page&#10;&#10;Description automatically generated">
            <a:extLst>
              <a:ext uri="{FF2B5EF4-FFF2-40B4-BE49-F238E27FC236}">
                <a16:creationId xmlns:a16="http://schemas.microsoft.com/office/drawing/2014/main" id="{4C179EC5-0EC2-F341-AAF8-DF8712AAE2CB}"/>
              </a:ext>
            </a:extLst>
          </p:cNvPr>
          <p:cNvPicPr>
            <a:picLocks noChangeAspect="1"/>
          </p:cNvPicPr>
          <p:nvPr/>
        </p:nvPicPr>
        <p:blipFill>
          <a:blip r:embed="rId3"/>
          <a:stretch>
            <a:fillRect/>
          </a:stretch>
        </p:blipFill>
        <p:spPr>
          <a:xfrm>
            <a:off x="7834990" y="2550176"/>
            <a:ext cx="3969717" cy="2893289"/>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1599A330-3D7E-EE91-4360-A0B79ACB298C}"/>
              </a:ext>
            </a:extLst>
          </p:cNvPr>
          <p:cNvSpPr txBox="1"/>
          <p:nvPr/>
        </p:nvSpPr>
        <p:spPr>
          <a:xfrm>
            <a:off x="6096000" y="5129348"/>
            <a:ext cx="4828655" cy="1077218"/>
          </a:xfrm>
          <a:prstGeom prst="rect">
            <a:avLst/>
          </a:prstGeom>
          <a:effectLst>
            <a:outerShdw blurRad="63500" sx="102000" sy="102000" algn="ctr"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wrap="square">
            <a:spAutoFit/>
          </a:bodyPr>
          <a:lstStyle/>
          <a:p>
            <a:pPr algn="ctr"/>
            <a:r>
              <a:rPr lang="en-US" sz="3200" dirty="0">
                <a:solidFill>
                  <a:schemeClr val="bg1"/>
                </a:solidFill>
              </a:rPr>
              <a:t>“4. Do Embrace the Spanish Lifestyle”</a:t>
            </a:r>
          </a:p>
        </p:txBody>
      </p:sp>
    </p:spTree>
    <p:extLst>
      <p:ext uri="{BB962C8B-B14F-4D97-AF65-F5344CB8AC3E}">
        <p14:creationId xmlns:p14="http://schemas.microsoft.com/office/powerpoint/2010/main" val="157507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2EFBA-9D4E-E5C6-1479-52AEE5D2A4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E174A0-405C-9148-9206-BB37A7B477E9}"/>
              </a:ext>
            </a:extLst>
          </p:cNvPr>
          <p:cNvSpPr>
            <a:spLocks noGrp="1"/>
          </p:cNvSpPr>
          <p:nvPr>
            <p:ph type="title" idx="4294967295"/>
          </p:nvPr>
        </p:nvSpPr>
        <p:spPr>
          <a:xfrm>
            <a:off x="893640" y="611933"/>
            <a:ext cx="4092575" cy="1371600"/>
          </a:xfrm>
        </p:spPr>
        <p:style>
          <a:lnRef idx="0">
            <a:schemeClr val="dk1"/>
          </a:lnRef>
          <a:fillRef idx="3">
            <a:schemeClr val="dk1"/>
          </a:fillRef>
          <a:effectRef idx="3">
            <a:schemeClr val="dk1"/>
          </a:effectRef>
          <a:fontRef idx="minor">
            <a:schemeClr val="lt1"/>
          </a:fontRef>
        </p:style>
        <p:txBody>
          <a:bodyPr/>
          <a:lstStyle/>
          <a:p>
            <a:pPr algn="ctr"/>
            <a:r>
              <a:rPr lang="en-US"/>
              <a:t>Group 3</a:t>
            </a:r>
            <a:endParaRPr lang="en-US" dirty="0"/>
          </a:p>
        </p:txBody>
      </p:sp>
      <p:graphicFrame>
        <p:nvGraphicFramePr>
          <p:cNvPr id="5" name="Table 4">
            <a:extLst>
              <a:ext uri="{FF2B5EF4-FFF2-40B4-BE49-F238E27FC236}">
                <a16:creationId xmlns:a16="http://schemas.microsoft.com/office/drawing/2014/main" id="{2FEAA5F7-3E6F-A678-FF72-446BF5BA3FA8}"/>
              </a:ext>
            </a:extLst>
          </p:cNvPr>
          <p:cNvGraphicFramePr>
            <a:graphicFrameLocks noGrp="1"/>
          </p:cNvGraphicFramePr>
          <p:nvPr/>
        </p:nvGraphicFramePr>
        <p:xfrm>
          <a:off x="906747" y="2322688"/>
          <a:ext cx="10472453" cy="4021666"/>
        </p:xfrm>
        <a:graphic>
          <a:graphicData uri="http://schemas.openxmlformats.org/drawingml/2006/table">
            <a:tbl>
              <a:tblPr firstRow="1" firstCol="1" bandRow="1">
                <a:tableStyleId>{073A0DAA-6AF3-43AB-8588-CEC1D06C72B9}</a:tableStyleId>
              </a:tblPr>
              <a:tblGrid>
                <a:gridCol w="2401785">
                  <a:extLst>
                    <a:ext uri="{9D8B030D-6E8A-4147-A177-3AD203B41FA5}">
                      <a16:colId xmlns:a16="http://schemas.microsoft.com/office/drawing/2014/main" val="113856710"/>
                    </a:ext>
                  </a:extLst>
                </a:gridCol>
                <a:gridCol w="8070668">
                  <a:extLst>
                    <a:ext uri="{9D8B030D-6E8A-4147-A177-3AD203B41FA5}">
                      <a16:colId xmlns:a16="http://schemas.microsoft.com/office/drawing/2014/main" val="1368908999"/>
                    </a:ext>
                  </a:extLst>
                </a:gridCol>
              </a:tblGrid>
              <a:tr h="490082">
                <a:tc>
                  <a:txBody>
                    <a:bodyPr/>
                    <a:lstStyle/>
                    <a:p>
                      <a:endParaRPr lang="en-US"/>
                    </a:p>
                  </a:txBody>
                  <a:tcPr/>
                </a:tc>
                <a:tc>
                  <a:txBody>
                    <a:bodyPr/>
                    <a:lstStyle/>
                    <a:p>
                      <a:endParaRPr lang="en-US"/>
                    </a:p>
                  </a:txBody>
                  <a:tcPr/>
                </a:tc>
                <a:extLst>
                  <a:ext uri="{0D108BD9-81ED-4DB2-BD59-A6C34878D82A}">
                    <a16:rowId xmlns:a16="http://schemas.microsoft.com/office/drawing/2014/main" val="34282165"/>
                  </a:ext>
                </a:extLst>
              </a:tr>
              <a:tr h="882896">
                <a:tc>
                  <a:txBody>
                    <a:bodyPr/>
                    <a:lstStyle/>
                    <a:p>
                      <a:r>
                        <a:rPr lang="en-US" sz="2400" dirty="0"/>
                        <a:t>Knowledge</a:t>
                      </a:r>
                    </a:p>
                  </a:txBody>
                  <a:tcPr anchor="ctr"/>
                </a:tc>
                <a:tc>
                  <a:txBody>
                    <a:bodyPr/>
                    <a:lstStyle/>
                    <a:p>
                      <a:endParaRPr lang="en-US" dirty="0"/>
                    </a:p>
                  </a:txBody>
                  <a:tcPr/>
                </a:tc>
                <a:extLst>
                  <a:ext uri="{0D108BD9-81ED-4DB2-BD59-A6C34878D82A}">
                    <a16:rowId xmlns:a16="http://schemas.microsoft.com/office/drawing/2014/main" val="3222242748"/>
                  </a:ext>
                </a:extLst>
              </a:tr>
              <a:tr h="882896">
                <a:tc>
                  <a:txBody>
                    <a:bodyPr/>
                    <a:lstStyle/>
                    <a:p>
                      <a:r>
                        <a:rPr lang="en-US" sz="2400" dirty="0"/>
                        <a:t>Attitudes</a:t>
                      </a:r>
                    </a:p>
                  </a:txBody>
                  <a:tcPr anchor="ctr"/>
                </a:tc>
                <a:tc>
                  <a:txBody>
                    <a:bodyPr/>
                    <a:lstStyle/>
                    <a:p>
                      <a:endParaRPr lang="en-US"/>
                    </a:p>
                  </a:txBody>
                  <a:tcPr/>
                </a:tc>
                <a:extLst>
                  <a:ext uri="{0D108BD9-81ED-4DB2-BD59-A6C34878D82A}">
                    <a16:rowId xmlns:a16="http://schemas.microsoft.com/office/drawing/2014/main" val="332243155"/>
                  </a:ext>
                </a:extLst>
              </a:tr>
              <a:tr h="882896">
                <a:tc>
                  <a:txBody>
                    <a:bodyPr/>
                    <a:lstStyle/>
                    <a:p>
                      <a:r>
                        <a:rPr lang="en-US" sz="2400" dirty="0"/>
                        <a:t>Skills</a:t>
                      </a:r>
                    </a:p>
                  </a:txBody>
                  <a:tcPr anchor="ctr"/>
                </a:tc>
                <a:tc>
                  <a:txBody>
                    <a:bodyPr/>
                    <a:lstStyle/>
                    <a:p>
                      <a:endParaRPr lang="en-US"/>
                    </a:p>
                  </a:txBody>
                  <a:tcPr/>
                </a:tc>
                <a:extLst>
                  <a:ext uri="{0D108BD9-81ED-4DB2-BD59-A6C34878D82A}">
                    <a16:rowId xmlns:a16="http://schemas.microsoft.com/office/drawing/2014/main" val="653957301"/>
                  </a:ext>
                </a:extLst>
              </a:tr>
              <a:tr h="882896">
                <a:tc>
                  <a:txBody>
                    <a:bodyPr/>
                    <a:lstStyle/>
                    <a:p>
                      <a:r>
                        <a:rPr lang="en-US" sz="2400" dirty="0"/>
                        <a:t>Engagement</a:t>
                      </a:r>
                    </a:p>
                  </a:txBody>
                  <a:tcPr anchor="ctr"/>
                </a:tc>
                <a:tc>
                  <a:txBody>
                    <a:bodyPr/>
                    <a:lstStyle/>
                    <a:p>
                      <a:endParaRPr lang="en-US" dirty="0"/>
                    </a:p>
                  </a:txBody>
                  <a:tcPr/>
                </a:tc>
                <a:extLst>
                  <a:ext uri="{0D108BD9-81ED-4DB2-BD59-A6C34878D82A}">
                    <a16:rowId xmlns:a16="http://schemas.microsoft.com/office/drawing/2014/main" val="1570004758"/>
                  </a:ext>
                </a:extLst>
              </a:tr>
            </a:tbl>
          </a:graphicData>
        </a:graphic>
      </p:graphicFrame>
    </p:spTree>
    <p:extLst>
      <p:ext uri="{BB962C8B-B14F-4D97-AF65-F5344CB8AC3E}">
        <p14:creationId xmlns:p14="http://schemas.microsoft.com/office/powerpoint/2010/main" val="8165868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89">
          <a:extLst>
            <a:ext uri="{FF2B5EF4-FFF2-40B4-BE49-F238E27FC236}">
              <a16:creationId xmlns:a16="http://schemas.microsoft.com/office/drawing/2014/main" id="{6BF25801-3C91-438F-6628-68C76AB48896}"/>
            </a:ext>
          </a:extLst>
        </p:cNvPr>
        <p:cNvGrpSpPr/>
        <p:nvPr/>
      </p:nvGrpSpPr>
      <p:grpSpPr>
        <a:xfrm>
          <a:off x="0" y="0"/>
          <a:ext cx="0" cy="0"/>
          <a:chOff x="0" y="0"/>
          <a:chExt cx="0" cy="0"/>
        </a:xfrm>
      </p:grpSpPr>
      <p:sp>
        <p:nvSpPr>
          <p:cNvPr id="990" name="Google Shape;990;p122">
            <a:extLst>
              <a:ext uri="{FF2B5EF4-FFF2-40B4-BE49-F238E27FC236}">
                <a16:creationId xmlns:a16="http://schemas.microsoft.com/office/drawing/2014/main" id="{872894EC-519A-DA83-F0D2-511D7940D189}"/>
              </a:ext>
            </a:extLst>
          </p:cNvPr>
          <p:cNvSpPr/>
          <p:nvPr/>
        </p:nvSpPr>
        <p:spPr>
          <a:xfrm>
            <a:off x="4468832" y="1681563"/>
            <a:ext cx="3063300" cy="1313700"/>
          </a:xfrm>
          <a:prstGeom prst="ellipse">
            <a:avLst/>
          </a:prstGeom>
          <a:solidFill>
            <a:srgbClr val="6E005F"/>
          </a:solidFill>
          <a:ln>
            <a:noFill/>
          </a:ln>
        </p:spPr>
        <p:txBody>
          <a:bodyPr spcFirstLastPara="1" wrap="square" lIns="18275" tIns="18275" rIns="18275" bIns="18275" anchor="ctr" anchorCtr="0">
            <a:noAutofit/>
          </a:bodyPr>
          <a:lstStyle/>
          <a:p>
            <a:pPr marL="0" marR="0" lvl="0" indent="0" algn="ctr" rtl="0">
              <a:lnSpc>
                <a:spcPct val="100000"/>
              </a:lnSpc>
              <a:spcBef>
                <a:spcPts val="0"/>
              </a:spcBef>
              <a:spcAft>
                <a:spcPts val="0"/>
              </a:spcAft>
              <a:buClr>
                <a:srgbClr val="FFFFFF"/>
              </a:buClr>
              <a:buSzPts val="2000"/>
              <a:buFont typeface="Overlock"/>
              <a:buNone/>
            </a:pPr>
            <a:r>
              <a:rPr lang="en-US" sz="2000" b="0" i="0" u="none" strike="noStrike" cap="none">
                <a:solidFill>
                  <a:srgbClr val="FFFFFF"/>
                </a:solidFill>
                <a:latin typeface="Arial"/>
                <a:ea typeface="Arial"/>
                <a:cs typeface="Arial"/>
                <a:sym typeface="Arial"/>
              </a:rPr>
              <a:t>Critical Cultural Awareness</a:t>
            </a:r>
            <a:endParaRPr sz="2000" b="0" i="0" u="none" strike="noStrike" cap="none">
              <a:solidFill>
                <a:schemeClr val="dk1"/>
              </a:solidFill>
              <a:latin typeface="Arial"/>
              <a:ea typeface="Arial"/>
              <a:cs typeface="Arial"/>
              <a:sym typeface="Arial"/>
            </a:endParaRPr>
          </a:p>
        </p:txBody>
      </p:sp>
      <p:sp>
        <p:nvSpPr>
          <p:cNvPr id="991" name="Google Shape;991;p122">
            <a:extLst>
              <a:ext uri="{FF2B5EF4-FFF2-40B4-BE49-F238E27FC236}">
                <a16:creationId xmlns:a16="http://schemas.microsoft.com/office/drawing/2014/main" id="{F88F7142-05C5-5A53-A4C7-E378FF099019}"/>
              </a:ext>
            </a:extLst>
          </p:cNvPr>
          <p:cNvSpPr/>
          <p:nvPr/>
        </p:nvSpPr>
        <p:spPr>
          <a:xfrm rot="-1098719">
            <a:off x="2385548" y="1850242"/>
            <a:ext cx="3005815" cy="584580"/>
          </a:xfrm>
          <a:prstGeom prst="curvedDownArrow">
            <a:avLst>
              <a:gd name="adj1" fmla="val 90628"/>
              <a:gd name="adj2" fmla="val 181256"/>
              <a:gd name="adj3" fmla="val 33333"/>
            </a:avLst>
          </a:prstGeom>
          <a:solidFill>
            <a:schemeClr val="accent2">
              <a:alpha val="89411"/>
            </a:schemeClr>
          </a:solidFill>
          <a:ln>
            <a:noFill/>
          </a:ln>
        </p:spPr>
        <p:txBody>
          <a:bodyPr spcFirstLastPara="1" wrap="square" lIns="18275" tIns="18275" rIns="18275" bIns="18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92" name="Google Shape;992;p122">
            <a:extLst>
              <a:ext uri="{FF2B5EF4-FFF2-40B4-BE49-F238E27FC236}">
                <a16:creationId xmlns:a16="http://schemas.microsoft.com/office/drawing/2014/main" id="{9C027794-81EB-BA70-9D6E-3D40EA135D38}"/>
              </a:ext>
            </a:extLst>
          </p:cNvPr>
          <p:cNvSpPr/>
          <p:nvPr/>
        </p:nvSpPr>
        <p:spPr>
          <a:xfrm>
            <a:off x="1056030" y="2708417"/>
            <a:ext cx="3219872" cy="1290246"/>
          </a:xfrm>
          <a:prstGeom prst="ellipse">
            <a:avLst/>
          </a:prstGeom>
          <a:solidFill>
            <a:srgbClr val="94AE4A"/>
          </a:solidFill>
          <a:ln>
            <a:noFill/>
          </a:ln>
        </p:spPr>
        <p:txBody>
          <a:bodyPr spcFirstLastPara="1" wrap="square" lIns="18275" tIns="18275" rIns="18275" bIns="18275" anchor="t" anchorCtr="0">
            <a:noAutofit/>
          </a:bodyPr>
          <a:lstStyle/>
          <a:p>
            <a:pPr algn="ctr">
              <a:buClr>
                <a:srgbClr val="FFFFFF"/>
              </a:buClr>
              <a:buSzPts val="2000"/>
            </a:pPr>
            <a:r>
              <a:rPr lang="en-US" sz="2000" b="0" i="0" u="none" strike="noStrike" cap="none">
                <a:solidFill>
                  <a:srgbClr val="FFFFFF"/>
                </a:solidFill>
                <a:latin typeface="Arial"/>
                <a:ea typeface="Arial"/>
                <a:cs typeface="Arial"/>
                <a:sym typeface="Arial"/>
              </a:rPr>
              <a:t>Skills of</a:t>
            </a:r>
            <a:r>
              <a:rPr lang="en-US" sz="2000">
                <a:solidFill>
                  <a:srgbClr val="FFFFFF"/>
                </a:solidFill>
                <a:latin typeface="Arial"/>
                <a:ea typeface="Arial"/>
                <a:cs typeface="Arial"/>
                <a:sym typeface="Arial"/>
              </a:rPr>
              <a:t> </a:t>
            </a:r>
            <a:r>
              <a:rPr lang="en-US" sz="2000" b="0" i="0" u="none" strike="noStrike" cap="none">
                <a:solidFill>
                  <a:srgbClr val="FFFFFF"/>
                </a:solidFill>
                <a:latin typeface="Arial"/>
                <a:ea typeface="Arial"/>
                <a:cs typeface="Arial"/>
                <a:sym typeface="Arial"/>
              </a:rPr>
              <a:t> Interpreting and Relating</a:t>
            </a:r>
            <a:endParaRPr sz="2000" b="0" i="0" u="none" strike="noStrike" cap="none">
              <a:solidFill>
                <a:schemeClr val="dk1"/>
              </a:solidFill>
              <a:latin typeface="Arial"/>
              <a:ea typeface="Arial"/>
              <a:cs typeface="Arial"/>
              <a:sym typeface="Arial"/>
            </a:endParaRPr>
          </a:p>
        </p:txBody>
      </p:sp>
      <p:sp>
        <p:nvSpPr>
          <p:cNvPr id="993" name="Google Shape;993;p122">
            <a:extLst>
              <a:ext uri="{FF2B5EF4-FFF2-40B4-BE49-F238E27FC236}">
                <a16:creationId xmlns:a16="http://schemas.microsoft.com/office/drawing/2014/main" id="{30AAC1C6-731F-600D-0D89-094DE895300A}"/>
              </a:ext>
            </a:extLst>
          </p:cNvPr>
          <p:cNvSpPr txBox="1">
            <a:spLocks noGrp="1"/>
          </p:cNvSpPr>
          <p:nvPr>
            <p:ph type="title"/>
          </p:nvPr>
        </p:nvSpPr>
        <p:spPr>
          <a:prstGeom prst="rect">
            <a:avLst/>
          </a:prstGeom>
          <a:noFill/>
          <a:ln>
            <a:noFill/>
          </a:ln>
        </p:spPr>
        <p:txBody>
          <a:bodyPr spcFirstLastPara="1" wrap="square" lIns="45700" tIns="22850" rIns="45700" bIns="22850" anchor="t" anchorCtr="0">
            <a:noAutofit/>
          </a:bodyPr>
          <a:lstStyle/>
          <a:p>
            <a:pPr marL="0" lvl="0" indent="0" algn="l" rtl="0">
              <a:lnSpc>
                <a:spcPct val="90000"/>
              </a:lnSpc>
              <a:spcBef>
                <a:spcPts val="0"/>
              </a:spcBef>
              <a:spcAft>
                <a:spcPts val="0"/>
              </a:spcAft>
              <a:buClr>
                <a:schemeClr val="dk1"/>
              </a:buClr>
              <a:buSzPts val="4500"/>
              <a:buFont typeface="Arial"/>
              <a:buNone/>
            </a:pPr>
            <a:r>
              <a:rPr lang="en-US" sz="4400">
                <a:solidFill>
                  <a:schemeClr val="tx1"/>
                </a:solidFill>
              </a:rPr>
              <a:t>AND THE CYCLE CONTINUES…</a:t>
            </a:r>
            <a:endParaRPr sz="4400">
              <a:solidFill>
                <a:schemeClr val="tx1"/>
              </a:solidFill>
              <a:latin typeface="+mj-lt"/>
            </a:endParaRPr>
          </a:p>
        </p:txBody>
      </p:sp>
      <p:sp>
        <p:nvSpPr>
          <p:cNvPr id="994" name="Google Shape;994;p122">
            <a:extLst>
              <a:ext uri="{FF2B5EF4-FFF2-40B4-BE49-F238E27FC236}">
                <a16:creationId xmlns:a16="http://schemas.microsoft.com/office/drawing/2014/main" id="{A5B0AC05-400B-9C8C-4D1D-603C09C47E84}"/>
              </a:ext>
            </a:extLst>
          </p:cNvPr>
          <p:cNvSpPr/>
          <p:nvPr/>
        </p:nvSpPr>
        <p:spPr>
          <a:xfrm>
            <a:off x="3260511" y="4791351"/>
            <a:ext cx="5544000" cy="1015200"/>
          </a:xfrm>
          <a:prstGeom prst="ellipse">
            <a:avLst/>
          </a:prstGeom>
          <a:solidFill>
            <a:srgbClr val="7F7F7F"/>
          </a:solidFill>
          <a:ln>
            <a:noFill/>
          </a:ln>
        </p:spPr>
        <p:txBody>
          <a:bodyPr spcFirstLastPara="1" wrap="square" lIns="18275" tIns="18275" rIns="18275" bIns="18275" anchor="ctr" anchorCtr="0">
            <a:noAutofit/>
          </a:bodyPr>
          <a:lstStyle/>
          <a:p>
            <a:pPr marL="0" marR="0" lvl="0" indent="0" algn="ctr" rtl="0">
              <a:lnSpc>
                <a:spcPct val="100000"/>
              </a:lnSpc>
              <a:spcBef>
                <a:spcPts val="0"/>
              </a:spcBef>
              <a:spcAft>
                <a:spcPts val="0"/>
              </a:spcAft>
              <a:buClr>
                <a:srgbClr val="FFFFFF"/>
              </a:buClr>
              <a:buSzPts val="2400"/>
              <a:buFont typeface="Overlock"/>
              <a:buNone/>
            </a:pPr>
            <a:r>
              <a:rPr lang="en-US" sz="2400" b="0" i="0" u="none" strike="noStrike" cap="none">
                <a:solidFill>
                  <a:srgbClr val="FFFFFF"/>
                </a:solidFill>
                <a:latin typeface="Arial"/>
                <a:ea typeface="Arial"/>
                <a:cs typeface="Arial"/>
                <a:sym typeface="Arial"/>
              </a:rPr>
              <a:t>Cultural Knowledge</a:t>
            </a:r>
            <a:endParaRPr sz="2400" b="0" i="0" u="none" strike="noStrike" cap="none">
              <a:solidFill>
                <a:schemeClr val="dk1"/>
              </a:solidFill>
              <a:latin typeface="Arial"/>
              <a:ea typeface="Arial"/>
              <a:cs typeface="Arial"/>
              <a:sym typeface="Arial"/>
            </a:endParaRPr>
          </a:p>
        </p:txBody>
      </p:sp>
      <p:sp>
        <p:nvSpPr>
          <p:cNvPr id="995" name="Google Shape;995;p122">
            <a:extLst>
              <a:ext uri="{FF2B5EF4-FFF2-40B4-BE49-F238E27FC236}">
                <a16:creationId xmlns:a16="http://schemas.microsoft.com/office/drawing/2014/main" id="{B6CAB575-7F4D-A97D-4992-413290521942}"/>
              </a:ext>
            </a:extLst>
          </p:cNvPr>
          <p:cNvSpPr/>
          <p:nvPr/>
        </p:nvSpPr>
        <p:spPr>
          <a:xfrm flipH="1">
            <a:off x="4156436" y="2723746"/>
            <a:ext cx="1609362" cy="2192346"/>
          </a:xfrm>
          <a:custGeom>
            <a:avLst/>
            <a:gdLst/>
            <a:ahLst/>
            <a:cxnLst/>
            <a:rect l="l" t="t" r="r" b="b"/>
            <a:pathLst>
              <a:path w="21600" h="21600" extrusionOk="0">
                <a:moveTo>
                  <a:pt x="21600" y="6079"/>
                </a:moveTo>
                <a:lnTo>
                  <a:pt x="14569" y="0"/>
                </a:lnTo>
                <a:lnTo>
                  <a:pt x="14569" y="3918"/>
                </a:lnTo>
                <a:lnTo>
                  <a:pt x="12427" y="3918"/>
                </a:lnTo>
                <a:cubicBezTo>
                  <a:pt x="5564" y="3918"/>
                  <a:pt x="0" y="7607"/>
                  <a:pt x="0" y="12158"/>
                </a:cubicBezTo>
                <a:lnTo>
                  <a:pt x="0" y="21600"/>
                </a:lnTo>
                <a:lnTo>
                  <a:pt x="4418" y="21600"/>
                </a:lnTo>
                <a:lnTo>
                  <a:pt x="4418" y="12158"/>
                </a:lnTo>
                <a:cubicBezTo>
                  <a:pt x="4418" y="9994"/>
                  <a:pt x="8004" y="8240"/>
                  <a:pt x="12427" y="8240"/>
                </a:cubicBezTo>
                <a:lnTo>
                  <a:pt x="14569" y="8240"/>
                </a:lnTo>
                <a:lnTo>
                  <a:pt x="14569" y="12158"/>
                </a:lnTo>
                <a:close/>
              </a:path>
            </a:pathLst>
          </a:custGeom>
          <a:solidFill>
            <a:srgbClr val="7F7F7F">
              <a:alpha val="89411"/>
            </a:srgbClr>
          </a:solidFill>
          <a:ln>
            <a:noFill/>
          </a:ln>
        </p:spPr>
        <p:txBody>
          <a:bodyPr spcFirstLastPara="1" wrap="square" lIns="18275" tIns="18275" rIns="18275" bIns="18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96" name="Google Shape;996;p122">
            <a:extLst>
              <a:ext uri="{FF2B5EF4-FFF2-40B4-BE49-F238E27FC236}">
                <a16:creationId xmlns:a16="http://schemas.microsoft.com/office/drawing/2014/main" id="{C2B28AF4-4D87-CB53-7521-E4C241833773}"/>
              </a:ext>
            </a:extLst>
          </p:cNvPr>
          <p:cNvSpPr/>
          <p:nvPr/>
        </p:nvSpPr>
        <p:spPr>
          <a:xfrm rot="1058076" flipH="1">
            <a:off x="6608958" y="1832127"/>
            <a:ext cx="3092555" cy="625809"/>
          </a:xfrm>
          <a:prstGeom prst="curvedDownArrow">
            <a:avLst>
              <a:gd name="adj1" fmla="val 82975"/>
              <a:gd name="adj2" fmla="val 165950"/>
              <a:gd name="adj3" fmla="val 33333"/>
            </a:avLst>
          </a:prstGeom>
          <a:solidFill>
            <a:srgbClr val="0091FE">
              <a:alpha val="89411"/>
            </a:srgbClr>
          </a:solidFill>
          <a:ln>
            <a:noFill/>
          </a:ln>
        </p:spPr>
        <p:txBody>
          <a:bodyPr spcFirstLastPara="1" wrap="square" lIns="18275" tIns="18275" rIns="18275" bIns="18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97" name="Google Shape;997;p122">
            <a:extLst>
              <a:ext uri="{FF2B5EF4-FFF2-40B4-BE49-F238E27FC236}">
                <a16:creationId xmlns:a16="http://schemas.microsoft.com/office/drawing/2014/main" id="{18288219-BDCE-95AD-4B1F-FB99998BFC55}"/>
              </a:ext>
            </a:extLst>
          </p:cNvPr>
          <p:cNvSpPr txBox="1"/>
          <p:nvPr/>
        </p:nvSpPr>
        <p:spPr>
          <a:xfrm>
            <a:off x="8065213" y="5859606"/>
            <a:ext cx="3664837" cy="711600"/>
          </a:xfrm>
          <a:prstGeom prst="rect">
            <a:avLst/>
          </a:prstGeom>
          <a:noFill/>
          <a:ln>
            <a:noFill/>
          </a:ln>
        </p:spPr>
        <p:txBody>
          <a:bodyPr spcFirstLastPara="1" wrap="square" lIns="18275" tIns="18275" rIns="18275" bIns="1827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ea typeface="Arial"/>
                <a:cs typeface="Arial"/>
                <a:sym typeface="Arial"/>
              </a:rPr>
              <a:t>Adapted from Byram &amp; Zarate (1997); Byram, </a:t>
            </a:r>
            <a:r>
              <a:rPr lang="en-US" sz="1600" b="0" i="0" u="none" strike="noStrike" cap="none" err="1">
                <a:ea typeface="Arial"/>
                <a:cs typeface="Arial"/>
                <a:sym typeface="Arial"/>
              </a:rPr>
              <a:t>Gribkova</a:t>
            </a:r>
            <a:r>
              <a:rPr lang="en-US" sz="1600" b="0" i="0" u="none" strike="noStrike" cap="none">
                <a:ea typeface="Arial"/>
                <a:cs typeface="Arial"/>
                <a:sym typeface="Arial"/>
              </a:rPr>
              <a:t>, &amp; Starkey (2002)</a:t>
            </a:r>
            <a:endParaRPr sz="1600" b="0" i="0" u="none" strike="noStrike" cap="none">
              <a:ea typeface="Arial"/>
              <a:cs typeface="Arial"/>
              <a:sym typeface="Arial"/>
            </a:endParaRPr>
          </a:p>
        </p:txBody>
      </p:sp>
      <p:sp>
        <p:nvSpPr>
          <p:cNvPr id="998" name="Google Shape;998;p122">
            <a:extLst>
              <a:ext uri="{FF2B5EF4-FFF2-40B4-BE49-F238E27FC236}">
                <a16:creationId xmlns:a16="http://schemas.microsoft.com/office/drawing/2014/main" id="{1069AEA7-D5CB-598D-EB22-26F770E69E28}"/>
              </a:ext>
            </a:extLst>
          </p:cNvPr>
          <p:cNvSpPr/>
          <p:nvPr/>
        </p:nvSpPr>
        <p:spPr>
          <a:xfrm>
            <a:off x="7529304" y="2722272"/>
            <a:ext cx="3884727" cy="1013155"/>
          </a:xfrm>
          <a:prstGeom prst="ellipse">
            <a:avLst/>
          </a:prstGeom>
          <a:solidFill>
            <a:srgbClr val="0070C0"/>
          </a:solidFill>
          <a:ln>
            <a:noFill/>
          </a:ln>
        </p:spPr>
        <p:txBody>
          <a:bodyPr spcFirstLastPara="1" wrap="square" lIns="18275" tIns="18275" rIns="18275" bIns="18275" anchor="t" anchorCtr="0">
            <a:noAutofit/>
          </a:bodyPr>
          <a:lstStyle/>
          <a:p>
            <a:pPr algn="ctr">
              <a:buClr>
                <a:srgbClr val="FFFFFF"/>
              </a:buClr>
              <a:buSzPts val="2000"/>
            </a:pPr>
            <a:r>
              <a:rPr lang="en-US" sz="2000" b="0" i="0" u="none" strike="noStrike" cap="none">
                <a:solidFill>
                  <a:srgbClr val="FFFFFF"/>
                </a:solidFill>
                <a:latin typeface="Arial"/>
                <a:ea typeface="Arial"/>
                <a:cs typeface="Arial"/>
                <a:sym typeface="Arial"/>
              </a:rPr>
              <a:t>Skills of</a:t>
            </a:r>
            <a:r>
              <a:rPr lang="en-US" sz="2000">
                <a:solidFill>
                  <a:srgbClr val="FFFFFF"/>
                </a:solidFill>
                <a:latin typeface="Arial"/>
                <a:ea typeface="Arial"/>
                <a:cs typeface="Arial"/>
                <a:sym typeface="Arial"/>
              </a:rPr>
              <a:t> </a:t>
            </a:r>
            <a:r>
              <a:rPr lang="en-US" sz="2000" b="0" i="0" u="none" strike="noStrike" cap="none">
                <a:solidFill>
                  <a:srgbClr val="FFFFFF"/>
                </a:solidFill>
                <a:latin typeface="Arial"/>
                <a:ea typeface="Arial"/>
                <a:cs typeface="Arial"/>
                <a:sym typeface="Arial"/>
              </a:rPr>
              <a:t>Discovery </a:t>
            </a:r>
            <a:r>
              <a:rPr lang="en-US" sz="2000">
                <a:solidFill>
                  <a:srgbClr val="FFFFFF"/>
                </a:solidFill>
                <a:latin typeface="Arial"/>
                <a:ea typeface="Arial"/>
                <a:cs typeface="Arial"/>
                <a:sym typeface="Arial"/>
              </a:rPr>
              <a:t>and </a:t>
            </a:r>
            <a:r>
              <a:rPr lang="en-US" sz="2000" b="0" i="0" u="none" strike="noStrike" cap="none">
                <a:solidFill>
                  <a:srgbClr val="FFFFFF"/>
                </a:solidFill>
                <a:latin typeface="Arial"/>
                <a:ea typeface="Arial"/>
                <a:cs typeface="Arial"/>
                <a:sym typeface="Arial"/>
              </a:rPr>
              <a:t>Interaction</a:t>
            </a:r>
            <a:endParaRPr lang="en-US" sz="2000" b="0" i="0" u="none" strike="noStrike" cap="none">
              <a:solidFill>
                <a:schemeClr val="dk1"/>
              </a:solidFill>
              <a:latin typeface="Arial"/>
              <a:ea typeface="Arial"/>
              <a:cs typeface="Arial"/>
            </a:endParaRPr>
          </a:p>
        </p:txBody>
      </p:sp>
      <p:sp>
        <p:nvSpPr>
          <p:cNvPr id="999" name="Google Shape;999;p122">
            <a:extLst>
              <a:ext uri="{FF2B5EF4-FFF2-40B4-BE49-F238E27FC236}">
                <a16:creationId xmlns:a16="http://schemas.microsoft.com/office/drawing/2014/main" id="{00664D9F-6C1D-CB24-C3B0-5438BCE998A6}"/>
              </a:ext>
            </a:extLst>
          </p:cNvPr>
          <p:cNvSpPr/>
          <p:nvPr/>
        </p:nvSpPr>
        <p:spPr>
          <a:xfrm>
            <a:off x="6235136" y="2737388"/>
            <a:ext cx="1603260" cy="2178738"/>
          </a:xfrm>
          <a:custGeom>
            <a:avLst/>
            <a:gdLst/>
            <a:ahLst/>
            <a:cxnLst/>
            <a:rect l="l" t="t" r="r" b="b"/>
            <a:pathLst>
              <a:path w="21600" h="21600" extrusionOk="0">
                <a:moveTo>
                  <a:pt x="21600" y="6079"/>
                </a:moveTo>
                <a:lnTo>
                  <a:pt x="14569" y="0"/>
                </a:lnTo>
                <a:lnTo>
                  <a:pt x="14569" y="3918"/>
                </a:lnTo>
                <a:lnTo>
                  <a:pt x="12427" y="3918"/>
                </a:lnTo>
                <a:cubicBezTo>
                  <a:pt x="5564" y="3918"/>
                  <a:pt x="0" y="7607"/>
                  <a:pt x="0" y="12158"/>
                </a:cubicBezTo>
                <a:lnTo>
                  <a:pt x="0" y="21600"/>
                </a:lnTo>
                <a:lnTo>
                  <a:pt x="4418" y="21600"/>
                </a:lnTo>
                <a:lnTo>
                  <a:pt x="4418" y="12158"/>
                </a:lnTo>
                <a:cubicBezTo>
                  <a:pt x="4418" y="9994"/>
                  <a:pt x="8004" y="8240"/>
                  <a:pt x="12427" y="8240"/>
                </a:cubicBezTo>
                <a:lnTo>
                  <a:pt x="14569" y="8240"/>
                </a:lnTo>
                <a:lnTo>
                  <a:pt x="14569" y="12158"/>
                </a:lnTo>
                <a:close/>
              </a:path>
            </a:pathLst>
          </a:custGeom>
          <a:solidFill>
            <a:srgbClr val="7F7F7F">
              <a:alpha val="89411"/>
            </a:srgbClr>
          </a:solidFill>
          <a:ln>
            <a:noFill/>
          </a:ln>
        </p:spPr>
        <p:txBody>
          <a:bodyPr spcFirstLastPara="1" wrap="square" lIns="18275" tIns="18275" rIns="18275" bIns="18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 name="Arrow: Down 13">
            <a:extLst>
              <a:ext uri="{FF2B5EF4-FFF2-40B4-BE49-F238E27FC236}">
                <a16:creationId xmlns:a16="http://schemas.microsoft.com/office/drawing/2014/main" id="{A2610961-7B91-C87A-CDA0-9BD2D6B56AB6}"/>
              </a:ext>
            </a:extLst>
          </p:cNvPr>
          <p:cNvSpPr/>
          <p:nvPr/>
        </p:nvSpPr>
        <p:spPr>
          <a:xfrm>
            <a:off x="5727301" y="2737388"/>
            <a:ext cx="537218" cy="2399205"/>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00" name="Google Shape;1000;p122">
            <a:extLst>
              <a:ext uri="{FF2B5EF4-FFF2-40B4-BE49-F238E27FC236}">
                <a16:creationId xmlns:a16="http://schemas.microsoft.com/office/drawing/2014/main" id="{65C1A0DF-50A9-0257-5704-15073DDD55A4}"/>
              </a:ext>
            </a:extLst>
          </p:cNvPr>
          <p:cNvSpPr/>
          <p:nvPr/>
        </p:nvSpPr>
        <p:spPr>
          <a:xfrm>
            <a:off x="4845772" y="3832002"/>
            <a:ext cx="2373600" cy="843300"/>
          </a:xfrm>
          <a:prstGeom prst="ellipse">
            <a:avLst/>
          </a:prstGeom>
          <a:solidFill>
            <a:srgbClr val="CB5A28"/>
          </a:solidFill>
          <a:ln>
            <a:noFill/>
          </a:ln>
        </p:spPr>
        <p:txBody>
          <a:bodyPr spcFirstLastPara="1" wrap="square" lIns="18275" tIns="18275" rIns="18275" bIns="18275" anchor="ctr" anchorCtr="0">
            <a:noAutofit/>
          </a:bodyPr>
          <a:lstStyle/>
          <a:p>
            <a:pPr marL="0" marR="0" lvl="0" indent="0" algn="ctr" rtl="0">
              <a:lnSpc>
                <a:spcPct val="100000"/>
              </a:lnSpc>
              <a:spcBef>
                <a:spcPts val="0"/>
              </a:spcBef>
              <a:spcAft>
                <a:spcPts val="0"/>
              </a:spcAft>
              <a:buClr>
                <a:srgbClr val="FFFFFF"/>
              </a:buClr>
              <a:buSzPts val="2200"/>
              <a:buFont typeface="Overlock"/>
              <a:buNone/>
            </a:pPr>
            <a:r>
              <a:rPr lang="en-US" sz="2200" b="0" i="0" u="none" strike="noStrike" cap="none">
                <a:solidFill>
                  <a:srgbClr val="FFFFFF"/>
                </a:solidFill>
                <a:latin typeface="Arial"/>
                <a:ea typeface="Arial"/>
                <a:cs typeface="Arial"/>
                <a:sym typeface="Arial"/>
              </a:rPr>
              <a:t>Attitudes</a:t>
            </a:r>
            <a:endParaRPr sz="2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363447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8A21B-182B-1B39-194B-60A9EE9160C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1425619-B9D0-32A2-3B68-0A287CD804F6}"/>
              </a:ext>
            </a:extLst>
          </p:cNvPr>
          <p:cNvSpPr/>
          <p:nvPr/>
        </p:nvSpPr>
        <p:spPr>
          <a:xfrm>
            <a:off x="0" y="2800350"/>
            <a:ext cx="9719733" cy="1772332"/>
          </a:xfrm>
          <a:prstGeom prst="rect">
            <a:avLst/>
          </a:prstGeom>
          <a:solidFill>
            <a:schemeClr val="accent5">
              <a:lumMod val="50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B409FB-A819-2F8E-2698-14A96B75342C}"/>
              </a:ext>
            </a:extLst>
          </p:cNvPr>
          <p:cNvSpPr>
            <a:spLocks noGrp="1"/>
          </p:cNvSpPr>
          <p:nvPr>
            <p:ph type="title" idx="4294967295"/>
          </p:nvPr>
        </p:nvSpPr>
        <p:spPr>
          <a:xfrm>
            <a:off x="900628" y="3072153"/>
            <a:ext cx="6472238" cy="1228725"/>
          </a:xfrm>
        </p:spPr>
        <p:txBody>
          <a:bodyPr vert="horz" lIns="91440" tIns="45720" rIns="91440" bIns="45720" rtlCol="0" anchor="b">
            <a:normAutofit/>
          </a:bodyPr>
          <a:lstStyle/>
          <a:p>
            <a:r>
              <a:rPr lang="en-US" sz="7200" b="1" cap="small">
                <a:solidFill>
                  <a:schemeClr val="bg1"/>
                </a:solidFill>
              </a:rPr>
              <a:t>THANK YOU</a:t>
            </a:r>
          </a:p>
        </p:txBody>
      </p:sp>
      <p:sp>
        <p:nvSpPr>
          <p:cNvPr id="6" name="TextBox 5">
            <a:extLst>
              <a:ext uri="{FF2B5EF4-FFF2-40B4-BE49-F238E27FC236}">
                <a16:creationId xmlns:a16="http://schemas.microsoft.com/office/drawing/2014/main" id="{FD057691-69CA-019E-06D0-B1AD7E4519ED}"/>
              </a:ext>
            </a:extLst>
          </p:cNvPr>
          <p:cNvSpPr txBox="1"/>
          <p:nvPr/>
        </p:nvSpPr>
        <p:spPr>
          <a:xfrm>
            <a:off x="509660" y="4810245"/>
            <a:ext cx="7640113"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50" normalizeH="0" baseline="0" noProof="0">
                <a:ln>
                  <a:noFill/>
                </a:ln>
                <a:solidFill>
                  <a:srgbClr val="FFFFFF"/>
                </a:solidFill>
                <a:effectLst/>
                <a:uLnTx/>
                <a:uFillTx/>
                <a:ea typeface="+mn-ea"/>
                <a:cs typeface="+mn-cs"/>
              </a:rPr>
              <a:t>Connect with us in person or online!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i="0" u="none" strike="noStrike" kern="1200" cap="none" spc="-50" normalizeH="0" baseline="0" noProof="0">
              <a:ln>
                <a:noFill/>
              </a:ln>
              <a:solidFill>
                <a:srgbClr val="FFFFFF"/>
              </a:solidFill>
              <a:effectLst/>
              <a:uLnTx/>
              <a:uFillTx/>
              <a:ea typeface="+mn-ea"/>
              <a:cs typeface="+mn-cs"/>
            </a:endParaRPr>
          </a:p>
        </p:txBody>
      </p:sp>
      <p:sp>
        <p:nvSpPr>
          <p:cNvPr id="4" name="Title 1">
            <a:extLst>
              <a:ext uri="{FF2B5EF4-FFF2-40B4-BE49-F238E27FC236}">
                <a16:creationId xmlns:a16="http://schemas.microsoft.com/office/drawing/2014/main" id="{D43D40A2-6BCC-8EB9-4788-5D577F626A2A}"/>
              </a:ext>
            </a:extLst>
          </p:cNvPr>
          <p:cNvSpPr txBox="1">
            <a:spLocks/>
          </p:cNvSpPr>
          <p:nvPr/>
        </p:nvSpPr>
        <p:spPr>
          <a:xfrm>
            <a:off x="381930" y="312025"/>
            <a:ext cx="4748776" cy="1561536"/>
          </a:xfrm>
          <a:prstGeom prst="rect">
            <a:avLst/>
          </a:prstGeom>
          <a:solidFill>
            <a:schemeClr val="tx1"/>
          </a:solidFill>
          <a:ln>
            <a:noFill/>
          </a:ln>
        </p:spPr>
        <p:style>
          <a:lnRef idx="2">
            <a:schemeClr val="accent5"/>
          </a:lnRef>
          <a:fillRef idx="1">
            <a:schemeClr val="lt1"/>
          </a:fillRef>
          <a:effectRef idx="0">
            <a:schemeClr val="accent5"/>
          </a:effectRef>
          <a:fontRef idx="minor">
            <a:schemeClr val="dk1"/>
          </a:fontRef>
        </p:style>
        <p:txBody>
          <a:bodyPr vert="horz" lIns="365760" tIns="45720" rIns="27432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3600" b="1">
                <a:solidFill>
                  <a:schemeClr val="bg1"/>
                </a:solidFill>
                <a:latin typeface="+mn-lt"/>
                <a:cs typeface="Arial" panose="020B0604020202020204" pitchFamily="34" charset="0"/>
              </a:rPr>
              <a:t>What resonated with you?</a:t>
            </a:r>
            <a:endParaRPr lang="en-US" sz="2800" b="1">
              <a:solidFill>
                <a:schemeClr val="bg1"/>
              </a:solidFill>
              <a:latin typeface="+mn-lt"/>
              <a:cs typeface="Arial" panose="020B0604020202020204" pitchFamily="34" charset="0"/>
            </a:endParaRPr>
          </a:p>
        </p:txBody>
      </p:sp>
      <p:sp>
        <p:nvSpPr>
          <p:cNvPr id="14" name="Rectangle 13">
            <a:extLst>
              <a:ext uri="{FF2B5EF4-FFF2-40B4-BE49-F238E27FC236}">
                <a16:creationId xmlns:a16="http://schemas.microsoft.com/office/drawing/2014/main" id="{CDEC2555-A4FF-544A-157B-FAA21A48F2D4}"/>
              </a:ext>
            </a:extLst>
          </p:cNvPr>
          <p:cNvSpPr/>
          <p:nvPr/>
        </p:nvSpPr>
        <p:spPr>
          <a:xfrm>
            <a:off x="284650" y="5768607"/>
            <a:ext cx="2279267" cy="452111"/>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a:t>Twitter</a:t>
            </a:r>
          </a:p>
        </p:txBody>
      </p:sp>
      <p:sp>
        <p:nvSpPr>
          <p:cNvPr id="16" name="Rectangle 15">
            <a:extLst>
              <a:ext uri="{FF2B5EF4-FFF2-40B4-BE49-F238E27FC236}">
                <a16:creationId xmlns:a16="http://schemas.microsoft.com/office/drawing/2014/main" id="{2BD055DB-BD8E-9587-DA3F-1680A4A507E9}"/>
              </a:ext>
            </a:extLst>
          </p:cNvPr>
          <p:cNvSpPr/>
          <p:nvPr/>
        </p:nvSpPr>
        <p:spPr>
          <a:xfrm>
            <a:off x="2887878" y="5775428"/>
            <a:ext cx="2046597" cy="452111"/>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a:t>LinkedIn</a:t>
            </a:r>
          </a:p>
        </p:txBody>
      </p:sp>
      <p:sp>
        <p:nvSpPr>
          <p:cNvPr id="18" name="Rectangle 17">
            <a:extLst>
              <a:ext uri="{FF2B5EF4-FFF2-40B4-BE49-F238E27FC236}">
                <a16:creationId xmlns:a16="http://schemas.microsoft.com/office/drawing/2014/main" id="{E5A77E84-1496-C228-CEEB-E0A030F16531}"/>
              </a:ext>
            </a:extLst>
          </p:cNvPr>
          <p:cNvSpPr/>
          <p:nvPr/>
        </p:nvSpPr>
        <p:spPr>
          <a:xfrm>
            <a:off x="5258436" y="5762162"/>
            <a:ext cx="2279267" cy="45211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a:t>YouTube</a:t>
            </a:r>
          </a:p>
        </p:txBody>
      </p:sp>
      <p:sp>
        <p:nvSpPr>
          <p:cNvPr id="20" name="Subtitle 2">
            <a:extLst>
              <a:ext uri="{FF2B5EF4-FFF2-40B4-BE49-F238E27FC236}">
                <a16:creationId xmlns:a16="http://schemas.microsoft.com/office/drawing/2014/main" id="{6D5D0A00-80BE-37C1-6BC1-4BB5E325221E}"/>
              </a:ext>
            </a:extLst>
          </p:cNvPr>
          <p:cNvSpPr txBox="1">
            <a:spLocks/>
          </p:cNvSpPr>
          <p:nvPr/>
        </p:nvSpPr>
        <p:spPr>
          <a:xfrm>
            <a:off x="0" y="6469732"/>
            <a:ext cx="12192000" cy="388268"/>
          </a:xfrm>
          <a:prstGeom prst="rect">
            <a:avLst/>
          </a:prstGeom>
          <a:solidFill>
            <a:schemeClr val="tx1"/>
          </a:solidFill>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cap="small">
                <a:solidFill>
                  <a:schemeClr val="bg1"/>
                </a:solidFill>
              </a:rPr>
              <a:t>Dr. Amanda Lanier  </a:t>
            </a:r>
            <a:r>
              <a:rPr lang="en-US" b="1">
                <a:solidFill>
                  <a:schemeClr val="bg1"/>
                </a:solidFill>
              </a:rPr>
              <a:t>|  </a:t>
            </a:r>
            <a:r>
              <a:rPr lang="en-US" b="1" cap="small">
                <a:solidFill>
                  <a:schemeClr val="bg1"/>
                </a:solidFill>
                <a:hlinkClick r:id="rId2"/>
              </a:rPr>
              <a:t>lanierlingvista.org</a:t>
            </a:r>
            <a:endParaRPr lang="en-US" b="1" cap="small">
              <a:solidFill>
                <a:schemeClr val="bg1"/>
              </a:solidFill>
            </a:endParaRPr>
          </a:p>
        </p:txBody>
      </p:sp>
      <p:sp>
        <p:nvSpPr>
          <p:cNvPr id="5" name="Title 1">
            <a:extLst>
              <a:ext uri="{FF2B5EF4-FFF2-40B4-BE49-F238E27FC236}">
                <a16:creationId xmlns:a16="http://schemas.microsoft.com/office/drawing/2014/main" id="{7A58F8D2-A7F5-1AFF-B241-75B24E820B9F}"/>
              </a:ext>
            </a:extLst>
          </p:cNvPr>
          <p:cNvSpPr txBox="1">
            <a:spLocks/>
          </p:cNvSpPr>
          <p:nvPr/>
        </p:nvSpPr>
        <p:spPr>
          <a:xfrm>
            <a:off x="5845187" y="994249"/>
            <a:ext cx="4609171" cy="1561536"/>
          </a:xfrm>
          <a:prstGeom prst="rect">
            <a:avLst/>
          </a:prstGeom>
          <a:solidFill>
            <a:schemeClr val="tx1"/>
          </a:solidFill>
          <a:ln>
            <a:noFill/>
          </a:ln>
        </p:spPr>
        <p:style>
          <a:lnRef idx="2">
            <a:schemeClr val="accent5"/>
          </a:lnRef>
          <a:fillRef idx="1">
            <a:schemeClr val="lt1"/>
          </a:fillRef>
          <a:effectRef idx="0">
            <a:schemeClr val="accent5"/>
          </a:effectRef>
          <a:fontRef idx="minor">
            <a:schemeClr val="dk1"/>
          </a:fontRef>
        </p:style>
        <p:txBody>
          <a:bodyPr vert="horz" lIns="365760" tIns="45720" rIns="27432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3600" b="1">
                <a:solidFill>
                  <a:schemeClr val="bg1"/>
                </a:solidFill>
                <a:latin typeface="+mn-lt"/>
                <a:cs typeface="Arial" panose="020B0604020202020204" pitchFamily="34" charset="0"/>
              </a:rPr>
              <a:t>What questions do you have?</a:t>
            </a:r>
            <a:endParaRPr lang="en-US" sz="2800" b="1">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1039299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A01D1772-E6E7-2542-514E-BD823CF7E405}"/>
            </a:ext>
          </a:extLst>
        </p:cNvPr>
        <p:cNvGrpSpPr/>
        <p:nvPr/>
      </p:nvGrpSpPr>
      <p:grpSpPr>
        <a:xfrm>
          <a:off x="0" y="0"/>
          <a:ext cx="0" cy="0"/>
          <a:chOff x="0" y="0"/>
          <a:chExt cx="0" cy="0"/>
        </a:xfrm>
      </p:grpSpPr>
      <p:sp>
        <p:nvSpPr>
          <p:cNvPr id="60" name="Google Shape;60;p14">
            <a:extLst>
              <a:ext uri="{FF2B5EF4-FFF2-40B4-BE49-F238E27FC236}">
                <a16:creationId xmlns:a16="http://schemas.microsoft.com/office/drawing/2014/main" id="{E33F1D0B-8399-DB5B-316C-052BAB433530}"/>
              </a:ext>
            </a:extLst>
          </p:cNvPr>
          <p:cNvSpPr txBox="1"/>
          <p:nvPr/>
        </p:nvSpPr>
        <p:spPr>
          <a:xfrm>
            <a:off x="681433" y="228601"/>
            <a:ext cx="8335958" cy="3262391"/>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GB" sz="2800" kern="0">
                <a:solidFill>
                  <a:schemeClr val="accent5">
                    <a:lumMod val="50000"/>
                  </a:schemeClr>
                </a:solidFill>
                <a:latin typeface="Nunito Sans Black"/>
                <a:ea typeface="Nunito Sans Black"/>
                <a:cs typeface="Nunito Sans Black"/>
                <a:sym typeface="Nunito Sans Black"/>
              </a:rPr>
              <a:t>Thank you for participating in this session! Your feedback is valuable to both the presenters and the SCOLT Board. Please scan the QR code or access the bit.ly link to give feedback on this session.</a:t>
            </a:r>
            <a:endParaRPr sz="2800" kern="0">
              <a:solidFill>
                <a:schemeClr val="accent5">
                  <a:lumMod val="50000"/>
                </a:schemeClr>
              </a:solidFill>
              <a:latin typeface="Nunito Sans Black"/>
              <a:ea typeface="Nunito Sans Black"/>
              <a:cs typeface="Nunito Sans Black"/>
              <a:sym typeface="Nunito Sans Black"/>
            </a:endParaRPr>
          </a:p>
          <a:p>
            <a:pPr algn="ctr" defTabSz="1219170">
              <a:buClr>
                <a:srgbClr val="000000"/>
              </a:buClr>
            </a:pPr>
            <a:endParaRPr sz="2400" kern="0">
              <a:solidFill>
                <a:srgbClr val="0097A7"/>
              </a:solidFill>
              <a:latin typeface="Nunito Sans Black"/>
              <a:ea typeface="Nunito Sans Black"/>
              <a:cs typeface="Nunito Sans Black"/>
              <a:sym typeface="Nunito Sans Black"/>
            </a:endParaRPr>
          </a:p>
          <a:p>
            <a:pPr defTabSz="1219170">
              <a:buClr>
                <a:srgbClr val="000000"/>
              </a:buClr>
            </a:pPr>
            <a:r>
              <a:rPr lang="en-GB" sz="3200" u="sng" kern="0">
                <a:solidFill>
                  <a:schemeClr val="accent5">
                    <a:lumMod val="50000"/>
                  </a:schemeClr>
                </a:solidFill>
                <a:latin typeface="Nunito Sans Black"/>
                <a:ea typeface="Nunito Sans Black"/>
                <a:cs typeface="Nunito Sans Black"/>
                <a:sym typeface="Nunito Sans Black"/>
                <a:hlinkClick r:id="rId3">
                  <a:extLst>
                    <a:ext uri="{A12FA001-AC4F-418D-AE19-62706E023703}">
                      <ahyp:hlinkClr xmlns:ahyp="http://schemas.microsoft.com/office/drawing/2018/hyperlinkcolor" val="tx"/>
                    </a:ext>
                  </a:extLst>
                </a:hlinkClick>
              </a:rPr>
              <a:t>https://bit.ly/SCOLT24SessionFeedback </a:t>
            </a:r>
            <a:endParaRPr sz="3200" kern="0">
              <a:solidFill>
                <a:schemeClr val="accent5">
                  <a:lumMod val="50000"/>
                </a:schemeClr>
              </a:solidFill>
              <a:latin typeface="Nunito Sans Black"/>
              <a:ea typeface="Nunito Sans Black"/>
              <a:cs typeface="Nunito Sans Black"/>
              <a:sym typeface="Nunito Sans Black"/>
            </a:endParaRPr>
          </a:p>
        </p:txBody>
      </p:sp>
      <p:pic>
        <p:nvPicPr>
          <p:cNvPr id="61" name="Google Shape;61;p14">
            <a:extLst>
              <a:ext uri="{FF2B5EF4-FFF2-40B4-BE49-F238E27FC236}">
                <a16:creationId xmlns:a16="http://schemas.microsoft.com/office/drawing/2014/main" id="{98E134BD-0994-4F3D-7AB8-FA3D67CD955A}"/>
              </a:ext>
            </a:extLst>
          </p:cNvPr>
          <p:cNvPicPr preferRelativeResize="0"/>
          <p:nvPr/>
        </p:nvPicPr>
        <p:blipFill>
          <a:blip r:embed="rId4">
            <a:alphaModFix/>
          </a:blip>
          <a:stretch>
            <a:fillRect/>
          </a:stretch>
        </p:blipFill>
        <p:spPr>
          <a:xfrm>
            <a:off x="9590755" y="1116194"/>
            <a:ext cx="2038500" cy="2038500"/>
          </a:xfrm>
          <a:prstGeom prst="rect">
            <a:avLst/>
          </a:prstGeom>
          <a:noFill/>
          <a:ln>
            <a:noFill/>
          </a:ln>
        </p:spPr>
      </p:pic>
      <p:pic>
        <p:nvPicPr>
          <p:cNvPr id="62" name="Google Shape;62;p14">
            <a:extLst>
              <a:ext uri="{FF2B5EF4-FFF2-40B4-BE49-F238E27FC236}">
                <a16:creationId xmlns:a16="http://schemas.microsoft.com/office/drawing/2014/main" id="{1821E7DA-3D9F-C0D0-3BDB-E905A86DA237}"/>
              </a:ext>
            </a:extLst>
          </p:cNvPr>
          <p:cNvPicPr preferRelativeResize="0"/>
          <p:nvPr/>
        </p:nvPicPr>
        <p:blipFill>
          <a:blip r:embed="rId5">
            <a:alphaModFix/>
          </a:blip>
          <a:stretch>
            <a:fillRect/>
          </a:stretch>
        </p:blipFill>
        <p:spPr>
          <a:xfrm>
            <a:off x="0" y="3810000"/>
            <a:ext cx="12192000" cy="3048000"/>
          </a:xfrm>
          <a:prstGeom prst="rect">
            <a:avLst/>
          </a:prstGeom>
          <a:noFill/>
          <a:ln>
            <a:noFill/>
          </a:ln>
        </p:spPr>
      </p:pic>
    </p:spTree>
    <p:extLst>
      <p:ext uri="{BB962C8B-B14F-4D97-AF65-F5344CB8AC3E}">
        <p14:creationId xmlns:p14="http://schemas.microsoft.com/office/powerpoint/2010/main" val="28338453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07">
          <a:extLst>
            <a:ext uri="{FF2B5EF4-FFF2-40B4-BE49-F238E27FC236}">
              <a16:creationId xmlns:a16="http://schemas.microsoft.com/office/drawing/2014/main" id="{50C08EA0-39D9-0EEE-793A-ADA90B678A5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CE4C4AF-3FBD-BC13-3CAF-5CB74FA4BDD0}"/>
              </a:ext>
            </a:extLst>
          </p:cNvPr>
          <p:cNvSpPr txBox="1"/>
          <p:nvPr/>
        </p:nvSpPr>
        <p:spPr>
          <a:xfrm>
            <a:off x="1146500" y="962441"/>
            <a:ext cx="4118968"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rPr>
              <a:t>Presenter Bio</a:t>
            </a:r>
            <a:endParaRPr lang="en-US" sz="3200">
              <a:solidFill>
                <a:schemeClr val="bg1"/>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65151D97-6C11-F912-5DF2-CFCB072BEC31}"/>
              </a:ext>
            </a:extLst>
          </p:cNvPr>
          <p:cNvSpPr txBox="1"/>
          <p:nvPr/>
        </p:nvSpPr>
        <p:spPr>
          <a:xfrm>
            <a:off x="1146500" y="1648242"/>
            <a:ext cx="6545016" cy="4247317"/>
          </a:xfrm>
          <a:prstGeom prst="rect">
            <a:avLst/>
          </a:prstGeom>
          <a:noFill/>
        </p:spPr>
        <p:txBody>
          <a:bodyPr wrap="square" rtlCol="0">
            <a:spAutoFit/>
          </a:bodyPr>
          <a:lstStyle/>
          <a:p>
            <a:r>
              <a:rPr lang="en-US"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Dr. Amanda Lanier is an applied linguist with 20 years of experience in language teaching and 10 years in online learning and program administration. She is </a:t>
            </a:r>
            <a:r>
              <a:rPr lang="en-US" dirty="0">
                <a:solidFill>
                  <a:schemeClr val="bg1"/>
                </a:solidFill>
                <a:latin typeface="Arial Nova" panose="020B0504020202020204" pitchFamily="34" charset="0"/>
                <a:ea typeface="Calibri" panose="020F0502020204030204" pitchFamily="34" charset="0"/>
                <a:cs typeface="Times New Roman" panose="02020603050405020304" pitchFamily="18" charset="0"/>
              </a:rPr>
              <a:t>the Director </a:t>
            </a:r>
            <a:r>
              <a:rPr lang="en-US"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of Michigan State University’s online graduate programs in Foreign Language Teaching, a project lead for professional development </a:t>
            </a:r>
            <a:r>
              <a:rPr lang="en-US" dirty="0">
                <a:solidFill>
                  <a:schemeClr val="bg1"/>
                </a:solidFill>
                <a:latin typeface="Arial Nova" panose="020B0504020202020204" pitchFamily="34" charset="0"/>
                <a:ea typeface="Calibri" panose="020F0502020204030204" pitchFamily="34" charset="0"/>
                <a:cs typeface="Times New Roman" panose="02020603050405020304" pitchFamily="18" charset="0"/>
              </a:rPr>
              <a:t>through</a:t>
            </a:r>
            <a:r>
              <a:rPr lang="en-US"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 the National Resource Center for Less-Commonly-Taught Languages (NLRC), and primary investigator on a multi-year study of collaboration and change in world language programs. Her work as a scholar</a:t>
            </a:r>
            <a:r>
              <a:rPr lang="en-US" dirty="0">
                <a:solidFill>
                  <a:schemeClr val="bg1"/>
                </a:solidFill>
                <a:latin typeface="Arial Nova" panose="020B0504020202020204" pitchFamily="34" charset="0"/>
                <a:ea typeface="Calibri" panose="020F0502020204030204" pitchFamily="34" charset="0"/>
                <a:cs typeface="Times New Roman" panose="02020603050405020304" pitchFamily="18" charset="0"/>
              </a:rPr>
              <a:t> and</a:t>
            </a:r>
            <a:r>
              <a:rPr lang="en-US"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 educator focuses on the intersections of language, identity, culture, and technolog</a:t>
            </a:r>
            <a:r>
              <a:rPr lang="en-US" dirty="0">
                <a:solidFill>
                  <a:schemeClr val="bg1"/>
                </a:solidFill>
                <a:latin typeface="Arial Nova" panose="020B0504020202020204" pitchFamily="34" charset="0"/>
                <a:ea typeface="Calibri" panose="020F0502020204030204" pitchFamily="34" charset="0"/>
                <a:cs typeface="Times New Roman" panose="02020603050405020304" pitchFamily="18" charset="0"/>
              </a:rPr>
              <a:t>y, particularly in regard to critical and heritage languages. She is trained as an actor, director, and musician, and she is studying her sixth language. </a:t>
            </a:r>
            <a:r>
              <a:rPr lang="en-US"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Dr. Lanier shares resources, project updates, and past presentations on her website at: </a:t>
            </a:r>
            <a:r>
              <a:rPr lang="en-US" u="sng"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lanierlingvista.org</a:t>
            </a:r>
            <a:r>
              <a:rPr lang="en-US"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   </a:t>
            </a:r>
            <a:endParaRPr lang="en-US" sz="1400" dirty="0"/>
          </a:p>
        </p:txBody>
      </p:sp>
      <p:pic>
        <p:nvPicPr>
          <p:cNvPr id="3" name="Picture 2" descr="A person smiling at the camera&#10;&#10;Description automatically generated with medium confidence">
            <a:extLst>
              <a:ext uri="{FF2B5EF4-FFF2-40B4-BE49-F238E27FC236}">
                <a16:creationId xmlns:a16="http://schemas.microsoft.com/office/drawing/2014/main" id="{86198541-B282-AEDA-6A8C-FEF7D9E302FC}"/>
              </a:ext>
            </a:extLst>
          </p:cNvPr>
          <p:cNvPicPr>
            <a:picLocks noChangeAspect="1"/>
          </p:cNvPicPr>
          <p:nvPr/>
        </p:nvPicPr>
        <p:blipFill>
          <a:blip r:embed="rId4"/>
          <a:stretch>
            <a:fillRect/>
          </a:stretch>
        </p:blipFill>
        <p:spPr>
          <a:xfrm>
            <a:off x="8677844" y="630628"/>
            <a:ext cx="2286978" cy="2286978"/>
          </a:xfrm>
          <a:prstGeom prst="rect">
            <a:avLst/>
          </a:prstGeom>
          <a:ln w="12700">
            <a:solidFill>
              <a:schemeClr val="bg1"/>
            </a:solidFill>
          </a:ln>
          <a:effectLst>
            <a:outerShdw blurRad="190500" algn="tl" rotWithShape="0">
              <a:srgbClr val="000000">
                <a:alpha val="70000"/>
              </a:srgbClr>
            </a:outerShdw>
          </a:effectLst>
        </p:spPr>
      </p:pic>
      <p:pic>
        <p:nvPicPr>
          <p:cNvPr id="10" name="Picture 11">
            <a:hlinkClick r:id="rId5"/>
            <a:extLst>
              <a:ext uri="{FF2B5EF4-FFF2-40B4-BE49-F238E27FC236}">
                <a16:creationId xmlns:a16="http://schemas.microsoft.com/office/drawing/2014/main" id="{6FD9E185-65B2-ABAE-DF43-571C2032FBB7}"/>
              </a:ext>
            </a:extLst>
          </p:cNvPr>
          <p:cNvPicPr>
            <a:picLocks noChangeAspect="1"/>
          </p:cNvPicPr>
          <p:nvPr/>
        </p:nvPicPr>
        <p:blipFill>
          <a:blip r:embed="rId6"/>
          <a:stretch>
            <a:fillRect/>
          </a:stretch>
        </p:blipFill>
        <p:spPr>
          <a:xfrm>
            <a:off x="8355907" y="3059289"/>
            <a:ext cx="2930852" cy="34126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162139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07">
          <a:extLst>
            <a:ext uri="{FF2B5EF4-FFF2-40B4-BE49-F238E27FC236}">
              <a16:creationId xmlns:a16="http://schemas.microsoft.com/office/drawing/2014/main" id="{50C08EA0-39D9-0EEE-793A-ADA90B678A5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CE4C4AF-3FBD-BC13-3CAF-5CB74FA4BDD0}"/>
              </a:ext>
            </a:extLst>
          </p:cNvPr>
          <p:cNvSpPr txBox="1"/>
          <p:nvPr/>
        </p:nvSpPr>
        <p:spPr>
          <a:xfrm>
            <a:off x="1146500" y="962441"/>
            <a:ext cx="4118968"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rPr>
              <a:t>Presenter Bio</a:t>
            </a:r>
            <a:endParaRPr lang="en-US" sz="3200">
              <a:solidFill>
                <a:schemeClr val="bg1"/>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65151D97-6C11-F912-5DF2-CFCB072BEC31}"/>
              </a:ext>
            </a:extLst>
          </p:cNvPr>
          <p:cNvSpPr txBox="1"/>
          <p:nvPr/>
        </p:nvSpPr>
        <p:spPr>
          <a:xfrm>
            <a:off x="1146500" y="1648242"/>
            <a:ext cx="6545016" cy="4247317"/>
          </a:xfrm>
          <a:prstGeom prst="rect">
            <a:avLst/>
          </a:prstGeom>
          <a:noFill/>
        </p:spPr>
        <p:txBody>
          <a:bodyPr wrap="square" lIns="91440" tIns="45720" rIns="91440" bIns="45720" rtlCol="0" anchor="t">
            <a:spAutoFit/>
          </a:bodyPr>
          <a:lstStyle/>
          <a:p>
            <a:r>
              <a:rPr lang="en-US">
                <a:solidFill>
                  <a:schemeClr val="bg1"/>
                </a:solidFill>
                <a:latin typeface="Arial Nova"/>
                <a:ea typeface="Calibri"/>
                <a:cs typeface="Times New Roman"/>
              </a:rPr>
              <a:t>Mr</a:t>
            </a:r>
            <a:r>
              <a:rPr lang="en-US">
                <a:solidFill>
                  <a:schemeClr val="bg1"/>
                </a:solidFill>
                <a:effectLst/>
                <a:latin typeface="Arial Nova"/>
                <a:ea typeface="Calibri"/>
                <a:cs typeface="Times New Roman"/>
              </a:rPr>
              <a:t>.</a:t>
            </a:r>
            <a:r>
              <a:rPr lang="en-US">
                <a:solidFill>
                  <a:schemeClr val="bg1"/>
                </a:solidFill>
                <a:latin typeface="Arial Nova"/>
                <a:ea typeface="Calibri"/>
                <a:cs typeface="Times New Roman"/>
              </a:rPr>
              <a:t> Michael Nunley is a High School Spanish teacher. He has been teaching Spanish for seven years, two in Indianapolis, Indiana and the other five in Decatur, Georgia. He recently graduated with his Masters in Foreign Language Teaching at Michigan State University.</a:t>
            </a:r>
            <a:endParaRPr lang="en-US">
              <a:solidFill>
                <a:schemeClr val="bg1"/>
              </a:solidFill>
              <a:latin typeface="Avenir Next LT Pro" panose="02020404030301010803"/>
              <a:ea typeface="Calibri"/>
              <a:cs typeface="Times New Roman"/>
            </a:endParaRPr>
          </a:p>
          <a:p>
            <a:endParaRPr lang="en-US">
              <a:solidFill>
                <a:schemeClr val="bg1"/>
              </a:solidFill>
              <a:latin typeface="Arial Nova"/>
              <a:ea typeface="Calibri"/>
              <a:cs typeface="Times New Roman"/>
            </a:endParaRPr>
          </a:p>
          <a:p>
            <a:r>
              <a:rPr lang="en-US">
                <a:solidFill>
                  <a:schemeClr val="bg1"/>
                </a:solidFill>
                <a:latin typeface="Arial Nova"/>
                <a:ea typeface="Calibri"/>
                <a:cs typeface="Times New Roman"/>
              </a:rPr>
              <a:t>Recently he led 50 students on a study abroad trip to Salamanca, Spain which became the impetus for his capstone project and this presentation.</a:t>
            </a:r>
          </a:p>
          <a:p>
            <a:endParaRPr lang="en-US">
              <a:solidFill>
                <a:schemeClr val="bg1"/>
              </a:solidFill>
              <a:latin typeface="Arial Nova"/>
              <a:ea typeface="Calibri"/>
              <a:cs typeface="Times New Roman"/>
            </a:endParaRPr>
          </a:p>
          <a:p>
            <a:endParaRPr lang="en-US">
              <a:solidFill>
                <a:schemeClr val="bg1"/>
              </a:solidFill>
              <a:latin typeface="Arial Nova"/>
              <a:ea typeface="Calibri"/>
              <a:cs typeface="Times New Roman"/>
            </a:endParaRPr>
          </a:p>
          <a:p>
            <a:endParaRPr lang="en-US">
              <a:solidFill>
                <a:schemeClr val="bg1"/>
              </a:solidFill>
              <a:latin typeface="Arial Nova"/>
              <a:ea typeface="Calibri"/>
              <a:cs typeface="Times New Roman"/>
            </a:endParaRPr>
          </a:p>
          <a:p>
            <a:endParaRPr lang="en-US">
              <a:solidFill>
                <a:schemeClr val="bg1"/>
              </a:solidFill>
              <a:latin typeface="Arial Nova"/>
              <a:ea typeface="Calibri"/>
              <a:cs typeface="Times New Roman"/>
            </a:endParaRPr>
          </a:p>
          <a:p>
            <a:endParaRPr lang="en-US">
              <a:solidFill>
                <a:schemeClr val="bg1"/>
              </a:solidFill>
              <a:latin typeface="Arial Nova"/>
              <a:ea typeface="Calibri"/>
              <a:cs typeface="Times New Roman"/>
            </a:endParaRPr>
          </a:p>
          <a:p>
            <a:endParaRPr lang="en-US">
              <a:solidFill>
                <a:schemeClr val="bg1"/>
              </a:solidFill>
              <a:latin typeface="Arial Nova"/>
              <a:ea typeface="Calibri"/>
              <a:cs typeface="Times New Roman"/>
            </a:endParaRPr>
          </a:p>
        </p:txBody>
      </p:sp>
      <p:pic>
        <p:nvPicPr>
          <p:cNvPr id="2" name="Picture 1" descr="A person wearing sunglasses smiling&#10;&#10;Description automatically generated">
            <a:extLst>
              <a:ext uri="{FF2B5EF4-FFF2-40B4-BE49-F238E27FC236}">
                <a16:creationId xmlns:a16="http://schemas.microsoft.com/office/drawing/2014/main" id="{59C8CE32-9289-EA1D-B6F4-7159FF591491}"/>
              </a:ext>
            </a:extLst>
          </p:cNvPr>
          <p:cNvPicPr>
            <a:picLocks noChangeAspect="1"/>
          </p:cNvPicPr>
          <p:nvPr/>
        </p:nvPicPr>
        <p:blipFill>
          <a:blip r:embed="rId3"/>
          <a:stretch>
            <a:fillRect/>
          </a:stretch>
        </p:blipFill>
        <p:spPr>
          <a:xfrm>
            <a:off x="8567380" y="1548781"/>
            <a:ext cx="2509973" cy="3450684"/>
          </a:xfrm>
          <a:prstGeom prst="rect">
            <a:avLst/>
          </a:prstGeom>
        </p:spPr>
      </p:pic>
    </p:spTree>
    <p:extLst>
      <p:ext uri="{BB962C8B-B14F-4D97-AF65-F5344CB8AC3E}">
        <p14:creationId xmlns:p14="http://schemas.microsoft.com/office/powerpoint/2010/main" val="16715334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44074-B212-FECB-B849-527F61F733A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4939319-83B5-0A0D-6082-171839797BC0}"/>
              </a:ext>
            </a:extLst>
          </p:cNvPr>
          <p:cNvSpPr>
            <a:spLocks noGrp="1"/>
          </p:cNvSpPr>
          <p:nvPr>
            <p:ph type="title"/>
          </p:nvPr>
        </p:nvSpPr>
        <p:spPr>
          <a:xfrm>
            <a:off x="4541520" y="607392"/>
            <a:ext cx="7078643" cy="916608"/>
          </a:xfrm>
        </p:spPr>
        <p:txBody>
          <a:bodyPr>
            <a:normAutofit/>
          </a:bodyPr>
          <a:lstStyle/>
          <a:p>
            <a:r>
              <a:rPr lang="en-US" sz="4800" b="1"/>
              <a:t>USEFUL LINKS</a:t>
            </a:r>
          </a:p>
        </p:txBody>
      </p:sp>
      <p:pic>
        <p:nvPicPr>
          <p:cNvPr id="8" name="Content Placeholder 7" descr="A qr code on a white background&#10;&#10;Description automatically generated">
            <a:extLst>
              <a:ext uri="{FF2B5EF4-FFF2-40B4-BE49-F238E27FC236}">
                <a16:creationId xmlns:a16="http://schemas.microsoft.com/office/drawing/2014/main" id="{A0A071C6-A4F3-E817-D2F5-F634F426CC3F}"/>
              </a:ext>
            </a:extLst>
          </p:cNvPr>
          <p:cNvPicPr>
            <a:picLocks noGrp="1" noChangeAspect="1"/>
          </p:cNvPicPr>
          <p:nvPr>
            <p:ph idx="1"/>
          </p:nvPr>
        </p:nvPicPr>
        <p:blipFill>
          <a:blip r:embed="rId2"/>
          <a:stretch>
            <a:fillRect/>
          </a:stretch>
        </p:blipFill>
        <p:spPr>
          <a:xfrm>
            <a:off x="750094" y="3124200"/>
            <a:ext cx="2819400" cy="2819400"/>
          </a:xfrm>
          <a:prstGeom prst="rect">
            <a:avLst/>
          </a:prstGeom>
          <a:ln>
            <a:noFill/>
          </a:ln>
          <a:effectLst>
            <a:outerShdw blurRad="190500" algn="tl" rotWithShape="0">
              <a:srgbClr val="000000">
                <a:alpha val="70000"/>
              </a:srgbClr>
            </a:outerShdw>
          </a:effectLst>
        </p:spPr>
      </p:pic>
      <p:sp>
        <p:nvSpPr>
          <p:cNvPr id="6" name="Text Placeholder 5">
            <a:extLst>
              <a:ext uri="{FF2B5EF4-FFF2-40B4-BE49-F238E27FC236}">
                <a16:creationId xmlns:a16="http://schemas.microsoft.com/office/drawing/2014/main" id="{3F0FFED6-F1F7-4A60-CAE0-FE9A9AC3F830}"/>
              </a:ext>
            </a:extLst>
          </p:cNvPr>
          <p:cNvSpPr>
            <a:spLocks noGrp="1"/>
          </p:cNvSpPr>
          <p:nvPr>
            <p:ph type="body" sz="half" idx="2"/>
          </p:nvPr>
        </p:nvSpPr>
        <p:spPr>
          <a:xfrm>
            <a:off x="4541520" y="1524000"/>
            <a:ext cx="7078643" cy="4864608"/>
          </a:xfrm>
        </p:spPr>
        <p:txBody>
          <a:bodyPr>
            <a:normAutofit fontScale="92500" lnSpcReduction="10000"/>
          </a:bodyPr>
          <a:lstStyle/>
          <a:p>
            <a:pPr marL="285750" marR="0" indent="-285750">
              <a:lnSpc>
                <a:spcPct val="107000"/>
              </a:lnSpc>
              <a:spcBef>
                <a:spcPts val="0"/>
              </a:spcBef>
              <a:spcAft>
                <a:spcPts val="800"/>
              </a:spcAft>
              <a:buFont typeface="Arial" panose="020B0604020202020204" pitchFamily="34" charset="0"/>
              <a:buChar char="•"/>
            </a:pPr>
            <a:r>
              <a:rPr lang="en-US" sz="2000" b="1" kern="100">
                <a:effectLst/>
                <a:latin typeface="Calibri" panose="020F0502020204030204" pitchFamily="34" charset="0"/>
                <a:ea typeface="Calibri" panose="020F0502020204030204" pitchFamily="34" charset="0"/>
                <a:cs typeface="Times New Roman" panose="02020603050405020304" pitchFamily="18" charset="0"/>
              </a:rPr>
              <a:t>Amand</a:t>
            </a:r>
            <a:r>
              <a:rPr lang="en-US" sz="2000" b="1" kern="100">
                <a:latin typeface="Calibri" panose="020F0502020204030204" pitchFamily="34" charset="0"/>
                <a:ea typeface="Calibri" panose="020F0502020204030204" pitchFamily="34" charset="0"/>
                <a:cs typeface="Times New Roman" panose="02020603050405020304" pitchFamily="18" charset="0"/>
              </a:rPr>
              <a:t>a Lanier’s Website: Intercultural Competence in Language Teaching</a:t>
            </a:r>
            <a:br>
              <a:rPr lang="en-US" sz="2000" kern="100">
                <a:latin typeface="Calibri" panose="020F0502020204030204" pitchFamily="34" charset="0"/>
                <a:ea typeface="Calibri" panose="020F0502020204030204" pitchFamily="34" charset="0"/>
                <a:cs typeface="Times New Roman" panose="02020603050405020304" pitchFamily="18" charset="0"/>
              </a:rPr>
            </a:br>
            <a:r>
              <a:rPr lang="en-US" sz="2000" kern="100">
                <a:latin typeface="Calibri" panose="020F0502020204030204" pitchFamily="34" charset="0"/>
                <a:ea typeface="Calibri" panose="020F0502020204030204" pitchFamily="34" charset="0"/>
                <a:cs typeface="Times New Roman" panose="02020603050405020304" pitchFamily="18" charset="0"/>
                <a:hlinkClick r:id="rId3"/>
              </a:rPr>
              <a:t>https://lanier.commons.msu.edu/icc-in-flt/</a:t>
            </a:r>
            <a:r>
              <a:rPr lang="en-US" sz="2000" kern="100">
                <a:latin typeface="Calibri" panose="020F0502020204030204" pitchFamily="34" charset="0"/>
                <a:ea typeface="Calibri" panose="020F0502020204030204" pitchFamily="34" charset="0"/>
                <a:cs typeface="Times New Roman" panose="02020603050405020304" pitchFamily="18" charset="0"/>
              </a:rPr>
              <a:t> </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2000" b="1" kern="100" err="1">
                <a:effectLst/>
                <a:latin typeface="Calibri" panose="020F0502020204030204" pitchFamily="34" charset="0"/>
                <a:ea typeface="Calibri" panose="020F0502020204030204" pitchFamily="34" charset="0"/>
                <a:cs typeface="Times New Roman" panose="02020603050405020304" pitchFamily="18" charset="0"/>
              </a:rPr>
              <a:t>Wakelet</a:t>
            </a:r>
            <a:r>
              <a:rPr lang="en-US" sz="2000" b="1" kern="100">
                <a:effectLst/>
                <a:latin typeface="Calibri" panose="020F0502020204030204" pitchFamily="34" charset="0"/>
                <a:ea typeface="Calibri" panose="020F0502020204030204" pitchFamily="34" charset="0"/>
                <a:cs typeface="Times New Roman" panose="02020603050405020304" pitchFamily="18" charset="0"/>
              </a:rPr>
              <a:t> Collection: Integrating Culture and Language</a:t>
            </a:r>
            <a:br>
              <a:rPr lang="en-US" sz="2000" kern="100">
                <a:effectLst/>
                <a:latin typeface="Calibri" panose="020F0502020204030204" pitchFamily="34" charset="0"/>
                <a:ea typeface="Calibri" panose="020F0502020204030204" pitchFamily="34" charset="0"/>
                <a:cs typeface="Times New Roman" panose="02020603050405020304" pitchFamily="18" charset="0"/>
              </a:rPr>
            </a:br>
            <a:r>
              <a:rPr lang="en-US" sz="2000"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https://wakelet.com/wake/qHVc8WwiO7fpLYIzmp__F</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2000" b="1" kern="100" err="1">
                <a:effectLst/>
                <a:latin typeface="Calibri" panose="020F0502020204030204" pitchFamily="34" charset="0"/>
                <a:ea typeface="Calibri" panose="020F0502020204030204" pitchFamily="34" charset="0"/>
                <a:cs typeface="Times New Roman" panose="02020603050405020304" pitchFamily="18" charset="0"/>
              </a:rPr>
              <a:t>LinguaFolio</a:t>
            </a:r>
            <a:r>
              <a:rPr lang="en-US" sz="2000" b="1" kern="100">
                <a:effectLst/>
                <a:latin typeface="Calibri" panose="020F0502020204030204" pitchFamily="34" charset="0"/>
                <a:ea typeface="Calibri" panose="020F0502020204030204" pitchFamily="34" charset="0"/>
                <a:cs typeface="Times New Roman" panose="02020603050405020304" pitchFamily="18" charset="0"/>
              </a:rPr>
              <a:t> Training Module 5: The Importance of Interculturality</a:t>
            </a:r>
            <a:br>
              <a:rPr lang="en-US" sz="2000" kern="100">
                <a:effectLst/>
                <a:latin typeface="Calibri" panose="020F0502020204030204" pitchFamily="34" charset="0"/>
                <a:ea typeface="Calibri" panose="020F0502020204030204" pitchFamily="34" charset="0"/>
                <a:cs typeface="Times New Roman" panose="02020603050405020304" pitchFamily="18" charset="0"/>
              </a:rPr>
            </a:br>
            <a:r>
              <a:rPr lang="en-US" sz="2000"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https://ncssfl.org/lfmodules/module5-0/</a:t>
            </a:r>
            <a:r>
              <a:rPr lang="en-US" sz="2000" kern="100">
                <a:effectLst/>
                <a:latin typeface="Calibri" panose="020F0502020204030204" pitchFamily="34" charset="0"/>
                <a:ea typeface="Calibri" panose="020F0502020204030204" pitchFamily="34" charset="0"/>
                <a:cs typeface="Times New Roman" panose="02020603050405020304" pitchFamily="18" charset="0"/>
              </a:rPr>
              <a:t> </a:t>
            </a:r>
          </a:p>
          <a:p>
            <a:pPr marL="285750" marR="0" indent="-285750">
              <a:lnSpc>
                <a:spcPct val="107000"/>
              </a:lnSpc>
              <a:spcBef>
                <a:spcPts val="0"/>
              </a:spcBef>
              <a:spcAft>
                <a:spcPts val="800"/>
              </a:spcAft>
              <a:buFont typeface="Arial" panose="020B0604020202020204" pitchFamily="34" charset="0"/>
              <a:buChar char="•"/>
            </a:pPr>
            <a:r>
              <a:rPr lang="en-US" sz="2000" b="1" kern="100">
                <a:effectLst/>
                <a:latin typeface="Calibri" panose="020F0502020204030204" pitchFamily="34" charset="0"/>
                <a:ea typeface="Calibri" panose="020F0502020204030204" pitchFamily="34" charset="0"/>
                <a:cs typeface="Times New Roman" panose="02020603050405020304" pitchFamily="18" charset="0"/>
              </a:rPr>
              <a:t>NCSSFL-ACTFL Can-Do Statements</a:t>
            </a:r>
            <a:br>
              <a:rPr lang="en-US" sz="2000" kern="100">
                <a:effectLst/>
                <a:latin typeface="Calibri" panose="020F0502020204030204" pitchFamily="34" charset="0"/>
                <a:ea typeface="Calibri" panose="020F0502020204030204" pitchFamily="34" charset="0"/>
                <a:cs typeface="Times New Roman" panose="02020603050405020304" pitchFamily="18" charset="0"/>
              </a:rPr>
            </a:br>
            <a:r>
              <a:rPr lang="en-US" sz="2000"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https://www.actfl.org/educator-resources/ncssfl-actfl-can-do-statements</a:t>
            </a:r>
            <a:r>
              <a:rPr lang="en-US" sz="2000" kern="100">
                <a:effectLst/>
                <a:latin typeface="Calibri" panose="020F0502020204030204" pitchFamily="34" charset="0"/>
                <a:ea typeface="Calibri" panose="020F0502020204030204" pitchFamily="34" charset="0"/>
                <a:cs typeface="Times New Roman" panose="02020603050405020304" pitchFamily="18" charset="0"/>
              </a:rPr>
              <a:t> </a:t>
            </a:r>
          </a:p>
          <a:p>
            <a:pPr marL="285750" marR="0" indent="-285750">
              <a:lnSpc>
                <a:spcPct val="107000"/>
              </a:lnSpc>
              <a:spcBef>
                <a:spcPts val="0"/>
              </a:spcBef>
              <a:spcAft>
                <a:spcPts val="800"/>
              </a:spcAft>
              <a:buFont typeface="Arial" panose="020B0604020202020204" pitchFamily="34" charset="0"/>
              <a:buChar char="•"/>
            </a:pPr>
            <a:r>
              <a:rPr lang="en-US" sz="2000" b="1" kern="100">
                <a:effectLst/>
                <a:latin typeface="Calibri" panose="020F0502020204030204" pitchFamily="34" charset="0"/>
                <a:ea typeface="Calibri" panose="020F0502020204030204" pitchFamily="34" charset="0"/>
                <a:cs typeface="Times New Roman" panose="02020603050405020304" pitchFamily="18" charset="0"/>
              </a:rPr>
              <a:t>Council of Europe: Autobiography of Intercultural Encounters</a:t>
            </a:r>
            <a:br>
              <a:rPr lang="en-US" sz="2000" kern="100">
                <a:effectLst/>
                <a:latin typeface="Calibri" panose="020F0502020204030204" pitchFamily="34" charset="0"/>
                <a:ea typeface="Calibri" panose="020F0502020204030204" pitchFamily="34" charset="0"/>
                <a:cs typeface="Times New Roman" panose="02020603050405020304" pitchFamily="18" charset="0"/>
              </a:rPr>
            </a:br>
            <a:r>
              <a:rPr lang="en-US" sz="2000"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https://www.coe.int/en/web/autobiography-intercultural-encounters</a:t>
            </a:r>
            <a:r>
              <a:rPr lang="en-US" sz="2000" kern="100">
                <a:effectLst/>
                <a:latin typeface="Calibri" panose="020F0502020204030204" pitchFamily="34" charset="0"/>
                <a:ea typeface="Calibri" panose="020F0502020204030204" pitchFamily="34" charset="0"/>
                <a:cs typeface="Times New Roman" panose="02020603050405020304" pitchFamily="18" charset="0"/>
              </a:rPr>
              <a:t> </a:t>
            </a:r>
          </a:p>
          <a:p>
            <a:pPr marL="285750" marR="0" indent="-285750">
              <a:lnSpc>
                <a:spcPct val="107000"/>
              </a:lnSpc>
              <a:spcBef>
                <a:spcPts val="0"/>
              </a:spcBef>
              <a:spcAft>
                <a:spcPts val="800"/>
              </a:spcAft>
              <a:buFont typeface="Arial" panose="020B0604020202020204" pitchFamily="34" charset="0"/>
              <a:buChar char="•"/>
            </a:pPr>
            <a:r>
              <a:rPr lang="en-US" sz="2000" b="1" kern="100">
                <a:effectLst/>
                <a:latin typeface="Calibri" panose="020F0502020204030204" pitchFamily="34" charset="0"/>
                <a:ea typeface="Calibri" panose="020F0502020204030204" pitchFamily="34" charset="0"/>
                <a:cs typeface="Times New Roman" panose="02020603050405020304" pitchFamily="18" charset="0"/>
              </a:rPr>
              <a:t>Global Competence</a:t>
            </a:r>
            <a:br>
              <a:rPr lang="en-US" sz="2000" kern="100">
                <a:effectLst/>
                <a:latin typeface="Calibri" panose="020F0502020204030204" pitchFamily="34" charset="0"/>
                <a:ea typeface="Calibri" panose="020F0502020204030204" pitchFamily="34" charset="0"/>
                <a:cs typeface="Times New Roman" panose="02020603050405020304" pitchFamily="18" charset="0"/>
              </a:rPr>
            </a:br>
            <a:r>
              <a:rPr lang="en-US" sz="2000"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https://asiasociety.org/education/global-competence</a:t>
            </a:r>
            <a:r>
              <a:rPr lang="en-US" sz="2000" kern="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9" name="Callout: Down Arrow 8">
            <a:extLst>
              <a:ext uri="{FF2B5EF4-FFF2-40B4-BE49-F238E27FC236}">
                <a16:creationId xmlns:a16="http://schemas.microsoft.com/office/drawing/2014/main" id="{01A397E3-3B95-580A-C2CA-82976CA63485}"/>
              </a:ext>
            </a:extLst>
          </p:cNvPr>
          <p:cNvSpPr/>
          <p:nvPr/>
        </p:nvSpPr>
        <p:spPr>
          <a:xfrm>
            <a:off x="495300" y="607392"/>
            <a:ext cx="3352800" cy="2650158"/>
          </a:xfrm>
          <a:prstGeom prst="downArrowCallou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000" err="1"/>
              <a:t>Wakelet</a:t>
            </a:r>
            <a:r>
              <a:rPr lang="en-US" sz="2000"/>
              <a:t> Collection:</a:t>
            </a:r>
          </a:p>
          <a:p>
            <a:pPr algn="ctr"/>
            <a:r>
              <a:rPr lang="en-US" sz="2000" b="1"/>
              <a:t>Integrating Language and Culture</a:t>
            </a:r>
          </a:p>
        </p:txBody>
      </p:sp>
    </p:spTree>
    <p:extLst>
      <p:ext uri="{BB962C8B-B14F-4D97-AF65-F5344CB8AC3E}">
        <p14:creationId xmlns:p14="http://schemas.microsoft.com/office/powerpoint/2010/main" val="27343496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2A0CB-1677-AB18-B9D8-913A2304A1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9517DF-872A-C1F5-F93F-A54950AD9F23}"/>
              </a:ext>
            </a:extLst>
          </p:cNvPr>
          <p:cNvSpPr>
            <a:spLocks noGrp="1"/>
          </p:cNvSpPr>
          <p:nvPr>
            <p:ph type="title"/>
          </p:nvPr>
        </p:nvSpPr>
        <p:spPr>
          <a:xfrm>
            <a:off x="609600" y="507613"/>
            <a:ext cx="9973056" cy="479940"/>
          </a:xfrm>
        </p:spPr>
        <p:txBody>
          <a:bodyPr>
            <a:normAutofit/>
          </a:bodyPr>
          <a:lstStyle/>
          <a:p>
            <a:r>
              <a:rPr lang="en-US" sz="2800" b="1"/>
              <a:t>REFERENCES AND RESOURCES </a:t>
            </a:r>
          </a:p>
        </p:txBody>
      </p:sp>
      <p:sp>
        <p:nvSpPr>
          <p:cNvPr id="3" name="Content Placeholder 2">
            <a:extLst>
              <a:ext uri="{FF2B5EF4-FFF2-40B4-BE49-F238E27FC236}">
                <a16:creationId xmlns:a16="http://schemas.microsoft.com/office/drawing/2014/main" id="{900C644D-3C50-5BB5-913A-5A9F56CD072E}"/>
              </a:ext>
            </a:extLst>
          </p:cNvPr>
          <p:cNvSpPr>
            <a:spLocks noGrp="1"/>
          </p:cNvSpPr>
          <p:nvPr>
            <p:ph idx="1"/>
          </p:nvPr>
        </p:nvSpPr>
        <p:spPr>
          <a:xfrm>
            <a:off x="609600" y="938785"/>
            <a:ext cx="11167872" cy="5684955"/>
          </a:xfrm>
        </p:spPr>
        <p:txBody>
          <a:bodyPr>
            <a:normAutofit fontScale="70000" lnSpcReduction="20000"/>
          </a:bodyPr>
          <a:lstStyle/>
          <a:p>
            <a:pPr marL="457200" marR="0" indent="-457200">
              <a:lnSpc>
                <a:spcPct val="107000"/>
              </a:lnSpc>
              <a:spcBef>
                <a:spcPts val="0"/>
              </a:spcBef>
              <a:spcAft>
                <a:spcPts val="600"/>
              </a:spcAft>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Byram, M., &amp; Zarate, G. (1997). Defining and assessing intercultural competence: Some principles and proposals for the European context. </a:t>
            </a:r>
            <a:r>
              <a:rPr lang="en-US" sz="1800" i="1" kern="100">
                <a:effectLst/>
                <a:latin typeface="Calibri" panose="020F0502020204030204" pitchFamily="34" charset="0"/>
                <a:ea typeface="Calibri" panose="020F0502020204030204" pitchFamily="34" charset="0"/>
                <a:cs typeface="Times New Roman" panose="02020603050405020304" pitchFamily="18" charset="0"/>
              </a:rPr>
              <a:t>Language Teaching</a:t>
            </a: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r>
              <a:rPr lang="en-US" sz="1800" i="1" kern="100">
                <a:effectLst/>
                <a:latin typeface="Calibri" panose="020F0502020204030204" pitchFamily="34" charset="0"/>
                <a:ea typeface="Calibri" panose="020F0502020204030204" pitchFamily="34" charset="0"/>
                <a:cs typeface="Times New Roman" panose="02020603050405020304" pitchFamily="18" charset="0"/>
              </a:rPr>
              <a:t>29</a:t>
            </a:r>
            <a:r>
              <a:rPr lang="en-US" sz="1800" kern="100">
                <a:effectLst/>
                <a:latin typeface="Calibri" panose="020F0502020204030204" pitchFamily="34" charset="0"/>
                <a:ea typeface="Calibri" panose="020F0502020204030204" pitchFamily="34" charset="0"/>
                <a:cs typeface="Times New Roman" panose="02020603050405020304" pitchFamily="18" charset="0"/>
              </a:rPr>
              <a:t>(04), 239–243.</a:t>
            </a:r>
          </a:p>
          <a:p>
            <a:pPr marL="457200" marR="0" indent="-457200">
              <a:lnSpc>
                <a:spcPct val="107000"/>
              </a:lnSpc>
              <a:spcBef>
                <a:spcPts val="0"/>
              </a:spcBef>
              <a:spcAft>
                <a:spcPts val="600"/>
              </a:spcAft>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Corbett, J. (2010). Intercultural language activities. In S.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Thornbury</a:t>
            </a:r>
            <a:r>
              <a:rPr lang="en-US" sz="1800" kern="100">
                <a:effectLst/>
                <a:latin typeface="Calibri" panose="020F0502020204030204" pitchFamily="34" charset="0"/>
                <a:ea typeface="Calibri" panose="020F0502020204030204" pitchFamily="34" charset="0"/>
                <a:cs typeface="Times New Roman" panose="02020603050405020304" pitchFamily="18" charset="0"/>
              </a:rPr>
              <a:t> (Ed.), </a:t>
            </a:r>
            <a:r>
              <a:rPr lang="en-US" sz="1800" i="1" kern="100">
                <a:effectLst/>
                <a:latin typeface="Calibri" panose="020F0502020204030204" pitchFamily="34" charset="0"/>
                <a:ea typeface="Calibri" panose="020F0502020204030204" pitchFamily="34" charset="0"/>
                <a:cs typeface="Times New Roman" panose="02020603050405020304" pitchFamily="18" charset="0"/>
              </a:rPr>
              <a:t>Cambridge handbooks for language teachers</a:t>
            </a:r>
            <a:r>
              <a:rPr lang="en-US" sz="1800" kern="100">
                <a:effectLst/>
                <a:latin typeface="Calibri" panose="020F0502020204030204" pitchFamily="34" charset="0"/>
                <a:ea typeface="Calibri" panose="020F0502020204030204" pitchFamily="34" charset="0"/>
                <a:cs typeface="Times New Roman" panose="02020603050405020304" pitchFamily="18" charset="0"/>
              </a:rPr>
              <a:t>. Cambridge University Press.</a:t>
            </a:r>
          </a:p>
          <a:p>
            <a:pPr marL="457200" marR="0" indent="-457200">
              <a:lnSpc>
                <a:spcPct val="107000"/>
              </a:lnSpc>
              <a:spcBef>
                <a:spcPts val="0"/>
              </a:spcBef>
              <a:spcAft>
                <a:spcPts val="600"/>
              </a:spcAft>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Deardorff, D. K. (2006). Identification and assessment of intercultural competence as a student outcome of internationalization. </a:t>
            </a:r>
            <a:r>
              <a:rPr lang="en-US" sz="1800" i="1" kern="100">
                <a:effectLst/>
                <a:latin typeface="Calibri" panose="020F0502020204030204" pitchFamily="34" charset="0"/>
                <a:ea typeface="Calibri" panose="020F0502020204030204" pitchFamily="34" charset="0"/>
                <a:cs typeface="Times New Roman" panose="02020603050405020304" pitchFamily="18" charset="0"/>
              </a:rPr>
              <a:t>Journal of Studies in International Education</a:t>
            </a: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r>
              <a:rPr lang="en-US" sz="1800" i="1" kern="100">
                <a:effectLst/>
                <a:latin typeface="Calibri" panose="020F0502020204030204" pitchFamily="34" charset="0"/>
                <a:ea typeface="Calibri" panose="020F0502020204030204" pitchFamily="34" charset="0"/>
                <a:cs typeface="Times New Roman" panose="02020603050405020304" pitchFamily="18" charset="0"/>
              </a:rPr>
              <a:t>10</a:t>
            </a:r>
            <a:r>
              <a:rPr lang="en-US" sz="1800" kern="100">
                <a:effectLst/>
                <a:latin typeface="Calibri" panose="020F0502020204030204" pitchFamily="34" charset="0"/>
                <a:ea typeface="Calibri" panose="020F0502020204030204" pitchFamily="34" charset="0"/>
                <a:cs typeface="Times New Roman" panose="02020603050405020304" pitchFamily="18" charset="0"/>
              </a:rPr>
              <a:t>(3), 241–266. </a:t>
            </a:r>
            <a:r>
              <a:rPr lang="en-US" sz="1800"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https://journals-sagepub-com.proxy2.cl.msu.edu/doi/10.1177/1028315306287002</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600"/>
              </a:spcAft>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Deardorff, D. K. (Ed.). (2009). </a:t>
            </a:r>
            <a:r>
              <a:rPr lang="en-US" sz="1800" i="1" kern="100">
                <a:effectLst/>
                <a:latin typeface="Calibri" panose="020F0502020204030204" pitchFamily="34" charset="0"/>
                <a:ea typeface="Calibri" panose="020F0502020204030204" pitchFamily="34" charset="0"/>
                <a:cs typeface="Times New Roman" panose="02020603050405020304" pitchFamily="18" charset="0"/>
              </a:rPr>
              <a:t>The Sage handbook of intercultural competence</a:t>
            </a:r>
            <a:r>
              <a:rPr lang="en-US" sz="1800" kern="100">
                <a:effectLst/>
                <a:latin typeface="Calibri" panose="020F0502020204030204" pitchFamily="34" charset="0"/>
                <a:ea typeface="Calibri" panose="020F0502020204030204" pitchFamily="34" charset="0"/>
                <a:cs typeface="Times New Roman" panose="02020603050405020304" pitchFamily="18" charset="0"/>
              </a:rPr>
              <a:t>. Sage Publications, Inc.</a:t>
            </a:r>
          </a:p>
          <a:p>
            <a:pPr marL="457200" marR="0" indent="-457200">
              <a:lnSpc>
                <a:spcPct val="107000"/>
              </a:lnSpc>
              <a:spcBef>
                <a:spcPts val="0"/>
              </a:spcBef>
              <a:spcAft>
                <a:spcPts val="600"/>
              </a:spcAft>
              <a:buNone/>
            </a:pPr>
            <a:r>
              <a:rPr lang="en-US" sz="1800" kern="100" err="1">
                <a:effectLst/>
                <a:latin typeface="Calibri" panose="020F0502020204030204" pitchFamily="34" charset="0"/>
                <a:ea typeface="Calibri" panose="020F0502020204030204" pitchFamily="34" charset="0"/>
                <a:cs typeface="Times New Roman" panose="02020603050405020304" pitchFamily="18" charset="0"/>
              </a:rPr>
              <a:t>Fantini</a:t>
            </a:r>
            <a:r>
              <a:rPr lang="en-US" sz="1800" kern="100">
                <a:effectLst/>
                <a:latin typeface="Calibri" panose="020F0502020204030204" pitchFamily="34" charset="0"/>
                <a:ea typeface="Calibri" panose="020F0502020204030204" pitchFamily="34" charset="0"/>
                <a:cs typeface="Times New Roman" panose="02020603050405020304" pitchFamily="18" charset="0"/>
              </a:rPr>
              <a:t>, A. E. (2009). Assessing intercultural competence. In D. K. Deardorff (Ed.), </a:t>
            </a:r>
            <a:r>
              <a:rPr lang="en-US" sz="1800" i="1" kern="100">
                <a:effectLst/>
                <a:latin typeface="Calibri" panose="020F0502020204030204" pitchFamily="34" charset="0"/>
                <a:ea typeface="Calibri" panose="020F0502020204030204" pitchFamily="34" charset="0"/>
                <a:cs typeface="Times New Roman" panose="02020603050405020304" pitchFamily="18" charset="0"/>
              </a:rPr>
              <a:t>The SAGE handbook of intercultural competence</a:t>
            </a:r>
            <a:r>
              <a:rPr lang="en-US" sz="1800" kern="100">
                <a:effectLst/>
                <a:latin typeface="Calibri" panose="020F0502020204030204" pitchFamily="34" charset="0"/>
                <a:ea typeface="Calibri" panose="020F0502020204030204" pitchFamily="34" charset="0"/>
                <a:cs typeface="Times New Roman" panose="02020603050405020304" pitchFamily="18" charset="0"/>
              </a:rPr>
              <a:t> (pp. 456–476). SAGE Publications. </a:t>
            </a:r>
            <a:r>
              <a:rPr lang="en-US" sz="1800"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https://us.sagepub.com/en-us/nam/the-sage-handbook-of-intercultural-competence/book232239</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600"/>
              </a:spcAft>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Hammer, M. R., Bennett, M. J., &amp; Wiseman, R. (2003). Measuring intercultural sensitivity: The intercultural development inventory. </a:t>
            </a:r>
            <a:r>
              <a:rPr lang="en-US" sz="1800" i="1" kern="100">
                <a:effectLst/>
                <a:latin typeface="Calibri" panose="020F0502020204030204" pitchFamily="34" charset="0"/>
                <a:ea typeface="Calibri" panose="020F0502020204030204" pitchFamily="34" charset="0"/>
                <a:cs typeface="Times New Roman" panose="02020603050405020304" pitchFamily="18" charset="0"/>
              </a:rPr>
              <a:t>International Journal of Intercultural Relations</a:t>
            </a: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r>
              <a:rPr lang="en-US" sz="1800" i="1" kern="100">
                <a:effectLst/>
                <a:latin typeface="Calibri" panose="020F0502020204030204" pitchFamily="34" charset="0"/>
                <a:ea typeface="Calibri" panose="020F0502020204030204" pitchFamily="34" charset="0"/>
                <a:cs typeface="Times New Roman" panose="02020603050405020304" pitchFamily="18" charset="0"/>
              </a:rPr>
              <a:t>27</a:t>
            </a:r>
            <a:r>
              <a:rPr lang="en-US" sz="1800" kern="100">
                <a:effectLst/>
                <a:latin typeface="Calibri" panose="020F0502020204030204" pitchFamily="34" charset="0"/>
                <a:ea typeface="Calibri" panose="020F0502020204030204" pitchFamily="34" charset="0"/>
                <a:cs typeface="Times New Roman" panose="02020603050405020304" pitchFamily="18" charset="0"/>
              </a:rPr>
              <a:t>(4), 421–443.</a:t>
            </a:r>
          </a:p>
          <a:p>
            <a:pPr marL="457200" marR="0" indent="-457200">
              <a:lnSpc>
                <a:spcPct val="107000"/>
              </a:lnSpc>
              <a:spcBef>
                <a:spcPts val="0"/>
              </a:spcBef>
              <a:spcAft>
                <a:spcPts val="600"/>
              </a:spcAft>
              <a:buNone/>
            </a:pPr>
            <a:r>
              <a:rPr lang="en-US" sz="1800" kern="100" err="1">
                <a:effectLst/>
                <a:latin typeface="Calibri" panose="020F0502020204030204" pitchFamily="34" charset="0"/>
                <a:ea typeface="Calibri" panose="020F0502020204030204" pitchFamily="34" charset="0"/>
                <a:cs typeface="Times New Roman" panose="02020603050405020304" pitchFamily="18" charset="0"/>
              </a:rPr>
              <a:t>Kramsch</a:t>
            </a:r>
            <a:r>
              <a:rPr lang="en-US" sz="1800" kern="100">
                <a:effectLst/>
                <a:latin typeface="Calibri" panose="020F0502020204030204" pitchFamily="34" charset="0"/>
                <a:ea typeface="Calibri" panose="020F0502020204030204" pitchFamily="34" charset="0"/>
                <a:cs typeface="Times New Roman" panose="02020603050405020304" pitchFamily="18" charset="0"/>
              </a:rPr>
              <a:t>, C. (1993). </a:t>
            </a:r>
            <a:r>
              <a:rPr lang="en-US" sz="1800" i="1" kern="100">
                <a:effectLst/>
                <a:latin typeface="Calibri" panose="020F0502020204030204" pitchFamily="34" charset="0"/>
                <a:ea typeface="Calibri" panose="020F0502020204030204" pitchFamily="34" charset="0"/>
                <a:cs typeface="Times New Roman" panose="02020603050405020304" pitchFamily="18" charset="0"/>
              </a:rPr>
              <a:t>Context and culture in language teaching</a:t>
            </a:r>
            <a:r>
              <a:rPr lang="en-US" sz="1800" kern="100">
                <a:effectLst/>
                <a:latin typeface="Calibri" panose="020F0502020204030204" pitchFamily="34" charset="0"/>
                <a:ea typeface="Calibri" panose="020F0502020204030204" pitchFamily="34" charset="0"/>
                <a:cs typeface="Times New Roman" panose="02020603050405020304" pitchFamily="18" charset="0"/>
              </a:rPr>
              <a:t>. Oxford University Press.</a:t>
            </a:r>
          </a:p>
          <a:p>
            <a:pPr marL="457200" marR="0" indent="-457200">
              <a:lnSpc>
                <a:spcPct val="107000"/>
              </a:lnSpc>
              <a:spcBef>
                <a:spcPts val="0"/>
              </a:spcBef>
              <a:spcAft>
                <a:spcPts val="600"/>
              </a:spcAft>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Lanier Temples, A. (2015). Language and identity. In J. M. Bennett (Ed.), </a:t>
            </a:r>
            <a:r>
              <a:rPr lang="en-US" sz="1800" i="1" kern="100">
                <a:effectLst/>
                <a:latin typeface="Calibri" panose="020F0502020204030204" pitchFamily="34" charset="0"/>
                <a:ea typeface="Calibri" panose="020F0502020204030204" pitchFamily="34" charset="0"/>
                <a:cs typeface="Times New Roman" panose="02020603050405020304" pitchFamily="18" charset="0"/>
              </a:rPr>
              <a:t>The SAGE Encyclopedia of Intercultural Competence</a:t>
            </a:r>
            <a:r>
              <a:rPr lang="en-US" sz="1800" kern="100">
                <a:effectLst/>
                <a:latin typeface="Calibri" panose="020F0502020204030204" pitchFamily="34" charset="0"/>
                <a:ea typeface="Calibri" panose="020F0502020204030204" pitchFamily="34" charset="0"/>
                <a:cs typeface="Times New Roman" panose="02020603050405020304" pitchFamily="18" charset="0"/>
              </a:rPr>
              <a:t> (pp. 574–578). SAGE Publications, Inc. </a:t>
            </a:r>
            <a:r>
              <a:rPr lang="en-US" sz="1800"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http://dx.doi.org/10.4135/9781483346267</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600"/>
              </a:spcAft>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Liddicoat, A. J., &amp;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Scarino</a:t>
            </a:r>
            <a:r>
              <a:rPr lang="en-US" sz="1800" kern="100">
                <a:effectLst/>
                <a:latin typeface="Calibri" panose="020F0502020204030204" pitchFamily="34" charset="0"/>
                <a:ea typeface="Calibri" panose="020F0502020204030204" pitchFamily="34" charset="0"/>
                <a:cs typeface="Times New Roman" panose="02020603050405020304" pitchFamily="18" charset="0"/>
              </a:rPr>
              <a:t>, A. (2013). </a:t>
            </a:r>
            <a:r>
              <a:rPr lang="en-US" sz="1800" i="1" kern="100">
                <a:effectLst/>
                <a:latin typeface="Calibri" panose="020F0502020204030204" pitchFamily="34" charset="0"/>
                <a:ea typeface="Calibri" panose="020F0502020204030204" pitchFamily="34" charset="0"/>
                <a:cs typeface="Times New Roman" panose="02020603050405020304" pitchFamily="18" charset="0"/>
              </a:rPr>
              <a:t>Intercultural Language Teaching and Learning</a:t>
            </a:r>
            <a:r>
              <a:rPr lang="en-US" sz="1800" kern="100">
                <a:effectLst/>
                <a:latin typeface="Calibri" panose="020F0502020204030204" pitchFamily="34" charset="0"/>
                <a:ea typeface="Calibri" panose="020F0502020204030204" pitchFamily="34" charset="0"/>
                <a:cs typeface="Times New Roman" panose="02020603050405020304" pitchFamily="18" charset="0"/>
              </a:rPr>
              <a:t>. Wiley-Blackwell. </a:t>
            </a:r>
            <a:r>
              <a:rPr lang="en-US" sz="1800"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https://ebookcentral-proquest-com.proxy2.cl.msu.edu/lib/michstate-ebooks/detail.action?docID=1124313</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600"/>
              </a:spcAft>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Liddicoat, A., &amp;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Scarino</a:t>
            </a:r>
            <a:r>
              <a:rPr lang="en-US" sz="1800" kern="100">
                <a:effectLst/>
                <a:latin typeface="Calibri" panose="020F0502020204030204" pitchFamily="34" charset="0"/>
                <a:ea typeface="Calibri" panose="020F0502020204030204" pitchFamily="34" charset="0"/>
                <a:cs typeface="Times New Roman" panose="02020603050405020304" pitchFamily="18" charset="0"/>
              </a:rPr>
              <a:t>, A. (2020). Assessing intercultural language learning. In J. Jackson (Ed.), </a:t>
            </a:r>
            <a:r>
              <a:rPr lang="en-US" sz="1800" i="1" kern="100">
                <a:effectLst/>
                <a:latin typeface="Calibri" panose="020F0502020204030204" pitchFamily="34" charset="0"/>
                <a:ea typeface="Calibri" panose="020F0502020204030204" pitchFamily="34" charset="0"/>
                <a:cs typeface="Times New Roman" panose="02020603050405020304" pitchFamily="18" charset="0"/>
              </a:rPr>
              <a:t>The Routledge Handbook of Language and Intercultural Communication</a:t>
            </a:r>
            <a:r>
              <a:rPr lang="en-US" sz="1800" kern="100">
                <a:effectLst/>
                <a:latin typeface="Calibri" panose="020F0502020204030204" pitchFamily="34" charset="0"/>
                <a:ea typeface="Calibri" panose="020F0502020204030204" pitchFamily="34" charset="0"/>
                <a:cs typeface="Times New Roman" panose="02020603050405020304" pitchFamily="18" charset="0"/>
              </a:rPr>
              <a:t> (pp. 395–410). Routledge. </a:t>
            </a:r>
            <a:r>
              <a:rPr lang="en-US" sz="1800"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https://doi.org/10.4324/9781003036210-30</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600"/>
              </a:spcAft>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O’Dowd, R., &amp; Dooly, M. (2020). Intercultural communicative competence development through telecollaboration and virtual exchange. In J. Jackson (Ed.), </a:t>
            </a:r>
            <a:r>
              <a:rPr lang="en-US" sz="1800" i="1" kern="100">
                <a:effectLst/>
                <a:latin typeface="Calibri" panose="020F0502020204030204" pitchFamily="34" charset="0"/>
                <a:ea typeface="Calibri" panose="020F0502020204030204" pitchFamily="34" charset="0"/>
                <a:cs typeface="Times New Roman" panose="02020603050405020304" pitchFamily="18" charset="0"/>
              </a:rPr>
              <a:t>The Routledge Handbook of Language and Intercultural Communication</a:t>
            </a:r>
            <a:r>
              <a:rPr lang="en-US" sz="1800" kern="100">
                <a:effectLst/>
                <a:latin typeface="Calibri" panose="020F0502020204030204" pitchFamily="34" charset="0"/>
                <a:ea typeface="Calibri" panose="020F0502020204030204" pitchFamily="34" charset="0"/>
                <a:cs typeface="Times New Roman" panose="02020603050405020304" pitchFamily="18" charset="0"/>
              </a:rPr>
              <a:t> (pp. 361–375). Routledge. </a:t>
            </a:r>
            <a:r>
              <a:rPr lang="en-US" sz="1800"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https://doi.org/10.4324/9780203805640</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600"/>
              </a:spcAft>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Roy, P., Wandschneider, E., &amp; Steglitz, I. (n.d.). </a:t>
            </a:r>
            <a:r>
              <a:rPr lang="en-US" sz="1800" i="1" kern="100">
                <a:effectLst/>
                <a:latin typeface="Calibri" panose="020F0502020204030204" pitchFamily="34" charset="0"/>
                <a:ea typeface="Calibri" panose="020F0502020204030204" pitchFamily="34" charset="0"/>
                <a:cs typeface="Times New Roman" panose="02020603050405020304" pitchFamily="18" charset="0"/>
              </a:rPr>
              <a:t>Assessing education abroad outcomes: A review of the BEVI, IDI, and GPI</a:t>
            </a: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r>
              <a:rPr lang="en-US" sz="1800"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http://studyabroad.isp.msu.edu/research/</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600"/>
              </a:spcAft>
              <a:buNone/>
            </a:pPr>
            <a:r>
              <a:rPr lang="en-US" sz="1800" kern="100" err="1">
                <a:effectLst/>
                <a:latin typeface="Calibri" panose="020F0502020204030204" pitchFamily="34" charset="0"/>
                <a:ea typeface="Calibri" panose="020F0502020204030204" pitchFamily="34" charset="0"/>
                <a:cs typeface="Times New Roman" panose="02020603050405020304" pitchFamily="18" charset="0"/>
              </a:rPr>
              <a:t>Scarino</a:t>
            </a:r>
            <a:r>
              <a:rPr lang="en-US" sz="1800" kern="100">
                <a:effectLst/>
                <a:latin typeface="Calibri" panose="020F0502020204030204" pitchFamily="34" charset="0"/>
                <a:ea typeface="Calibri" panose="020F0502020204030204" pitchFamily="34" charset="0"/>
                <a:cs typeface="Times New Roman" panose="02020603050405020304" pitchFamily="18" charset="0"/>
              </a:rPr>
              <a:t>, A. (2009). Assessing intercultural capability in learning languages: Some issues and considerations. </a:t>
            </a:r>
            <a:r>
              <a:rPr lang="en-US" sz="1800" i="1" kern="100">
                <a:effectLst/>
                <a:latin typeface="Calibri" panose="020F0502020204030204" pitchFamily="34" charset="0"/>
                <a:ea typeface="Calibri" panose="020F0502020204030204" pitchFamily="34" charset="0"/>
                <a:cs typeface="Times New Roman" panose="02020603050405020304" pitchFamily="18" charset="0"/>
              </a:rPr>
              <a:t>Language Teaching</a:t>
            </a: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r>
              <a:rPr lang="en-US" sz="1800" i="1" kern="100">
                <a:effectLst/>
                <a:latin typeface="Calibri" panose="020F0502020204030204" pitchFamily="34" charset="0"/>
                <a:ea typeface="Calibri" panose="020F0502020204030204" pitchFamily="34" charset="0"/>
                <a:cs typeface="Times New Roman" panose="02020603050405020304" pitchFamily="18" charset="0"/>
              </a:rPr>
              <a:t>42</a:t>
            </a:r>
            <a:r>
              <a:rPr lang="en-US" sz="1800" kern="100">
                <a:effectLst/>
                <a:latin typeface="Calibri" panose="020F0502020204030204" pitchFamily="34" charset="0"/>
                <a:ea typeface="Calibri" panose="020F0502020204030204" pitchFamily="34" charset="0"/>
                <a:cs typeface="Times New Roman" panose="02020603050405020304" pitchFamily="18" charset="0"/>
              </a:rPr>
              <a:t>(01), 67–80.</a:t>
            </a:r>
          </a:p>
          <a:p>
            <a:pPr marL="457200" marR="0" indent="-457200">
              <a:lnSpc>
                <a:spcPct val="107000"/>
              </a:lnSpc>
              <a:spcBef>
                <a:spcPts val="0"/>
              </a:spcBef>
              <a:spcAft>
                <a:spcPts val="600"/>
              </a:spcAft>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 Routledge handbook of language and intercultural communication. (2020). In J. Jackson (Ed.), </a:t>
            </a:r>
            <a:r>
              <a:rPr lang="en-US" sz="1800" i="1" kern="100">
                <a:effectLst/>
                <a:latin typeface="Calibri" panose="020F0502020204030204" pitchFamily="34" charset="0"/>
                <a:ea typeface="Calibri" panose="020F0502020204030204" pitchFamily="34" charset="0"/>
                <a:cs typeface="Times New Roman" panose="02020603050405020304" pitchFamily="18" charset="0"/>
              </a:rPr>
              <a:t>The Routledge handbook of language and Intercultural Communication</a:t>
            </a:r>
            <a:r>
              <a:rPr lang="en-US" sz="1800" kern="100">
                <a:effectLst/>
                <a:latin typeface="Calibri" panose="020F0502020204030204" pitchFamily="34" charset="0"/>
                <a:ea typeface="Calibri" panose="020F0502020204030204" pitchFamily="34" charset="0"/>
                <a:cs typeface="Times New Roman" panose="02020603050405020304" pitchFamily="18" charset="0"/>
              </a:rPr>
              <a:t>. Routledge. </a:t>
            </a:r>
            <a:r>
              <a:rPr lang="en-US" sz="1800"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http://catalog.lib.msu.edu/record=b14303446~S39a</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600"/>
              </a:spcAft>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Wandschneider, E., et al. (2015). The Forum BEVI Project: Applications and Implications for International , Multicultural , and Transformative Learning. </a:t>
            </a:r>
            <a:r>
              <a:rPr lang="en-US" sz="1800" i="1" kern="100">
                <a:effectLst/>
                <a:latin typeface="Calibri" panose="020F0502020204030204" pitchFamily="34" charset="0"/>
                <a:ea typeface="Calibri" panose="020F0502020204030204" pitchFamily="34" charset="0"/>
                <a:cs typeface="Times New Roman" panose="02020603050405020304" pitchFamily="18" charset="0"/>
              </a:rPr>
              <a:t>Frontiers: The Interdisciplinary Journal of Study Abroad</a:t>
            </a: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r>
              <a:rPr lang="en-US" sz="1800" i="1" kern="100">
                <a:effectLst/>
                <a:latin typeface="Calibri" panose="020F0502020204030204" pitchFamily="34" charset="0"/>
                <a:ea typeface="Calibri" panose="020F0502020204030204" pitchFamily="34" charset="0"/>
                <a:cs typeface="Times New Roman" panose="02020603050405020304" pitchFamily="18" charset="0"/>
              </a:rPr>
              <a:t>25</a:t>
            </a:r>
            <a:r>
              <a:rPr lang="en-US" sz="1800" kern="100">
                <a:effectLst/>
                <a:latin typeface="Calibri" panose="020F0502020204030204" pitchFamily="34" charset="0"/>
                <a:ea typeface="Calibri" panose="020F0502020204030204" pitchFamily="34" charset="0"/>
                <a:cs typeface="Times New Roman" panose="02020603050405020304" pitchFamily="18" charset="0"/>
              </a:rPr>
              <a:t>, 150–228.</a:t>
            </a:r>
          </a:p>
        </p:txBody>
      </p:sp>
    </p:spTree>
    <p:extLst>
      <p:ext uri="{BB962C8B-B14F-4D97-AF65-F5344CB8AC3E}">
        <p14:creationId xmlns:p14="http://schemas.microsoft.com/office/powerpoint/2010/main" val="38759797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432205-F485-1123-4BF7-339B0315E078}"/>
              </a:ext>
            </a:extLst>
          </p:cNvPr>
          <p:cNvSpPr>
            <a:spLocks noGrp="1"/>
          </p:cNvSpPr>
          <p:nvPr>
            <p:ph type="ctrTitle"/>
          </p:nvPr>
        </p:nvSpPr>
        <p:spPr/>
        <p:txBody>
          <a:bodyPr>
            <a:normAutofit/>
          </a:bodyPr>
          <a:lstStyle/>
          <a:p>
            <a:r>
              <a:rPr lang="en-US" sz="4800"/>
              <a:t>Supplemental material</a:t>
            </a:r>
          </a:p>
        </p:txBody>
      </p:sp>
      <p:sp>
        <p:nvSpPr>
          <p:cNvPr id="5" name="Text Placeholder 4">
            <a:extLst>
              <a:ext uri="{FF2B5EF4-FFF2-40B4-BE49-F238E27FC236}">
                <a16:creationId xmlns:a16="http://schemas.microsoft.com/office/drawing/2014/main" id="{1D26BB3F-230C-C753-CCD0-1D77A22A7CC5}"/>
              </a:ext>
            </a:extLst>
          </p:cNvPr>
          <p:cNvSpPr>
            <a:spLocks noGrp="1"/>
          </p:cNvSpPr>
          <p:nvPr>
            <p:ph type="subTitle" idx="1"/>
          </p:nvPr>
        </p:nvSpPr>
        <p:spPr/>
        <p:txBody>
          <a:bodyPr/>
          <a:lstStyle/>
          <a:p>
            <a:r>
              <a:rPr lang="en-US"/>
              <a:t>Frameworks and Templates</a:t>
            </a:r>
          </a:p>
        </p:txBody>
      </p:sp>
    </p:spTree>
    <p:extLst>
      <p:ext uri="{BB962C8B-B14F-4D97-AF65-F5344CB8AC3E}">
        <p14:creationId xmlns:p14="http://schemas.microsoft.com/office/powerpoint/2010/main" val="3595945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C3757-4C4C-EE41-6288-D1AB9CBE86A1}"/>
            </a:ext>
          </a:extLst>
        </p:cNvPr>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6C3EBF98-302C-67A6-09E4-A66EB0999E79}"/>
              </a:ext>
            </a:extLst>
          </p:cNvPr>
          <p:cNvPicPr>
            <a:picLocks noGrp="1" noChangeAspect="1"/>
          </p:cNvPicPr>
          <p:nvPr>
            <p:ph type="pic" idx="1"/>
          </p:nvPr>
        </p:nvPicPr>
        <p:blipFill rotWithShape="1">
          <a:blip r:embed="rId2"/>
          <a:srcRect t="1321" b="2266"/>
          <a:stretch/>
        </p:blipFill>
        <p:spPr>
          <a:xfrm>
            <a:off x="1341120" y="328339"/>
            <a:ext cx="5638800" cy="6275259"/>
          </a:xfrm>
          <a:prstGeom prst="rect">
            <a:avLst/>
          </a:prstGeom>
          <a:ln>
            <a:noFill/>
          </a:ln>
          <a:effectLst>
            <a:outerShdw blurRad="190500" algn="tl" rotWithShape="0">
              <a:srgbClr val="000000">
                <a:alpha val="70000"/>
              </a:srgbClr>
            </a:outerShdw>
          </a:effectLst>
        </p:spPr>
      </p:pic>
      <p:sp>
        <p:nvSpPr>
          <p:cNvPr id="12" name="Title 11">
            <a:extLst>
              <a:ext uri="{FF2B5EF4-FFF2-40B4-BE49-F238E27FC236}">
                <a16:creationId xmlns:a16="http://schemas.microsoft.com/office/drawing/2014/main" id="{D643FFFB-4ACA-5188-77CD-D5434DA4C5A0}"/>
              </a:ext>
            </a:extLst>
          </p:cNvPr>
          <p:cNvSpPr>
            <a:spLocks noGrp="1"/>
          </p:cNvSpPr>
          <p:nvPr>
            <p:ph type="title"/>
          </p:nvPr>
        </p:nvSpPr>
        <p:spPr>
          <a:xfrm>
            <a:off x="8477250" y="603504"/>
            <a:ext cx="3144774" cy="2612136"/>
          </a:xfrm>
        </p:spPr>
        <p:txBody>
          <a:bodyPr/>
          <a:lstStyle/>
          <a:p>
            <a:r>
              <a:rPr lang="en-US"/>
              <a:t>Intercultural Attitude Adjustments</a:t>
            </a:r>
            <a:br>
              <a:rPr lang="en-US"/>
            </a:br>
            <a:r>
              <a:rPr lang="en-US"/>
              <a:t>(Lanier, 2021)</a:t>
            </a:r>
          </a:p>
        </p:txBody>
      </p:sp>
      <p:sp>
        <p:nvSpPr>
          <p:cNvPr id="14" name="Text Placeholder 13">
            <a:extLst>
              <a:ext uri="{FF2B5EF4-FFF2-40B4-BE49-F238E27FC236}">
                <a16:creationId xmlns:a16="http://schemas.microsoft.com/office/drawing/2014/main" id="{9FE81C7B-085B-9036-E34D-BB946B48BC3E}"/>
              </a:ext>
            </a:extLst>
          </p:cNvPr>
          <p:cNvSpPr>
            <a:spLocks noGrp="1"/>
          </p:cNvSpPr>
          <p:nvPr>
            <p:ph type="body" sz="half" idx="2"/>
          </p:nvPr>
        </p:nvSpPr>
        <p:spPr>
          <a:xfrm>
            <a:off x="8477250" y="3642360"/>
            <a:ext cx="3144774" cy="2255520"/>
          </a:xfrm>
        </p:spPr>
        <p:txBody>
          <a:bodyPr vert="horz" lIns="91440" tIns="45720" rIns="91440" bIns="45720" rtlCol="0" anchor="t">
            <a:normAutofit/>
          </a:bodyPr>
          <a:lstStyle/>
          <a:p>
            <a:r>
              <a:rPr lang="en-US"/>
              <a:t>File is available for your use</a:t>
            </a:r>
          </a:p>
          <a:p>
            <a:r>
              <a:rPr lang="en-US"/>
              <a:t>Creative Commons License</a:t>
            </a:r>
          </a:p>
        </p:txBody>
      </p:sp>
      <p:sp>
        <p:nvSpPr>
          <p:cNvPr id="2" name="Rectangle: Rounded Corners 1">
            <a:extLst>
              <a:ext uri="{FF2B5EF4-FFF2-40B4-BE49-F238E27FC236}">
                <a16:creationId xmlns:a16="http://schemas.microsoft.com/office/drawing/2014/main" id="{ABE68E9F-AED7-D603-4C88-EB49C59913A8}"/>
              </a:ext>
            </a:extLst>
          </p:cNvPr>
          <p:cNvSpPr/>
          <p:nvPr/>
        </p:nvSpPr>
        <p:spPr>
          <a:xfrm>
            <a:off x="7249353" y="4770120"/>
            <a:ext cx="3853333" cy="726282"/>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a:t>Attitudes are the filter through which other learning must pass.</a:t>
            </a:r>
          </a:p>
        </p:txBody>
      </p:sp>
      <p:sp>
        <p:nvSpPr>
          <p:cNvPr id="3" name="Rectangle: Rounded Corners 2">
            <a:extLst>
              <a:ext uri="{FF2B5EF4-FFF2-40B4-BE49-F238E27FC236}">
                <a16:creationId xmlns:a16="http://schemas.microsoft.com/office/drawing/2014/main" id="{0615B84B-7937-7994-AF5E-2A2011577E04}"/>
              </a:ext>
            </a:extLst>
          </p:cNvPr>
          <p:cNvSpPr/>
          <p:nvPr/>
        </p:nvSpPr>
        <p:spPr>
          <a:xfrm>
            <a:off x="7998656" y="5619988"/>
            <a:ext cx="4025762" cy="98361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Learners can develop these attitudes in language classes and apply them in many other contexts.</a:t>
            </a:r>
          </a:p>
        </p:txBody>
      </p:sp>
    </p:spTree>
    <p:extLst>
      <p:ext uri="{BB962C8B-B14F-4D97-AF65-F5344CB8AC3E}">
        <p14:creationId xmlns:p14="http://schemas.microsoft.com/office/powerpoint/2010/main" val="3937019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Snipped 1">
            <a:extLst>
              <a:ext uri="{FF2B5EF4-FFF2-40B4-BE49-F238E27FC236}">
                <a16:creationId xmlns:a16="http://schemas.microsoft.com/office/drawing/2014/main" id="{76D5E24E-8DFC-A10D-7B7F-25CD54C0FCF6}"/>
              </a:ext>
            </a:extLst>
          </p:cNvPr>
          <p:cNvSpPr/>
          <p:nvPr/>
        </p:nvSpPr>
        <p:spPr>
          <a:xfrm>
            <a:off x="626882" y="1816897"/>
            <a:ext cx="2302684" cy="1219449"/>
          </a:xfrm>
          <a:prstGeom prst="snip2DiagRect">
            <a:avLst/>
          </a:prstGeom>
          <a:ln>
            <a:solidFill>
              <a:schemeClr val="tx1">
                <a:lumMod val="65000"/>
                <a:lumOff val="35000"/>
              </a:schemeClr>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7" name="Rectangle: Diagonal Corners Snipped 16">
            <a:extLst>
              <a:ext uri="{FF2B5EF4-FFF2-40B4-BE49-F238E27FC236}">
                <a16:creationId xmlns:a16="http://schemas.microsoft.com/office/drawing/2014/main" id="{B6B1DC12-5059-E939-8D45-B6082B8EF748}"/>
              </a:ext>
            </a:extLst>
          </p:cNvPr>
          <p:cNvSpPr/>
          <p:nvPr/>
        </p:nvSpPr>
        <p:spPr>
          <a:xfrm>
            <a:off x="779282" y="1969297"/>
            <a:ext cx="2302684" cy="1219449"/>
          </a:xfrm>
          <a:prstGeom prst="snip2DiagRect">
            <a:avLst/>
          </a:prstGeom>
          <a:ln>
            <a:solidFill>
              <a:schemeClr val="tx1">
                <a:lumMod val="65000"/>
                <a:lumOff val="35000"/>
              </a:schemeClr>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8" name="Rectangle: Diagonal Corners Snipped 17">
            <a:extLst>
              <a:ext uri="{FF2B5EF4-FFF2-40B4-BE49-F238E27FC236}">
                <a16:creationId xmlns:a16="http://schemas.microsoft.com/office/drawing/2014/main" id="{3131A259-FEDE-4051-95FC-B469A3050E70}"/>
              </a:ext>
            </a:extLst>
          </p:cNvPr>
          <p:cNvSpPr/>
          <p:nvPr/>
        </p:nvSpPr>
        <p:spPr>
          <a:xfrm>
            <a:off x="931682" y="2121697"/>
            <a:ext cx="2302684" cy="1219449"/>
          </a:xfrm>
          <a:prstGeom prst="snip2DiagRect">
            <a:avLst/>
          </a:prstGeom>
          <a:ln>
            <a:solidFill>
              <a:schemeClr val="tx1">
                <a:lumMod val="65000"/>
                <a:lumOff val="35000"/>
              </a:schemeClr>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9" name="Rectangle: Diagonal Corners Snipped 18">
            <a:extLst>
              <a:ext uri="{FF2B5EF4-FFF2-40B4-BE49-F238E27FC236}">
                <a16:creationId xmlns:a16="http://schemas.microsoft.com/office/drawing/2014/main" id="{B61F2AB1-8A2D-F28D-2350-9BA377C504FC}"/>
              </a:ext>
            </a:extLst>
          </p:cNvPr>
          <p:cNvSpPr/>
          <p:nvPr/>
        </p:nvSpPr>
        <p:spPr>
          <a:xfrm>
            <a:off x="1084082" y="2274097"/>
            <a:ext cx="2302684" cy="1219449"/>
          </a:xfrm>
          <a:prstGeom prst="snip2DiagRect">
            <a:avLst/>
          </a:prstGeom>
          <a:ln>
            <a:solidFill>
              <a:schemeClr val="tx1">
                <a:lumMod val="65000"/>
                <a:lumOff val="35000"/>
              </a:schemeClr>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0" name="Rectangle: Diagonal Corners Snipped 19">
            <a:extLst>
              <a:ext uri="{FF2B5EF4-FFF2-40B4-BE49-F238E27FC236}">
                <a16:creationId xmlns:a16="http://schemas.microsoft.com/office/drawing/2014/main" id="{A899557F-0220-D70C-3FA4-35CABBE800A8}"/>
              </a:ext>
            </a:extLst>
          </p:cNvPr>
          <p:cNvSpPr/>
          <p:nvPr/>
        </p:nvSpPr>
        <p:spPr>
          <a:xfrm>
            <a:off x="1236482" y="2426497"/>
            <a:ext cx="2302684" cy="1219449"/>
          </a:xfrm>
          <a:prstGeom prst="snip2DiagRect">
            <a:avLst/>
          </a:prstGeom>
          <a:ln>
            <a:solidFill>
              <a:schemeClr val="tx1">
                <a:lumMod val="65000"/>
                <a:lumOff val="35000"/>
              </a:schemeClr>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1" name="Rectangle: Diagonal Corners Snipped 20">
            <a:extLst>
              <a:ext uri="{FF2B5EF4-FFF2-40B4-BE49-F238E27FC236}">
                <a16:creationId xmlns:a16="http://schemas.microsoft.com/office/drawing/2014/main" id="{4EE6EAC3-7A35-5BA3-DA67-AD9B06E20253}"/>
              </a:ext>
            </a:extLst>
          </p:cNvPr>
          <p:cNvSpPr/>
          <p:nvPr/>
        </p:nvSpPr>
        <p:spPr>
          <a:xfrm>
            <a:off x="1388882" y="2578897"/>
            <a:ext cx="2302684" cy="1219449"/>
          </a:xfrm>
          <a:prstGeom prst="snip2DiagRect">
            <a:avLst/>
          </a:prstGeom>
          <a:ln>
            <a:solidFill>
              <a:schemeClr val="tx1">
                <a:lumMod val="65000"/>
                <a:lumOff val="35000"/>
              </a:schemeClr>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2" name="Rectangle: Diagonal Corners Snipped 21">
            <a:extLst>
              <a:ext uri="{FF2B5EF4-FFF2-40B4-BE49-F238E27FC236}">
                <a16:creationId xmlns:a16="http://schemas.microsoft.com/office/drawing/2014/main" id="{BDE70C82-A762-A3EE-B0D0-3675C2416FAD}"/>
              </a:ext>
            </a:extLst>
          </p:cNvPr>
          <p:cNvSpPr/>
          <p:nvPr/>
        </p:nvSpPr>
        <p:spPr>
          <a:xfrm>
            <a:off x="1541282" y="2731297"/>
            <a:ext cx="2302684" cy="1219449"/>
          </a:xfrm>
          <a:prstGeom prst="snip2DiagRect">
            <a:avLst/>
          </a:prstGeom>
          <a:ln>
            <a:solidFill>
              <a:schemeClr val="tx1">
                <a:lumMod val="65000"/>
                <a:lumOff val="35000"/>
              </a:schemeClr>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3" name="Rectangle: Diagonal Corners Snipped 22">
            <a:extLst>
              <a:ext uri="{FF2B5EF4-FFF2-40B4-BE49-F238E27FC236}">
                <a16:creationId xmlns:a16="http://schemas.microsoft.com/office/drawing/2014/main" id="{CB9B3F40-E523-1E18-CA28-49431279447D}"/>
              </a:ext>
            </a:extLst>
          </p:cNvPr>
          <p:cNvSpPr/>
          <p:nvPr/>
        </p:nvSpPr>
        <p:spPr>
          <a:xfrm>
            <a:off x="1693682" y="2883697"/>
            <a:ext cx="2302684" cy="1219449"/>
          </a:xfrm>
          <a:prstGeom prst="snip2DiagRect">
            <a:avLst/>
          </a:prstGeom>
          <a:ln>
            <a:solidFill>
              <a:schemeClr val="tx1">
                <a:lumMod val="65000"/>
                <a:lumOff val="35000"/>
              </a:schemeClr>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4" name="Rectangle: Diagonal Corners Snipped 23">
            <a:extLst>
              <a:ext uri="{FF2B5EF4-FFF2-40B4-BE49-F238E27FC236}">
                <a16:creationId xmlns:a16="http://schemas.microsoft.com/office/drawing/2014/main" id="{E49D202B-A4C4-557B-30EC-A00280909376}"/>
              </a:ext>
            </a:extLst>
          </p:cNvPr>
          <p:cNvSpPr/>
          <p:nvPr/>
        </p:nvSpPr>
        <p:spPr>
          <a:xfrm>
            <a:off x="1846082" y="3036097"/>
            <a:ext cx="2302684" cy="1219449"/>
          </a:xfrm>
          <a:prstGeom prst="snip2DiagRect">
            <a:avLst/>
          </a:prstGeom>
          <a:ln>
            <a:solidFill>
              <a:schemeClr val="tx1">
                <a:lumMod val="65000"/>
                <a:lumOff val="35000"/>
              </a:schemeClr>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5" name="Rectangle: Diagonal Corners Snipped 24">
            <a:extLst>
              <a:ext uri="{FF2B5EF4-FFF2-40B4-BE49-F238E27FC236}">
                <a16:creationId xmlns:a16="http://schemas.microsoft.com/office/drawing/2014/main" id="{476B4C67-9B88-8BE5-53A5-75B7D26AED3C}"/>
              </a:ext>
            </a:extLst>
          </p:cNvPr>
          <p:cNvSpPr/>
          <p:nvPr/>
        </p:nvSpPr>
        <p:spPr>
          <a:xfrm>
            <a:off x="1998482" y="3188497"/>
            <a:ext cx="2302684" cy="1219449"/>
          </a:xfrm>
          <a:prstGeom prst="snip2DiagRect">
            <a:avLst/>
          </a:prstGeom>
          <a:ln>
            <a:solidFill>
              <a:schemeClr val="tx1">
                <a:lumMod val="65000"/>
                <a:lumOff val="35000"/>
              </a:schemeClr>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6" name="Rectangle: Diagonal Corners Snipped 25">
            <a:extLst>
              <a:ext uri="{FF2B5EF4-FFF2-40B4-BE49-F238E27FC236}">
                <a16:creationId xmlns:a16="http://schemas.microsoft.com/office/drawing/2014/main" id="{44024AC1-2216-0DA4-4737-D8424EBBFC47}"/>
              </a:ext>
            </a:extLst>
          </p:cNvPr>
          <p:cNvSpPr/>
          <p:nvPr/>
        </p:nvSpPr>
        <p:spPr>
          <a:xfrm>
            <a:off x="2150882" y="3340897"/>
            <a:ext cx="2302684" cy="1219449"/>
          </a:xfrm>
          <a:prstGeom prst="snip2DiagRect">
            <a:avLst/>
          </a:prstGeom>
          <a:ln>
            <a:solidFill>
              <a:schemeClr val="tx1">
                <a:lumMod val="65000"/>
                <a:lumOff val="35000"/>
              </a:schemeClr>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7" name="Rectangle: Diagonal Corners Snipped 26">
            <a:extLst>
              <a:ext uri="{FF2B5EF4-FFF2-40B4-BE49-F238E27FC236}">
                <a16:creationId xmlns:a16="http://schemas.microsoft.com/office/drawing/2014/main" id="{BC4E431F-E939-7255-5E94-90DB0B008707}"/>
              </a:ext>
            </a:extLst>
          </p:cNvPr>
          <p:cNvSpPr/>
          <p:nvPr/>
        </p:nvSpPr>
        <p:spPr>
          <a:xfrm>
            <a:off x="2303282" y="3493297"/>
            <a:ext cx="2302684" cy="1219449"/>
          </a:xfrm>
          <a:prstGeom prst="snip2DiagRect">
            <a:avLst/>
          </a:prstGeom>
          <a:ln>
            <a:solidFill>
              <a:schemeClr val="tx1">
                <a:lumMod val="65000"/>
                <a:lumOff val="35000"/>
              </a:schemeClr>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8" name="Rectangle: Diagonal Corners Snipped 27">
            <a:extLst>
              <a:ext uri="{FF2B5EF4-FFF2-40B4-BE49-F238E27FC236}">
                <a16:creationId xmlns:a16="http://schemas.microsoft.com/office/drawing/2014/main" id="{694A233D-AD90-2909-49FD-86D0491F37F5}"/>
              </a:ext>
            </a:extLst>
          </p:cNvPr>
          <p:cNvSpPr/>
          <p:nvPr/>
        </p:nvSpPr>
        <p:spPr>
          <a:xfrm>
            <a:off x="2455682" y="3645697"/>
            <a:ext cx="2302684" cy="1219449"/>
          </a:xfrm>
          <a:prstGeom prst="snip2DiagRect">
            <a:avLst/>
          </a:prstGeom>
          <a:ln>
            <a:solidFill>
              <a:schemeClr val="tx1">
                <a:lumMod val="65000"/>
                <a:lumOff val="35000"/>
              </a:schemeClr>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9" name="Rectangle: Diagonal Corners Snipped 28">
            <a:extLst>
              <a:ext uri="{FF2B5EF4-FFF2-40B4-BE49-F238E27FC236}">
                <a16:creationId xmlns:a16="http://schemas.microsoft.com/office/drawing/2014/main" id="{0F1E3186-5F34-C39F-A08C-D2F0343F19A8}"/>
              </a:ext>
            </a:extLst>
          </p:cNvPr>
          <p:cNvSpPr/>
          <p:nvPr/>
        </p:nvSpPr>
        <p:spPr>
          <a:xfrm>
            <a:off x="2608082" y="3798097"/>
            <a:ext cx="2302684" cy="1219449"/>
          </a:xfrm>
          <a:prstGeom prst="snip2DiagRect">
            <a:avLst/>
          </a:prstGeom>
          <a:ln>
            <a:solidFill>
              <a:schemeClr val="tx1">
                <a:lumMod val="65000"/>
                <a:lumOff val="35000"/>
              </a:schemeClr>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30" name="Rectangle: Diagonal Corners Snipped 29">
            <a:extLst>
              <a:ext uri="{FF2B5EF4-FFF2-40B4-BE49-F238E27FC236}">
                <a16:creationId xmlns:a16="http://schemas.microsoft.com/office/drawing/2014/main" id="{1E659316-6F27-1029-415A-EC96A6955A33}"/>
              </a:ext>
            </a:extLst>
          </p:cNvPr>
          <p:cNvSpPr/>
          <p:nvPr/>
        </p:nvSpPr>
        <p:spPr>
          <a:xfrm>
            <a:off x="2760482" y="3950497"/>
            <a:ext cx="2302684" cy="1219449"/>
          </a:xfrm>
          <a:prstGeom prst="snip2DiagRect">
            <a:avLst/>
          </a:prstGeom>
          <a:ln>
            <a:solidFill>
              <a:schemeClr val="tx1">
                <a:lumMod val="65000"/>
                <a:lumOff val="35000"/>
              </a:schemeClr>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31" name="Rectangle: Diagonal Corners Snipped 30">
            <a:extLst>
              <a:ext uri="{FF2B5EF4-FFF2-40B4-BE49-F238E27FC236}">
                <a16:creationId xmlns:a16="http://schemas.microsoft.com/office/drawing/2014/main" id="{362CD001-5359-8BDC-6502-3C62C8634804}"/>
              </a:ext>
            </a:extLst>
          </p:cNvPr>
          <p:cNvSpPr/>
          <p:nvPr/>
        </p:nvSpPr>
        <p:spPr>
          <a:xfrm>
            <a:off x="2912882" y="4102897"/>
            <a:ext cx="2302684" cy="1219449"/>
          </a:xfrm>
          <a:prstGeom prst="snip2DiagRect">
            <a:avLst/>
          </a:prstGeom>
          <a:ln>
            <a:solidFill>
              <a:schemeClr val="tx1">
                <a:lumMod val="65000"/>
                <a:lumOff val="35000"/>
              </a:schemeClr>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32" name="Rectangle: Diagonal Corners Snipped 31">
            <a:extLst>
              <a:ext uri="{FF2B5EF4-FFF2-40B4-BE49-F238E27FC236}">
                <a16:creationId xmlns:a16="http://schemas.microsoft.com/office/drawing/2014/main" id="{1468EE03-05C6-0DB2-2C6F-F0541FB68914}"/>
              </a:ext>
            </a:extLst>
          </p:cNvPr>
          <p:cNvSpPr/>
          <p:nvPr/>
        </p:nvSpPr>
        <p:spPr>
          <a:xfrm>
            <a:off x="3065282" y="4255297"/>
            <a:ext cx="2302684" cy="1219449"/>
          </a:xfrm>
          <a:prstGeom prst="snip2DiagRect">
            <a:avLst/>
          </a:prstGeom>
          <a:ln>
            <a:solidFill>
              <a:schemeClr val="tx1">
                <a:lumMod val="65000"/>
                <a:lumOff val="35000"/>
              </a:schemeClr>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6" name="Rectangle: Diagonal Corners Snipped 5">
            <a:extLst>
              <a:ext uri="{FF2B5EF4-FFF2-40B4-BE49-F238E27FC236}">
                <a16:creationId xmlns:a16="http://schemas.microsoft.com/office/drawing/2014/main" id="{06AD02B7-45EE-D888-4C91-EC5653017440}"/>
              </a:ext>
            </a:extLst>
          </p:cNvPr>
          <p:cNvSpPr/>
          <p:nvPr/>
        </p:nvSpPr>
        <p:spPr>
          <a:xfrm>
            <a:off x="3303232" y="4409423"/>
            <a:ext cx="2302684" cy="1219449"/>
          </a:xfrm>
          <a:prstGeom prst="snip2DiagRect">
            <a:avLst/>
          </a:prstGeom>
          <a:ln>
            <a:solidFill>
              <a:schemeClr val="tx1">
                <a:lumMod val="50000"/>
                <a:lumOff val="50000"/>
              </a:schemeClr>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[Add your answer]</a:t>
            </a:r>
          </a:p>
        </p:txBody>
      </p:sp>
    </p:spTree>
    <p:extLst>
      <p:ext uri="{BB962C8B-B14F-4D97-AF65-F5344CB8AC3E}">
        <p14:creationId xmlns:p14="http://schemas.microsoft.com/office/powerpoint/2010/main" val="29909140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screenshot of a computer&#10;&#10;Description automatically generated">
            <a:extLst>
              <a:ext uri="{FF2B5EF4-FFF2-40B4-BE49-F238E27FC236}">
                <a16:creationId xmlns:a16="http://schemas.microsoft.com/office/drawing/2014/main" id="{E36934B2-3F04-8CF4-3E9A-7D66D7551F36}"/>
              </a:ext>
            </a:extLst>
          </p:cNvPr>
          <p:cNvPicPr>
            <a:picLocks noGrp="1" noChangeAspect="1"/>
          </p:cNvPicPr>
          <p:nvPr>
            <p:ph type="pic" idx="4294967295"/>
          </p:nvPr>
        </p:nvPicPr>
        <p:blipFill rotWithShape="1">
          <a:blip r:embed="rId2"/>
          <a:srcRect l="6398" r="77"/>
          <a:stretch/>
        </p:blipFill>
        <p:spPr>
          <a:xfrm>
            <a:off x="1868659" y="1106488"/>
            <a:ext cx="8594725" cy="5751512"/>
          </a:xfrm>
          <a:prstGeom prst="rect">
            <a:avLst/>
          </a:prstGeom>
          <a:ln>
            <a:noFill/>
          </a:ln>
          <a:effectLst>
            <a:outerShdw blurRad="190500" algn="tl" rotWithShape="0">
              <a:srgbClr val="000000">
                <a:alpha val="70000"/>
              </a:srgbClr>
            </a:outerShdw>
          </a:effectLst>
        </p:spPr>
      </p:pic>
      <p:sp>
        <p:nvSpPr>
          <p:cNvPr id="9" name="Rectangle 8">
            <a:extLst>
              <a:ext uri="{FF2B5EF4-FFF2-40B4-BE49-F238E27FC236}">
                <a16:creationId xmlns:a16="http://schemas.microsoft.com/office/drawing/2014/main" id="{72B1533C-BB91-6A70-2956-56AE4E7B1CD5}"/>
              </a:ext>
            </a:extLst>
          </p:cNvPr>
          <p:cNvSpPr/>
          <p:nvPr/>
        </p:nvSpPr>
        <p:spPr>
          <a:xfrm>
            <a:off x="518985" y="129993"/>
            <a:ext cx="11294074" cy="790832"/>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a:solidFill>
                  <a:schemeClr val="bg1"/>
                </a:solidFill>
              </a:rPr>
              <a:t>WAKELET COLLECTION: </a:t>
            </a:r>
            <a:r>
              <a:rPr lang="en-US" sz="2000">
                <a:solidFill>
                  <a:schemeClr val="bg1"/>
                </a:solidFill>
                <a:hlinkClick r:id="rId3">
                  <a:extLst>
                    <a:ext uri="{A12FA001-AC4F-418D-AE19-62706E023703}">
                      <ahyp:hlinkClr xmlns:ahyp="http://schemas.microsoft.com/office/drawing/2018/hyperlinkcolor" val="tx"/>
                    </a:ext>
                  </a:extLst>
                </a:hlinkClick>
              </a:rPr>
              <a:t>https://wakelet.com/wake/qHVc8WwiO7fpLYIzmp__F</a:t>
            </a:r>
            <a:r>
              <a:rPr lang="en-US" sz="2000">
                <a:solidFill>
                  <a:schemeClr val="bg1"/>
                </a:solidFill>
              </a:rPr>
              <a:t> </a:t>
            </a:r>
          </a:p>
        </p:txBody>
      </p:sp>
      <p:pic>
        <p:nvPicPr>
          <p:cNvPr id="11" name="Picture 10" descr="A qr code on a white background&#10;&#10;Description automatically generated">
            <a:extLst>
              <a:ext uri="{FF2B5EF4-FFF2-40B4-BE49-F238E27FC236}">
                <a16:creationId xmlns:a16="http://schemas.microsoft.com/office/drawing/2014/main" id="{79CA4D8D-DC93-17A6-CF91-6891E3436D02}"/>
              </a:ext>
            </a:extLst>
          </p:cNvPr>
          <p:cNvPicPr>
            <a:picLocks noChangeAspect="1"/>
          </p:cNvPicPr>
          <p:nvPr/>
        </p:nvPicPr>
        <p:blipFill>
          <a:blip r:embed="rId4"/>
          <a:stretch>
            <a:fillRect/>
          </a:stretch>
        </p:blipFill>
        <p:spPr>
          <a:xfrm>
            <a:off x="7868361" y="1643218"/>
            <a:ext cx="2083020" cy="2083020"/>
          </a:xfrm>
          <a:prstGeom prst="rect">
            <a:avLst/>
          </a:prstGeom>
        </p:spPr>
      </p:pic>
    </p:spTree>
    <p:extLst>
      <p:ext uri="{BB962C8B-B14F-4D97-AF65-F5344CB8AC3E}">
        <p14:creationId xmlns:p14="http://schemas.microsoft.com/office/powerpoint/2010/main" val="24291151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2037B-ED6B-E948-8772-2390E9F4CB0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62F2B5E-A3B3-BA2C-FC01-0D7BDB5D2ABA}"/>
              </a:ext>
            </a:extLst>
          </p:cNvPr>
          <p:cNvSpPr>
            <a:spLocks noGrp="1"/>
          </p:cNvSpPr>
          <p:nvPr>
            <p:ph type="title"/>
          </p:nvPr>
        </p:nvSpPr>
        <p:spPr/>
        <p:txBody>
          <a:bodyPr/>
          <a:lstStyle/>
          <a:p>
            <a:r>
              <a:rPr lang="en-US" dirty="0"/>
              <a:t>KASE Rubric &gt; Grading the Task</a:t>
            </a:r>
          </a:p>
        </p:txBody>
      </p:sp>
      <p:graphicFrame>
        <p:nvGraphicFramePr>
          <p:cNvPr id="7" name="Content Placeholder 6">
            <a:extLst>
              <a:ext uri="{FF2B5EF4-FFF2-40B4-BE49-F238E27FC236}">
                <a16:creationId xmlns:a16="http://schemas.microsoft.com/office/drawing/2014/main" id="{2E0A809E-E647-6BBE-AB66-C11CA3E8C912}"/>
              </a:ext>
            </a:extLst>
          </p:cNvPr>
          <p:cNvGraphicFramePr>
            <a:graphicFrameLocks noGrp="1"/>
          </p:cNvGraphicFramePr>
          <p:nvPr>
            <p:ph idx="1"/>
          </p:nvPr>
        </p:nvGraphicFramePr>
        <p:xfrm>
          <a:off x="1066800" y="2641600"/>
          <a:ext cx="10058401" cy="3407507"/>
        </p:xfrm>
        <a:graphic>
          <a:graphicData uri="http://schemas.openxmlformats.org/drawingml/2006/table">
            <a:tbl>
              <a:tblPr firstRow="1" firstCol="1" bandRow="1">
                <a:tableStyleId>{F5AB1C69-6EDB-4FF4-983F-18BD219EF322}</a:tableStyleId>
              </a:tblPr>
              <a:tblGrid>
                <a:gridCol w="1001151">
                  <a:extLst>
                    <a:ext uri="{9D8B030D-6E8A-4147-A177-3AD203B41FA5}">
                      <a16:colId xmlns:a16="http://schemas.microsoft.com/office/drawing/2014/main" val="99690756"/>
                    </a:ext>
                  </a:extLst>
                </a:gridCol>
                <a:gridCol w="1645920">
                  <a:extLst>
                    <a:ext uri="{9D8B030D-6E8A-4147-A177-3AD203B41FA5}">
                      <a16:colId xmlns:a16="http://schemas.microsoft.com/office/drawing/2014/main" val="2057396878"/>
                    </a:ext>
                  </a:extLst>
                </a:gridCol>
                <a:gridCol w="7411330">
                  <a:extLst>
                    <a:ext uri="{9D8B030D-6E8A-4147-A177-3AD203B41FA5}">
                      <a16:colId xmlns:a16="http://schemas.microsoft.com/office/drawing/2014/main" val="530192068"/>
                    </a:ext>
                  </a:extLst>
                </a:gridCol>
              </a:tblGrid>
              <a:tr h="338361">
                <a:tc>
                  <a:txBody>
                    <a:bodyPr/>
                    <a:lstStyle/>
                    <a:p>
                      <a:pPr marL="0" marR="0" fontAlgn="base">
                        <a:lnSpc>
                          <a:spcPct val="107000"/>
                        </a:lnSpc>
                        <a:spcBef>
                          <a:spcPts val="0"/>
                        </a:spcBef>
                        <a:spcAft>
                          <a:spcPts val="0"/>
                        </a:spcAft>
                      </a:pPr>
                      <a:r>
                        <a:rPr lang="en-US" sz="1100" kern="0" dirty="0">
                          <a:effectLst/>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base">
                        <a:lnSpc>
                          <a:spcPct val="107000"/>
                        </a:lnSpc>
                        <a:spcBef>
                          <a:spcPts val="0"/>
                        </a:spcBef>
                        <a:spcAft>
                          <a:spcPts val="0"/>
                        </a:spcAft>
                      </a:pPr>
                      <a:r>
                        <a:rPr lang="en-US" sz="1100" kern="0">
                          <a:effectLst/>
                        </a:rPr>
                        <a:t>Criterion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fontAlgn="base">
                        <a:lnSpc>
                          <a:spcPct val="107000"/>
                        </a:lnSpc>
                        <a:spcBef>
                          <a:spcPts val="0"/>
                        </a:spcBef>
                        <a:spcAft>
                          <a:spcPts val="0"/>
                        </a:spcAft>
                      </a:pPr>
                      <a:r>
                        <a:rPr lang="en-US" sz="1100" kern="0">
                          <a:effectLst/>
                        </a:rPr>
                        <a:t>Assessment Description (Desired Evidence)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5280477"/>
                  </a:ext>
                </a:extLst>
              </a:tr>
              <a:tr h="3069146">
                <a:tc>
                  <a:txBody>
                    <a:bodyPr/>
                    <a:lstStyle/>
                    <a:p>
                      <a:pPr marL="0" marR="0" fontAlgn="base">
                        <a:lnSpc>
                          <a:spcPct val="107000"/>
                        </a:lnSpc>
                        <a:spcBef>
                          <a:spcPts val="0"/>
                        </a:spcBef>
                        <a:spcAft>
                          <a:spcPts val="0"/>
                        </a:spcAft>
                      </a:pPr>
                      <a:r>
                        <a:rPr lang="en-US" sz="1800" kern="0">
                          <a:effectLst/>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base">
                        <a:lnSpc>
                          <a:spcPct val="107000"/>
                        </a:lnSpc>
                        <a:spcBef>
                          <a:spcPts val="0"/>
                        </a:spcBef>
                        <a:spcAft>
                          <a:spcPts val="0"/>
                        </a:spcAft>
                      </a:pPr>
                      <a:r>
                        <a:rPr lang="en-US" sz="1800" b="1" kern="0" dirty="0">
                          <a:effectLst/>
                        </a:rPr>
                        <a:t>Peer Interaction</a:t>
                      </a:r>
                      <a:endParaRPr lang="en-US" sz="11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fontAlgn="base">
                        <a:lnSpc>
                          <a:spcPct val="107000"/>
                        </a:lnSpc>
                        <a:spcBef>
                          <a:spcPts val="0"/>
                        </a:spcBef>
                        <a:spcAft>
                          <a:spcPts val="0"/>
                        </a:spcAft>
                      </a:pPr>
                      <a:r>
                        <a:rPr lang="en-US" sz="1800" kern="0" dirty="0">
                          <a:effectLst/>
                        </a:rPr>
                        <a:t>Throughout this session, you interacted with your peers with respect, openness, and strategic competence. You contributed to the exchange of ideas (though you did not have to agree), avoided criticism or judgment of your peers as individuals, and helped move the conversation forward with questions and feedback. Your peers would be likely to feel comfortable with future opportunities to reflect with you. [Use if choosing Group response. Individual response assessments, delete this criterion or give points for task completion]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967282424"/>
                  </a:ext>
                </a:extLst>
              </a:tr>
            </a:tbl>
          </a:graphicData>
        </a:graphic>
      </p:graphicFrame>
      <p:sp>
        <p:nvSpPr>
          <p:cNvPr id="2" name="TextBox 1">
            <a:extLst>
              <a:ext uri="{FF2B5EF4-FFF2-40B4-BE49-F238E27FC236}">
                <a16:creationId xmlns:a16="http://schemas.microsoft.com/office/drawing/2014/main" id="{A0D78FAA-F761-AA08-D1EC-681B99338A23}"/>
              </a:ext>
            </a:extLst>
          </p:cNvPr>
          <p:cNvSpPr txBox="1"/>
          <p:nvPr/>
        </p:nvSpPr>
        <p:spPr>
          <a:xfrm>
            <a:off x="807154" y="1927787"/>
            <a:ext cx="10820401" cy="400110"/>
          </a:xfrm>
          <a:prstGeom prst="rect">
            <a:avLst/>
          </a:prstGeom>
          <a:noFill/>
        </p:spPr>
        <p:txBody>
          <a:bodyPr wrap="square" rtlCol="0">
            <a:spAutoFit/>
          </a:bodyPr>
          <a:lstStyle/>
          <a:p>
            <a:r>
              <a:rPr lang="en-US" sz="2000" dirty="0"/>
              <a:t>If doing the reflection in a group, also include credit for handling the group interaction well.</a:t>
            </a:r>
          </a:p>
        </p:txBody>
      </p:sp>
    </p:spTree>
    <p:extLst>
      <p:ext uri="{BB962C8B-B14F-4D97-AF65-F5344CB8AC3E}">
        <p14:creationId xmlns:p14="http://schemas.microsoft.com/office/powerpoint/2010/main" val="2688003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121"/>
          <p:cNvSpPr txBox="1">
            <a:spLocks noGrp="1"/>
          </p:cNvSpPr>
          <p:nvPr>
            <p:ph type="title"/>
          </p:nvPr>
        </p:nvSpPr>
        <p:spPr>
          <a:xfrm>
            <a:off x="656231" y="519674"/>
            <a:ext cx="11360700" cy="8349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SzPts val="1900"/>
              <a:buNone/>
            </a:pPr>
            <a:r>
              <a:rPr lang="en-US" sz="3600">
                <a:solidFill>
                  <a:schemeClr val="tx1"/>
                </a:solidFill>
              </a:rPr>
              <a:t>INTERCULTURAL COMPETENCE</a:t>
            </a:r>
            <a:br>
              <a:rPr lang="en-US" sz="3600" i="1">
                <a:solidFill>
                  <a:schemeClr val="tx1"/>
                </a:solidFill>
              </a:rPr>
            </a:br>
            <a:r>
              <a:rPr lang="en-US" sz="2400">
                <a:solidFill>
                  <a:schemeClr val="tx1"/>
                </a:solidFill>
              </a:rPr>
              <a:t>The </a:t>
            </a:r>
            <a:r>
              <a:rPr lang="en-US" sz="2400" i="1" err="1">
                <a:solidFill>
                  <a:schemeClr val="tx1"/>
                </a:solidFill>
              </a:rPr>
              <a:t>Savoirs</a:t>
            </a:r>
            <a:r>
              <a:rPr lang="en-US" sz="2400" i="1">
                <a:solidFill>
                  <a:schemeClr val="tx1"/>
                </a:solidFill>
              </a:rPr>
              <a:t> </a:t>
            </a:r>
            <a:r>
              <a:rPr lang="en-US" sz="2400">
                <a:solidFill>
                  <a:schemeClr val="tx1"/>
                </a:solidFill>
              </a:rPr>
              <a:t>Framework - Council of Europe</a:t>
            </a:r>
            <a:endParaRPr sz="2400">
              <a:solidFill>
                <a:schemeClr val="tx1"/>
              </a:solidFill>
            </a:endParaRPr>
          </a:p>
        </p:txBody>
      </p:sp>
      <p:sp>
        <p:nvSpPr>
          <p:cNvPr id="963" name="Google Shape;963;p121"/>
          <p:cNvSpPr txBox="1"/>
          <p:nvPr/>
        </p:nvSpPr>
        <p:spPr>
          <a:xfrm>
            <a:off x="4759861" y="6074862"/>
            <a:ext cx="7039200" cy="380871"/>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1800"/>
              <a:buFont typeface="Arial"/>
              <a:buNone/>
            </a:pPr>
            <a:r>
              <a:rPr lang="en-US" sz="1600" b="0" i="0" u="none" strike="noStrike" cap="none">
                <a:latin typeface="Century Gothic"/>
                <a:ea typeface="Century Gothic"/>
                <a:cs typeface="Century Gothic"/>
                <a:sym typeface="Century Gothic"/>
              </a:rPr>
              <a:t>Byram, </a:t>
            </a:r>
            <a:r>
              <a:rPr lang="en-US" sz="1600" b="0" i="0" u="none" strike="noStrike" cap="none" err="1">
                <a:latin typeface="Century Gothic"/>
                <a:ea typeface="Century Gothic"/>
                <a:cs typeface="Century Gothic"/>
                <a:sym typeface="Century Gothic"/>
              </a:rPr>
              <a:t>Gribkova</a:t>
            </a:r>
            <a:r>
              <a:rPr lang="en-US" sz="1600" b="0" i="0" u="none" strike="noStrike" cap="none">
                <a:latin typeface="Century Gothic"/>
                <a:ea typeface="Century Gothic"/>
                <a:cs typeface="Century Gothic"/>
                <a:sym typeface="Century Gothic"/>
              </a:rPr>
              <a:t>, &amp; Starkey (2002); Liddicoat &amp; </a:t>
            </a:r>
            <a:r>
              <a:rPr lang="en-US" sz="1600" b="0" i="0" u="none" strike="noStrike" cap="none" err="1">
                <a:latin typeface="Century Gothic"/>
                <a:ea typeface="Century Gothic"/>
                <a:cs typeface="Century Gothic"/>
                <a:sym typeface="Century Gothic"/>
              </a:rPr>
              <a:t>Scarino</a:t>
            </a:r>
            <a:r>
              <a:rPr lang="en-US" sz="1600" b="0" i="0" u="none" strike="noStrike" cap="none">
                <a:latin typeface="Century Gothic"/>
                <a:ea typeface="Century Gothic"/>
                <a:cs typeface="Century Gothic"/>
                <a:sym typeface="Century Gothic"/>
              </a:rPr>
              <a:t> (2013)</a:t>
            </a:r>
            <a:endParaRPr sz="1600" b="0" i="0" u="none" strike="noStrike" cap="none">
              <a:latin typeface="Century Gothic"/>
              <a:ea typeface="Century Gothic"/>
              <a:cs typeface="Century Gothic"/>
              <a:sym typeface="Century Gothic"/>
            </a:endParaRPr>
          </a:p>
        </p:txBody>
      </p:sp>
      <p:grpSp>
        <p:nvGrpSpPr>
          <p:cNvPr id="964" name="Google Shape;964;p121"/>
          <p:cNvGrpSpPr/>
          <p:nvPr/>
        </p:nvGrpSpPr>
        <p:grpSpPr>
          <a:xfrm>
            <a:off x="656231" y="1357578"/>
            <a:ext cx="10787779" cy="4777430"/>
            <a:chOff x="0" y="2101"/>
            <a:chExt cx="10343407" cy="4777430"/>
          </a:xfrm>
        </p:grpSpPr>
        <p:sp>
          <p:nvSpPr>
            <p:cNvPr id="965" name="Google Shape;965;p121"/>
            <p:cNvSpPr/>
            <p:nvPr/>
          </p:nvSpPr>
          <p:spPr>
            <a:xfrm rot="5400000">
              <a:off x="6666022" y="-2848420"/>
              <a:ext cx="734989" cy="6619781"/>
            </a:xfrm>
            <a:prstGeom prst="round2SameRect">
              <a:avLst>
                <a:gd name="adj1" fmla="val 16667"/>
                <a:gd name="adj2" fmla="val 0"/>
              </a:avLst>
            </a:prstGeom>
            <a:solidFill>
              <a:schemeClr val="lt1">
                <a:alpha val="89803"/>
              </a:schemeClr>
            </a:solidFill>
            <a:ln w="25400" cap="flat" cmpd="sng">
              <a:solidFill>
                <a:schemeClr val="accent6">
                  <a:alpha val="89803"/>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21"/>
            <p:cNvSpPr txBox="1"/>
            <p:nvPr/>
          </p:nvSpPr>
          <p:spPr>
            <a:xfrm>
              <a:off x="3723627" y="129854"/>
              <a:ext cx="6583902" cy="663231"/>
            </a:xfrm>
            <a:prstGeom prst="rect">
              <a:avLst/>
            </a:prstGeom>
            <a:noFill/>
            <a:ln>
              <a:noFill/>
            </a:ln>
          </p:spPr>
          <p:txBody>
            <a:bodyPr spcFirstLastPara="1" wrap="square" lIns="57150" tIns="28575" rIns="57150" bIns="28575" anchor="ctr" anchorCtr="0">
              <a:noAutofit/>
            </a:bodyPr>
            <a:lstStyle/>
            <a:p>
              <a:pPr marL="114300" marR="0" lvl="1" indent="-114300" algn="l" rtl="0">
                <a:lnSpc>
                  <a:spcPct val="90000"/>
                </a:lnSpc>
                <a:spcBef>
                  <a:spcPts val="0"/>
                </a:spcBef>
                <a:spcAft>
                  <a:spcPts val="0"/>
                </a:spcAft>
                <a:buClr>
                  <a:srgbClr val="000000"/>
                </a:buClr>
                <a:buSzPts val="1500"/>
                <a:buFont typeface="Arial"/>
                <a:buChar char="•"/>
              </a:pPr>
              <a:r>
                <a:rPr lang="en-US" sz="1500" b="0" i="0" u="none" strike="noStrike" cap="none">
                  <a:solidFill>
                    <a:srgbClr val="000000"/>
                  </a:solidFill>
                  <a:latin typeface="Arial"/>
                  <a:ea typeface="Arial"/>
                  <a:cs typeface="Arial"/>
                  <a:sym typeface="Arial"/>
                </a:rPr>
                <a:t>Knowledge of social groups and their products and practices in one’s own and one’s interlocutor’s country, and of the general processes of societal and individual interaction.</a:t>
              </a:r>
              <a:endParaRPr/>
            </a:p>
          </p:txBody>
        </p:sp>
        <p:sp>
          <p:nvSpPr>
            <p:cNvPr id="967" name="Google Shape;967;p121"/>
            <p:cNvSpPr/>
            <p:nvPr/>
          </p:nvSpPr>
          <p:spPr>
            <a:xfrm>
              <a:off x="0" y="2101"/>
              <a:ext cx="3723626" cy="918736"/>
            </a:xfrm>
            <a:prstGeom prst="roundRect">
              <a:avLst>
                <a:gd name="adj" fmla="val 16667"/>
              </a:avLst>
            </a:prstGeom>
            <a:solidFill>
              <a:schemeClr val="accent6"/>
            </a:solidFill>
            <a:ln w="25400" cap="flat" cmpd="sng">
              <a:solidFill>
                <a:srgbClr val="72727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21"/>
            <p:cNvSpPr txBox="1"/>
            <p:nvPr/>
          </p:nvSpPr>
          <p:spPr>
            <a:xfrm>
              <a:off x="44849" y="46950"/>
              <a:ext cx="3633928" cy="829038"/>
            </a:xfrm>
            <a:prstGeom prst="rect">
              <a:avLst/>
            </a:prstGeom>
            <a:noFill/>
            <a:ln>
              <a:noFill/>
            </a:ln>
          </p:spPr>
          <p:txBody>
            <a:bodyPr spcFirstLastPara="1" wrap="square" lIns="76200" tIns="38100" rIns="76200" bIns="381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a:solidFill>
                    <a:schemeClr val="lt1"/>
                  </a:solidFill>
                  <a:latin typeface="Arial"/>
                  <a:ea typeface="Arial"/>
                  <a:cs typeface="Arial"/>
                  <a:sym typeface="Arial"/>
                </a:rPr>
                <a:t>Cultural Knowledge</a:t>
              </a:r>
              <a:r>
                <a:rPr lang="en-US" sz="1700" b="1" i="0" u="none" strike="noStrike" cap="none">
                  <a:solidFill>
                    <a:schemeClr val="lt1"/>
                  </a:solidFill>
                  <a:latin typeface="Arial"/>
                  <a:ea typeface="Arial"/>
                  <a:cs typeface="Arial"/>
                  <a:sym typeface="Arial"/>
                </a:rPr>
                <a:t> </a:t>
              </a:r>
              <a:endParaRPr/>
            </a:p>
            <a:p>
              <a:pPr marL="0" marR="0" lvl="0" indent="0" algn="ctr" rtl="0">
                <a:lnSpc>
                  <a:spcPct val="90000"/>
                </a:lnSpc>
                <a:spcBef>
                  <a:spcPts val="700"/>
                </a:spcBef>
                <a:spcAft>
                  <a:spcPts val="0"/>
                </a:spcAft>
                <a:buClr>
                  <a:srgbClr val="000000"/>
                </a:buClr>
                <a:buSzPts val="1700"/>
                <a:buFont typeface="Arial"/>
                <a:buNone/>
              </a:pPr>
              <a:r>
                <a:rPr lang="en-US" sz="1700" b="1" i="0" u="none" strike="noStrike" cap="none">
                  <a:solidFill>
                    <a:schemeClr val="lt1"/>
                  </a:solidFill>
                  <a:latin typeface="Arial"/>
                  <a:ea typeface="Arial"/>
                  <a:cs typeface="Arial"/>
                  <a:sym typeface="Arial"/>
                </a:rPr>
                <a:t>(</a:t>
              </a:r>
              <a:r>
                <a:rPr lang="en-US" sz="1700" b="1" i="1" u="none" strike="noStrike" cap="none" err="1">
                  <a:solidFill>
                    <a:schemeClr val="lt1"/>
                  </a:solidFill>
                  <a:latin typeface="Arial"/>
                  <a:ea typeface="Arial"/>
                  <a:cs typeface="Arial"/>
                  <a:sym typeface="Arial"/>
                </a:rPr>
                <a:t>savoirs</a:t>
              </a:r>
              <a:r>
                <a:rPr lang="en-US" sz="1700" b="1" i="0" u="none" strike="noStrike" cap="none">
                  <a:solidFill>
                    <a:schemeClr val="lt1"/>
                  </a:solidFill>
                  <a:latin typeface="Arial"/>
                  <a:ea typeface="Arial"/>
                  <a:cs typeface="Arial"/>
                  <a:sym typeface="Arial"/>
                </a:rPr>
                <a:t>)</a:t>
              </a:r>
              <a:endParaRPr sz="1700" b="0" i="0" u="none" strike="noStrike" cap="none">
                <a:solidFill>
                  <a:schemeClr val="lt1"/>
                </a:solidFill>
                <a:latin typeface="Arial"/>
                <a:ea typeface="Arial"/>
                <a:cs typeface="Arial"/>
                <a:sym typeface="Arial"/>
              </a:endParaRPr>
            </a:p>
          </p:txBody>
        </p:sp>
        <p:sp>
          <p:nvSpPr>
            <p:cNvPr id="969" name="Google Shape;969;p121"/>
            <p:cNvSpPr/>
            <p:nvPr/>
          </p:nvSpPr>
          <p:spPr>
            <a:xfrm rot="5400000">
              <a:off x="6666022" y="-1883747"/>
              <a:ext cx="734989" cy="6619781"/>
            </a:xfrm>
            <a:prstGeom prst="round2SameRect">
              <a:avLst>
                <a:gd name="adj1" fmla="val 16667"/>
                <a:gd name="adj2" fmla="val 0"/>
              </a:avLst>
            </a:prstGeom>
            <a:solidFill>
              <a:schemeClr val="lt1">
                <a:alpha val="89803"/>
              </a:schemeClr>
            </a:solidFill>
            <a:ln w="25400" cap="flat" cmpd="sng">
              <a:solidFill>
                <a:schemeClr val="accent6">
                  <a:alpha val="89803"/>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21"/>
            <p:cNvSpPr txBox="1"/>
            <p:nvPr/>
          </p:nvSpPr>
          <p:spPr>
            <a:xfrm>
              <a:off x="3723627" y="1094527"/>
              <a:ext cx="6583902" cy="663231"/>
            </a:xfrm>
            <a:prstGeom prst="rect">
              <a:avLst/>
            </a:prstGeom>
            <a:noFill/>
            <a:ln>
              <a:noFill/>
            </a:ln>
          </p:spPr>
          <p:txBody>
            <a:bodyPr spcFirstLastPara="1" wrap="square" lIns="57150" tIns="28575" rIns="57150" bIns="28575" anchor="ctr" anchorCtr="0">
              <a:noAutofit/>
            </a:bodyPr>
            <a:lstStyle/>
            <a:p>
              <a:pPr marL="114300" marR="0" lvl="1" indent="-114300" algn="l" rtl="0">
                <a:lnSpc>
                  <a:spcPct val="90000"/>
                </a:lnSpc>
                <a:spcBef>
                  <a:spcPts val="0"/>
                </a:spcBef>
                <a:spcAft>
                  <a:spcPts val="0"/>
                </a:spcAft>
                <a:buClr>
                  <a:srgbClr val="000000"/>
                </a:buClr>
                <a:buSzPts val="1500"/>
                <a:buFont typeface="Arial"/>
                <a:buChar char="•"/>
              </a:pPr>
              <a:r>
                <a:rPr lang="en-US" sz="1500" b="0" i="0" u="none" strike="noStrike" cap="none">
                  <a:solidFill>
                    <a:srgbClr val="000000"/>
                  </a:solidFill>
                  <a:latin typeface="Arial"/>
                  <a:ea typeface="Arial"/>
                  <a:cs typeface="Arial"/>
                  <a:sym typeface="Arial"/>
                </a:rPr>
                <a:t>Curiosity and openness, readiness to suspend disbelief about other cultures and belief about one’s own.  Willingness to relativise one’s own values, beliefs, and behaviours.  Ability to “decentre”.</a:t>
              </a:r>
              <a:endParaRPr/>
            </a:p>
          </p:txBody>
        </p:sp>
        <p:sp>
          <p:nvSpPr>
            <p:cNvPr id="971" name="Google Shape;971;p121"/>
            <p:cNvSpPr/>
            <p:nvPr/>
          </p:nvSpPr>
          <p:spPr>
            <a:xfrm>
              <a:off x="0" y="966774"/>
              <a:ext cx="3723626" cy="918736"/>
            </a:xfrm>
            <a:prstGeom prst="roundRect">
              <a:avLst>
                <a:gd name="adj" fmla="val 16667"/>
              </a:avLst>
            </a:prstGeom>
            <a:solidFill>
              <a:schemeClr val="accent4"/>
            </a:solidFill>
            <a:ln w="25400" cap="flat" cmpd="sng">
              <a:solidFill>
                <a:srgbClr val="72727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21"/>
            <p:cNvSpPr txBox="1"/>
            <p:nvPr/>
          </p:nvSpPr>
          <p:spPr>
            <a:xfrm>
              <a:off x="44849" y="1011623"/>
              <a:ext cx="3633928" cy="829038"/>
            </a:xfrm>
            <a:prstGeom prst="rect">
              <a:avLst/>
            </a:prstGeom>
            <a:noFill/>
            <a:ln>
              <a:noFill/>
            </a:ln>
          </p:spPr>
          <p:txBody>
            <a:bodyPr spcFirstLastPara="1" wrap="square" lIns="76200" tIns="38100" rIns="76200" bIns="381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a:solidFill>
                    <a:schemeClr val="lt1"/>
                  </a:solidFill>
                  <a:latin typeface="Arial"/>
                  <a:ea typeface="Arial"/>
                  <a:cs typeface="Arial"/>
                  <a:sym typeface="Arial"/>
                </a:rPr>
                <a:t>Intercultural attitudes </a:t>
              </a:r>
              <a:endParaRPr/>
            </a:p>
            <a:p>
              <a:pPr marL="0" marR="0" lvl="0" indent="0" algn="ctr" rtl="0">
                <a:lnSpc>
                  <a:spcPct val="90000"/>
                </a:lnSpc>
                <a:spcBef>
                  <a:spcPts val="700"/>
                </a:spcBef>
                <a:spcAft>
                  <a:spcPts val="0"/>
                </a:spcAft>
                <a:buClr>
                  <a:srgbClr val="000000"/>
                </a:buClr>
                <a:buSzPts val="1700"/>
                <a:buFont typeface="Arial"/>
                <a:buNone/>
              </a:pPr>
              <a:r>
                <a:rPr lang="en-US" sz="1700" b="1" i="0" u="none" strike="noStrike" cap="none">
                  <a:solidFill>
                    <a:schemeClr val="lt1"/>
                  </a:solidFill>
                  <a:latin typeface="Arial"/>
                  <a:ea typeface="Arial"/>
                  <a:cs typeface="Arial"/>
                  <a:sym typeface="Arial"/>
                </a:rPr>
                <a:t>(</a:t>
              </a:r>
              <a:r>
                <a:rPr lang="en-US" sz="1700" b="1" i="1" u="none" strike="noStrike" cap="none">
                  <a:solidFill>
                    <a:schemeClr val="lt1"/>
                  </a:solidFill>
                  <a:latin typeface="Arial"/>
                  <a:ea typeface="Arial"/>
                  <a:cs typeface="Arial"/>
                  <a:sym typeface="Arial"/>
                </a:rPr>
                <a:t>savoir </a:t>
              </a:r>
              <a:r>
                <a:rPr lang="en-US" sz="1700" b="1" i="1" u="none" strike="noStrike" cap="none" err="1">
                  <a:solidFill>
                    <a:schemeClr val="lt1"/>
                  </a:solidFill>
                  <a:latin typeface="Arial"/>
                  <a:ea typeface="Arial"/>
                  <a:cs typeface="Arial"/>
                  <a:sym typeface="Arial"/>
                </a:rPr>
                <a:t>être</a:t>
              </a:r>
              <a:r>
                <a:rPr lang="en-US" sz="1700" b="1" i="0" u="none" strike="noStrike" cap="none">
                  <a:solidFill>
                    <a:schemeClr val="lt1"/>
                  </a:solidFill>
                  <a:latin typeface="Arial"/>
                  <a:ea typeface="Arial"/>
                  <a:cs typeface="Arial"/>
                  <a:sym typeface="Arial"/>
                </a:rPr>
                <a:t>)</a:t>
              </a:r>
              <a:endParaRPr sz="1700" b="0" i="0" u="none" strike="noStrike" cap="none">
                <a:solidFill>
                  <a:schemeClr val="lt1"/>
                </a:solidFill>
                <a:latin typeface="Arial"/>
                <a:ea typeface="Arial"/>
                <a:cs typeface="Arial"/>
                <a:sym typeface="Arial"/>
              </a:endParaRPr>
            </a:p>
          </p:txBody>
        </p:sp>
        <p:sp>
          <p:nvSpPr>
            <p:cNvPr id="973" name="Google Shape;973;p121"/>
            <p:cNvSpPr/>
            <p:nvPr/>
          </p:nvSpPr>
          <p:spPr>
            <a:xfrm rot="5400000">
              <a:off x="6666022" y="-919074"/>
              <a:ext cx="734989" cy="6619781"/>
            </a:xfrm>
            <a:prstGeom prst="round2SameRect">
              <a:avLst>
                <a:gd name="adj1" fmla="val 16667"/>
                <a:gd name="adj2" fmla="val 0"/>
              </a:avLst>
            </a:prstGeom>
            <a:solidFill>
              <a:schemeClr val="lt1">
                <a:alpha val="89803"/>
              </a:schemeClr>
            </a:solidFill>
            <a:ln w="25400" cap="flat" cmpd="sng">
              <a:solidFill>
                <a:schemeClr val="accent6">
                  <a:alpha val="89803"/>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21"/>
            <p:cNvSpPr txBox="1"/>
            <p:nvPr/>
          </p:nvSpPr>
          <p:spPr>
            <a:xfrm>
              <a:off x="3723627" y="2059200"/>
              <a:ext cx="6583902" cy="663231"/>
            </a:xfrm>
            <a:prstGeom prst="rect">
              <a:avLst/>
            </a:prstGeom>
            <a:noFill/>
            <a:ln>
              <a:noFill/>
            </a:ln>
          </p:spPr>
          <p:txBody>
            <a:bodyPr spcFirstLastPara="1" wrap="square" lIns="57150" tIns="28575" rIns="57150" bIns="28575" anchor="ctr" anchorCtr="0">
              <a:noAutofit/>
            </a:bodyPr>
            <a:lstStyle/>
            <a:p>
              <a:pPr marL="114300" marR="0" lvl="1" indent="-114300" algn="l" rtl="0">
                <a:lnSpc>
                  <a:spcPct val="90000"/>
                </a:lnSpc>
                <a:spcBef>
                  <a:spcPts val="0"/>
                </a:spcBef>
                <a:spcAft>
                  <a:spcPts val="0"/>
                </a:spcAft>
                <a:buClr>
                  <a:srgbClr val="000000"/>
                </a:buClr>
                <a:buSzPts val="1500"/>
                <a:buFont typeface="Arial"/>
                <a:buChar char="•"/>
              </a:pPr>
              <a:r>
                <a:rPr lang="en-US" sz="1500" b="0" i="0" u="none" strike="noStrike" cap="none">
                  <a:solidFill>
                    <a:srgbClr val="000000"/>
                  </a:solidFill>
                  <a:latin typeface="Arial"/>
                  <a:ea typeface="Arial"/>
                  <a:cs typeface="Arial"/>
                  <a:sym typeface="Arial"/>
                </a:rPr>
                <a:t>Ability to interpret a document or event from another culture, to explain it and relate it to documents or events from one’s own.</a:t>
              </a:r>
              <a:endParaRPr/>
            </a:p>
          </p:txBody>
        </p:sp>
        <p:sp>
          <p:nvSpPr>
            <p:cNvPr id="975" name="Google Shape;975;p121"/>
            <p:cNvSpPr/>
            <p:nvPr/>
          </p:nvSpPr>
          <p:spPr>
            <a:xfrm>
              <a:off x="0" y="1931448"/>
              <a:ext cx="3723626" cy="918736"/>
            </a:xfrm>
            <a:prstGeom prst="roundRect">
              <a:avLst>
                <a:gd name="adj" fmla="val 16667"/>
              </a:avLst>
            </a:prstGeom>
            <a:solidFill>
              <a:schemeClr val="accent2"/>
            </a:solidFill>
            <a:ln w="25400" cap="flat" cmpd="sng">
              <a:solidFill>
                <a:srgbClr val="72727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21"/>
            <p:cNvSpPr txBox="1"/>
            <p:nvPr/>
          </p:nvSpPr>
          <p:spPr>
            <a:xfrm>
              <a:off x="44849" y="1976297"/>
              <a:ext cx="3633928" cy="829038"/>
            </a:xfrm>
            <a:prstGeom prst="rect">
              <a:avLst/>
            </a:prstGeom>
            <a:noFill/>
            <a:ln>
              <a:noFill/>
            </a:ln>
          </p:spPr>
          <p:txBody>
            <a:bodyPr spcFirstLastPara="1" wrap="square" lIns="64750" tIns="32375" rIns="64750" bIns="32375"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1" i="0" u="none" strike="noStrike" cap="none">
                  <a:solidFill>
                    <a:schemeClr val="lt1"/>
                  </a:solidFill>
                  <a:latin typeface="Arial"/>
                  <a:ea typeface="Arial"/>
                  <a:cs typeface="Arial"/>
                  <a:sym typeface="Arial"/>
                </a:rPr>
                <a:t>Skills of interpreting and relating </a:t>
              </a:r>
              <a:endParaRPr/>
            </a:p>
            <a:p>
              <a:pPr marL="0" marR="0" lvl="0" indent="0" algn="ctr" rtl="0">
                <a:lnSpc>
                  <a:spcPct val="90000"/>
                </a:lnSpc>
                <a:spcBef>
                  <a:spcPts val="595"/>
                </a:spcBef>
                <a:spcAft>
                  <a:spcPts val="0"/>
                </a:spcAft>
                <a:buClr>
                  <a:srgbClr val="000000"/>
                </a:buClr>
                <a:buSzPts val="1700"/>
                <a:buFont typeface="Arial"/>
                <a:buNone/>
              </a:pPr>
              <a:r>
                <a:rPr lang="en-US" sz="1700" b="1" i="0" u="none" strike="noStrike" cap="none">
                  <a:solidFill>
                    <a:schemeClr val="lt1"/>
                  </a:solidFill>
                  <a:latin typeface="Arial"/>
                  <a:ea typeface="Arial"/>
                  <a:cs typeface="Arial"/>
                  <a:sym typeface="Arial"/>
                </a:rPr>
                <a:t>(</a:t>
              </a:r>
              <a:r>
                <a:rPr lang="en-US" sz="1700" b="1" i="1" u="none" strike="noStrike" cap="none">
                  <a:solidFill>
                    <a:schemeClr val="lt1"/>
                  </a:solidFill>
                  <a:latin typeface="Arial"/>
                  <a:ea typeface="Arial"/>
                  <a:cs typeface="Arial"/>
                  <a:sym typeface="Arial"/>
                </a:rPr>
                <a:t>savoir </a:t>
              </a:r>
              <a:r>
                <a:rPr lang="en-US" sz="1700" b="1" i="1" u="none" strike="noStrike" cap="none" err="1">
                  <a:solidFill>
                    <a:schemeClr val="lt1"/>
                  </a:solidFill>
                  <a:latin typeface="Arial"/>
                  <a:ea typeface="Arial"/>
                  <a:cs typeface="Arial"/>
                  <a:sym typeface="Arial"/>
                </a:rPr>
                <a:t>comprendre</a:t>
              </a:r>
              <a:r>
                <a:rPr lang="en-US" sz="1700" b="1" i="0" u="none" strike="noStrike" cap="none">
                  <a:solidFill>
                    <a:schemeClr val="lt1"/>
                  </a:solidFill>
                  <a:latin typeface="Arial"/>
                  <a:ea typeface="Arial"/>
                  <a:cs typeface="Arial"/>
                  <a:sym typeface="Arial"/>
                </a:rPr>
                <a:t>)</a:t>
              </a:r>
              <a:endParaRPr sz="1700" b="0" i="0" u="none" strike="noStrike" cap="none">
                <a:solidFill>
                  <a:schemeClr val="lt1"/>
                </a:solidFill>
                <a:latin typeface="Arial"/>
                <a:ea typeface="Arial"/>
                <a:cs typeface="Arial"/>
                <a:sym typeface="Arial"/>
              </a:endParaRPr>
            </a:p>
          </p:txBody>
        </p:sp>
        <p:sp>
          <p:nvSpPr>
            <p:cNvPr id="977" name="Google Shape;977;p121"/>
            <p:cNvSpPr/>
            <p:nvPr/>
          </p:nvSpPr>
          <p:spPr>
            <a:xfrm rot="5400000">
              <a:off x="6666022" y="45599"/>
              <a:ext cx="734989" cy="6619781"/>
            </a:xfrm>
            <a:prstGeom prst="round2SameRect">
              <a:avLst>
                <a:gd name="adj1" fmla="val 16667"/>
                <a:gd name="adj2" fmla="val 0"/>
              </a:avLst>
            </a:prstGeom>
            <a:solidFill>
              <a:schemeClr val="lt1">
                <a:alpha val="89803"/>
              </a:schemeClr>
            </a:solidFill>
            <a:ln w="25400" cap="flat" cmpd="sng">
              <a:solidFill>
                <a:schemeClr val="accent6">
                  <a:alpha val="89803"/>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21"/>
            <p:cNvSpPr txBox="1"/>
            <p:nvPr/>
          </p:nvSpPr>
          <p:spPr>
            <a:xfrm>
              <a:off x="3723627" y="3023874"/>
              <a:ext cx="6583902" cy="663231"/>
            </a:xfrm>
            <a:prstGeom prst="rect">
              <a:avLst/>
            </a:prstGeom>
            <a:noFill/>
            <a:ln>
              <a:noFill/>
            </a:ln>
          </p:spPr>
          <p:txBody>
            <a:bodyPr spcFirstLastPara="1" wrap="square" lIns="57150" tIns="28575" rIns="57150" bIns="28575" anchor="ctr" anchorCtr="0">
              <a:noAutofit/>
            </a:bodyPr>
            <a:lstStyle/>
            <a:p>
              <a:pPr marL="114300" marR="0" lvl="1" indent="-114300" algn="l" rtl="0">
                <a:lnSpc>
                  <a:spcPct val="90000"/>
                </a:lnSpc>
                <a:spcBef>
                  <a:spcPts val="0"/>
                </a:spcBef>
                <a:spcAft>
                  <a:spcPts val="0"/>
                </a:spcAft>
                <a:buClr>
                  <a:srgbClr val="000000"/>
                </a:buClr>
                <a:buSzPts val="1500"/>
                <a:buFont typeface="Arial"/>
                <a:buChar char="•"/>
              </a:pPr>
              <a:r>
                <a:rPr lang="en-US" sz="1500" b="0" i="0" u="none" strike="noStrike" cap="none">
                  <a:solidFill>
                    <a:srgbClr val="000000"/>
                  </a:solidFill>
                  <a:latin typeface="Arial"/>
                  <a:ea typeface="Arial"/>
                  <a:cs typeface="Arial"/>
                  <a:sym typeface="Arial"/>
                </a:rPr>
                <a:t>Ability to acquire new knowledge of a culture and cultural practices and the ability to operate knowledge, attitudes and skills under the constraints of real-time communication and interaction.</a:t>
              </a:r>
              <a:endParaRPr/>
            </a:p>
          </p:txBody>
        </p:sp>
        <p:sp>
          <p:nvSpPr>
            <p:cNvPr id="979" name="Google Shape;979;p121"/>
            <p:cNvSpPr/>
            <p:nvPr/>
          </p:nvSpPr>
          <p:spPr>
            <a:xfrm>
              <a:off x="0" y="2896121"/>
              <a:ext cx="3723626" cy="918736"/>
            </a:xfrm>
            <a:prstGeom prst="roundRect">
              <a:avLst>
                <a:gd name="adj" fmla="val 16667"/>
              </a:avLst>
            </a:prstGeom>
            <a:solidFill>
              <a:srgbClr val="0070C0"/>
            </a:solidFill>
            <a:ln w="25400" cap="flat" cmpd="sng">
              <a:solidFill>
                <a:srgbClr val="72727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21"/>
            <p:cNvSpPr txBox="1"/>
            <p:nvPr/>
          </p:nvSpPr>
          <p:spPr>
            <a:xfrm>
              <a:off x="44849" y="2940970"/>
              <a:ext cx="3633928" cy="829038"/>
            </a:xfrm>
            <a:prstGeom prst="rect">
              <a:avLst/>
            </a:prstGeom>
            <a:noFill/>
            <a:ln>
              <a:noFill/>
            </a:ln>
          </p:spPr>
          <p:txBody>
            <a:bodyPr spcFirstLastPara="1" wrap="square" lIns="64750" tIns="32375" rIns="64750" bIns="32375"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1" i="0" u="none" strike="noStrike" cap="none">
                  <a:solidFill>
                    <a:schemeClr val="lt1"/>
                  </a:solidFill>
                  <a:latin typeface="Arial"/>
                  <a:ea typeface="Arial"/>
                  <a:cs typeface="Arial"/>
                  <a:sym typeface="Arial"/>
                </a:rPr>
                <a:t>Skills of discovery and interaction </a:t>
              </a:r>
              <a:endParaRPr/>
            </a:p>
            <a:p>
              <a:pPr marL="0" marR="0" lvl="0" indent="0" algn="ctr" rtl="0">
                <a:lnSpc>
                  <a:spcPct val="90000"/>
                </a:lnSpc>
                <a:spcBef>
                  <a:spcPts val="595"/>
                </a:spcBef>
                <a:spcAft>
                  <a:spcPts val="0"/>
                </a:spcAft>
                <a:buClr>
                  <a:srgbClr val="000000"/>
                </a:buClr>
                <a:buSzPts val="1700"/>
                <a:buFont typeface="Arial"/>
                <a:buNone/>
              </a:pPr>
              <a:r>
                <a:rPr lang="en-US" sz="1700" b="1" i="0" u="none" strike="noStrike" cap="none">
                  <a:solidFill>
                    <a:schemeClr val="lt1"/>
                  </a:solidFill>
                  <a:latin typeface="Arial"/>
                  <a:ea typeface="Arial"/>
                  <a:cs typeface="Arial"/>
                  <a:sym typeface="Arial"/>
                </a:rPr>
                <a:t>(</a:t>
              </a:r>
              <a:r>
                <a:rPr lang="en-US" sz="1700" b="1" i="1" u="none" strike="noStrike" cap="none">
                  <a:solidFill>
                    <a:schemeClr val="lt1"/>
                  </a:solidFill>
                  <a:latin typeface="Arial"/>
                  <a:ea typeface="Arial"/>
                  <a:cs typeface="Arial"/>
                  <a:sym typeface="Arial"/>
                </a:rPr>
                <a:t>savoir </a:t>
              </a:r>
              <a:r>
                <a:rPr lang="en-US" sz="1700" b="1" i="1" u="none" strike="noStrike" cap="none" err="1">
                  <a:solidFill>
                    <a:schemeClr val="lt1"/>
                  </a:solidFill>
                  <a:latin typeface="Arial"/>
                  <a:ea typeface="Arial"/>
                  <a:cs typeface="Arial"/>
                  <a:sym typeface="Arial"/>
                </a:rPr>
                <a:t>apprendre</a:t>
              </a:r>
              <a:r>
                <a:rPr lang="en-US" sz="1700" b="1" i="1" u="none" strike="noStrike" cap="none">
                  <a:solidFill>
                    <a:schemeClr val="lt1"/>
                  </a:solidFill>
                  <a:latin typeface="Arial"/>
                  <a:ea typeface="Arial"/>
                  <a:cs typeface="Arial"/>
                  <a:sym typeface="Arial"/>
                </a:rPr>
                <a:t>/faire</a:t>
              </a:r>
              <a:r>
                <a:rPr lang="en-US" sz="1700" b="1" i="0" u="none" strike="noStrike" cap="none">
                  <a:solidFill>
                    <a:schemeClr val="lt1"/>
                  </a:solidFill>
                  <a:latin typeface="Arial"/>
                  <a:ea typeface="Arial"/>
                  <a:cs typeface="Arial"/>
                  <a:sym typeface="Arial"/>
                </a:rPr>
                <a:t>)</a:t>
              </a:r>
              <a:endParaRPr sz="1700" b="0" i="0" u="none" strike="noStrike" cap="none">
                <a:solidFill>
                  <a:schemeClr val="lt1"/>
                </a:solidFill>
                <a:latin typeface="Arial"/>
                <a:ea typeface="Arial"/>
                <a:cs typeface="Arial"/>
                <a:sym typeface="Arial"/>
              </a:endParaRPr>
            </a:p>
          </p:txBody>
        </p:sp>
        <p:sp>
          <p:nvSpPr>
            <p:cNvPr id="981" name="Google Shape;981;p121"/>
            <p:cNvSpPr/>
            <p:nvPr/>
          </p:nvSpPr>
          <p:spPr>
            <a:xfrm rot="5400000">
              <a:off x="6666022" y="1010272"/>
              <a:ext cx="734989" cy="6619781"/>
            </a:xfrm>
            <a:prstGeom prst="round2SameRect">
              <a:avLst>
                <a:gd name="adj1" fmla="val 16667"/>
                <a:gd name="adj2" fmla="val 0"/>
              </a:avLst>
            </a:prstGeom>
            <a:solidFill>
              <a:schemeClr val="lt1">
                <a:alpha val="89803"/>
              </a:schemeClr>
            </a:solidFill>
            <a:ln w="25400" cap="flat" cmpd="sng">
              <a:solidFill>
                <a:schemeClr val="accent6">
                  <a:alpha val="89803"/>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21"/>
            <p:cNvSpPr txBox="1"/>
            <p:nvPr/>
          </p:nvSpPr>
          <p:spPr>
            <a:xfrm>
              <a:off x="3723627" y="3988547"/>
              <a:ext cx="6583902" cy="663231"/>
            </a:xfrm>
            <a:prstGeom prst="rect">
              <a:avLst/>
            </a:prstGeom>
            <a:noFill/>
            <a:ln>
              <a:noFill/>
            </a:ln>
          </p:spPr>
          <p:txBody>
            <a:bodyPr spcFirstLastPara="1" wrap="square" lIns="57150" tIns="28575" rIns="57150" bIns="28575" anchor="ctr" anchorCtr="0">
              <a:noAutofit/>
            </a:bodyPr>
            <a:lstStyle/>
            <a:p>
              <a:pPr marL="114300" marR="0" lvl="1" indent="-114300" algn="l" rtl="0">
                <a:lnSpc>
                  <a:spcPct val="90000"/>
                </a:lnSpc>
                <a:spcBef>
                  <a:spcPts val="0"/>
                </a:spcBef>
                <a:spcAft>
                  <a:spcPts val="0"/>
                </a:spcAft>
                <a:buClr>
                  <a:srgbClr val="000000"/>
                </a:buClr>
                <a:buSzPts val="1500"/>
                <a:buFont typeface="Arial"/>
                <a:buChar char="•"/>
              </a:pPr>
              <a:r>
                <a:rPr lang="en-US" sz="1500" b="0" i="0" u="none" strike="noStrike" cap="none">
                  <a:solidFill>
                    <a:srgbClr val="000000"/>
                  </a:solidFill>
                  <a:latin typeface="Arial"/>
                  <a:ea typeface="Arial"/>
                  <a:cs typeface="Arial"/>
                  <a:sym typeface="Arial"/>
                </a:rPr>
                <a:t>Ability to evaluate, critically and on the basis of explicit criteria, perspectives, practices and products in one’s own and other cultures and countries.</a:t>
              </a:r>
              <a:endParaRPr/>
            </a:p>
          </p:txBody>
        </p:sp>
        <p:sp>
          <p:nvSpPr>
            <p:cNvPr id="983" name="Google Shape;983;p121"/>
            <p:cNvSpPr/>
            <p:nvPr/>
          </p:nvSpPr>
          <p:spPr>
            <a:xfrm>
              <a:off x="0" y="3860795"/>
              <a:ext cx="3723626" cy="918736"/>
            </a:xfrm>
            <a:prstGeom prst="roundRect">
              <a:avLst>
                <a:gd name="adj" fmla="val 16667"/>
              </a:avLst>
            </a:prstGeom>
            <a:solidFill>
              <a:schemeClr val="accent5"/>
            </a:solidFill>
            <a:ln w="25400" cap="flat" cmpd="sng">
              <a:solidFill>
                <a:srgbClr val="72727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21"/>
            <p:cNvSpPr txBox="1"/>
            <p:nvPr/>
          </p:nvSpPr>
          <p:spPr>
            <a:xfrm>
              <a:off x="44849" y="3905644"/>
              <a:ext cx="3633928" cy="829038"/>
            </a:xfrm>
            <a:prstGeom prst="rect">
              <a:avLst/>
            </a:prstGeom>
            <a:noFill/>
            <a:ln>
              <a:noFill/>
            </a:ln>
          </p:spPr>
          <p:txBody>
            <a:bodyPr spcFirstLastPara="1" wrap="square" lIns="76200" tIns="38100" rIns="76200" bIns="381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a:solidFill>
                    <a:schemeClr val="lt1"/>
                  </a:solidFill>
                  <a:latin typeface="Arial"/>
                  <a:ea typeface="Arial"/>
                  <a:cs typeface="Arial"/>
                  <a:sym typeface="Arial"/>
                </a:rPr>
                <a:t>Critical cultural awareness </a:t>
              </a:r>
              <a:endParaRPr/>
            </a:p>
            <a:p>
              <a:pPr marL="0" marR="0" lvl="0" indent="0" algn="ctr" rtl="0">
                <a:lnSpc>
                  <a:spcPct val="90000"/>
                </a:lnSpc>
                <a:spcBef>
                  <a:spcPts val="700"/>
                </a:spcBef>
                <a:spcAft>
                  <a:spcPts val="0"/>
                </a:spcAft>
                <a:buClr>
                  <a:srgbClr val="000000"/>
                </a:buClr>
                <a:buSzPts val="1700"/>
                <a:buFont typeface="Arial"/>
                <a:buNone/>
              </a:pPr>
              <a:r>
                <a:rPr lang="en-US" sz="1700" b="1" i="0" u="none" strike="noStrike" cap="none">
                  <a:solidFill>
                    <a:schemeClr val="lt1"/>
                  </a:solidFill>
                  <a:latin typeface="Arial"/>
                  <a:ea typeface="Arial"/>
                  <a:cs typeface="Arial"/>
                  <a:sym typeface="Arial"/>
                </a:rPr>
                <a:t>(</a:t>
              </a:r>
              <a:r>
                <a:rPr lang="en-US" sz="1700" b="1" i="1" u="none" strike="noStrike" cap="none">
                  <a:solidFill>
                    <a:schemeClr val="lt1"/>
                  </a:solidFill>
                  <a:latin typeface="Arial"/>
                  <a:ea typeface="Arial"/>
                  <a:cs typeface="Arial"/>
                  <a:sym typeface="Arial"/>
                </a:rPr>
                <a:t>savoir </a:t>
              </a:r>
              <a:r>
                <a:rPr lang="en-US" sz="1700" b="1" i="1" u="none" strike="noStrike" cap="none" err="1">
                  <a:solidFill>
                    <a:schemeClr val="lt1"/>
                  </a:solidFill>
                  <a:latin typeface="Arial"/>
                  <a:ea typeface="Arial"/>
                  <a:cs typeface="Arial"/>
                  <a:sym typeface="Arial"/>
                </a:rPr>
                <a:t>s’engager</a:t>
              </a:r>
              <a:r>
                <a:rPr lang="en-US" sz="1700" b="1" i="0" u="none" strike="noStrike" cap="none">
                  <a:solidFill>
                    <a:schemeClr val="lt1"/>
                  </a:solidFill>
                  <a:latin typeface="Arial"/>
                  <a:ea typeface="Arial"/>
                  <a:cs typeface="Arial"/>
                  <a:sym typeface="Arial"/>
                </a:rPr>
                <a:t>)</a:t>
              </a:r>
              <a:endParaRPr sz="1700" b="0" i="0" u="none" strike="noStrike" cap="none">
                <a:solidFill>
                  <a:schemeClr val="lt1"/>
                </a:solidFill>
                <a:latin typeface="Arial"/>
                <a:ea typeface="Arial"/>
                <a:cs typeface="Arial"/>
                <a:sym typeface="Arial"/>
              </a:endParaRPr>
            </a:p>
          </p:txBody>
        </p:sp>
      </p:grpSp>
      <p:sp>
        <p:nvSpPr>
          <p:cNvPr id="985" name="Google Shape;985;p121"/>
          <p:cNvSpPr/>
          <p:nvPr/>
        </p:nvSpPr>
        <p:spPr>
          <a:xfrm>
            <a:off x="7263896" y="939250"/>
            <a:ext cx="4180114" cy="387754"/>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1" u="sng" strike="noStrike" cap="none">
                <a:solidFill>
                  <a:schemeClr val="hlink"/>
                </a:solidFill>
                <a:latin typeface="Arial"/>
                <a:ea typeface="Arial"/>
                <a:cs typeface="Arial"/>
                <a:sym typeface="Arial"/>
                <a:hlinkClick r:id="rId3"/>
              </a:rPr>
              <a:t>Intercultural Competence for All</a:t>
            </a:r>
            <a:r>
              <a:rPr lang="en-US" sz="1400" b="0" i="1" u="none" strike="noStrike" cap="none">
                <a:solidFill>
                  <a:schemeClr val="dk1"/>
                </a:solidFill>
                <a:latin typeface="Arial"/>
                <a:ea typeface="Arial"/>
                <a:cs typeface="Arial"/>
                <a:sym typeface="Arial"/>
              </a:rPr>
              <a:t> </a:t>
            </a:r>
            <a:r>
              <a:rPr lang="en-US" sz="1400" b="0" i="0" u="none" strike="noStrike" cap="none">
                <a:solidFill>
                  <a:schemeClr val="dk1"/>
                </a:solidFill>
                <a:latin typeface="Arial"/>
                <a:ea typeface="Arial"/>
                <a:cs typeface="Arial"/>
                <a:sym typeface="Arial"/>
              </a:rPr>
              <a:t>(COE, 2012)</a:t>
            </a:r>
            <a:endParaRPr/>
          </a:p>
        </p:txBody>
      </p:sp>
    </p:spTree>
    <p:extLst>
      <p:ext uri="{BB962C8B-B14F-4D97-AF65-F5344CB8AC3E}">
        <p14:creationId xmlns:p14="http://schemas.microsoft.com/office/powerpoint/2010/main" val="19984831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EA57B-4D9E-1363-A85A-6AE1614E5E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BBEF89-9BF0-E0C0-7D18-AB34FE84A6D5}"/>
              </a:ext>
            </a:extLst>
          </p:cNvPr>
          <p:cNvSpPr>
            <a:spLocks noGrp="1"/>
          </p:cNvSpPr>
          <p:nvPr>
            <p:ph type="title"/>
          </p:nvPr>
        </p:nvSpPr>
        <p:spPr/>
        <p:txBody>
          <a:bodyPr/>
          <a:lstStyle/>
          <a:p>
            <a:r>
              <a:rPr lang="en-US" sz="4400" b="1"/>
              <a:t>INTERCULTURAL TASKS</a:t>
            </a:r>
            <a:br>
              <a:rPr lang="en-US"/>
            </a:br>
            <a:r>
              <a:rPr lang="en-US"/>
              <a:t>Planning Process</a:t>
            </a:r>
          </a:p>
        </p:txBody>
      </p:sp>
      <p:graphicFrame>
        <p:nvGraphicFramePr>
          <p:cNvPr id="8" name="Diagram 7">
            <a:extLst>
              <a:ext uri="{FF2B5EF4-FFF2-40B4-BE49-F238E27FC236}">
                <a16:creationId xmlns:a16="http://schemas.microsoft.com/office/drawing/2014/main" id="{56FB4DB3-6263-C828-5B59-6997E80D01E9}"/>
              </a:ext>
            </a:extLst>
          </p:cNvPr>
          <p:cNvGraphicFramePr/>
          <p:nvPr/>
        </p:nvGraphicFramePr>
        <p:xfrm>
          <a:off x="3261360" y="1933806"/>
          <a:ext cx="5669280" cy="41882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Rounded Corners 8">
            <a:extLst>
              <a:ext uri="{FF2B5EF4-FFF2-40B4-BE49-F238E27FC236}">
                <a16:creationId xmlns:a16="http://schemas.microsoft.com/office/drawing/2014/main" id="{F0AE1822-E224-CD36-74FB-9228625E758C}"/>
              </a:ext>
            </a:extLst>
          </p:cNvPr>
          <p:cNvSpPr/>
          <p:nvPr/>
        </p:nvSpPr>
        <p:spPr>
          <a:xfrm>
            <a:off x="6781800" y="1410347"/>
            <a:ext cx="2904460" cy="860222"/>
          </a:xfrm>
          <a:prstGeom prst="round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a:t>What products, practices, and/or perspectives do you want the task to involve? </a:t>
            </a:r>
          </a:p>
        </p:txBody>
      </p:sp>
      <p:sp>
        <p:nvSpPr>
          <p:cNvPr id="10" name="Rectangle: Rounded Corners 9">
            <a:extLst>
              <a:ext uri="{FF2B5EF4-FFF2-40B4-BE49-F238E27FC236}">
                <a16:creationId xmlns:a16="http://schemas.microsoft.com/office/drawing/2014/main" id="{9302B380-9494-E3B5-BA86-DB3862AD66C4}"/>
              </a:ext>
            </a:extLst>
          </p:cNvPr>
          <p:cNvSpPr/>
          <p:nvPr/>
        </p:nvSpPr>
        <p:spPr>
          <a:xfrm>
            <a:off x="8179981" y="3255254"/>
            <a:ext cx="3122428" cy="944606"/>
          </a:xfrm>
          <a:prstGeom prst="roundRect">
            <a:avLst/>
          </a:prstGeom>
          <a:gradFill flip="none" rotWithShape="1">
            <a:gsLst>
              <a:gs pos="0">
                <a:srgbClr val="1A0E7D">
                  <a:tint val="66000"/>
                  <a:satMod val="160000"/>
                </a:srgbClr>
              </a:gs>
              <a:gs pos="50000">
                <a:srgbClr val="1A0E7D">
                  <a:tint val="44500"/>
                  <a:satMod val="160000"/>
                </a:srgbClr>
              </a:gs>
              <a:gs pos="100000">
                <a:srgbClr val="1A0E7D">
                  <a:tint val="23500"/>
                  <a:satMod val="160000"/>
                </a:srgbClr>
              </a:gs>
            </a:gsLst>
            <a:lin ang="16200000" scaled="1"/>
            <a:tileRect/>
          </a:gradFill>
          <a:ln>
            <a:solidFill>
              <a:srgbClr val="1A0E7D"/>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a:t>What input will provide exposure to the products, practices, and/or perspectives? </a:t>
            </a:r>
          </a:p>
        </p:txBody>
      </p:sp>
      <p:sp>
        <p:nvSpPr>
          <p:cNvPr id="11" name="Rectangle: Rounded Corners 10">
            <a:extLst>
              <a:ext uri="{FF2B5EF4-FFF2-40B4-BE49-F238E27FC236}">
                <a16:creationId xmlns:a16="http://schemas.microsoft.com/office/drawing/2014/main" id="{3B92DB8B-8EBB-E06E-E6A8-6D56BB91E05F}"/>
              </a:ext>
            </a:extLst>
          </p:cNvPr>
          <p:cNvSpPr/>
          <p:nvPr/>
        </p:nvSpPr>
        <p:spPr>
          <a:xfrm>
            <a:off x="8194157" y="5100164"/>
            <a:ext cx="3023191" cy="860222"/>
          </a:xfrm>
          <a:prstGeom prst="roundRect">
            <a:avLst/>
          </a:prstGeom>
          <a:gradFill flip="none" rotWithShape="1">
            <a:gsLst>
              <a:gs pos="0">
                <a:schemeClr val="accent3">
                  <a:lumMod val="75000"/>
                  <a:tint val="66000"/>
                  <a:satMod val="160000"/>
                </a:schemeClr>
              </a:gs>
              <a:gs pos="50000">
                <a:schemeClr val="accent3">
                  <a:lumMod val="75000"/>
                  <a:tint val="44500"/>
                  <a:satMod val="160000"/>
                </a:schemeClr>
              </a:gs>
              <a:gs pos="100000">
                <a:schemeClr val="accent3">
                  <a:lumMod val="75000"/>
                  <a:tint val="23500"/>
                  <a:satMod val="160000"/>
                </a:schemeClr>
              </a:gs>
            </a:gsLst>
            <a:lin ang="16200000" scaled="1"/>
            <a:tileRect/>
          </a:gradFill>
          <a:ln>
            <a:solidFill>
              <a:schemeClr val="accent3">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a:solidFill>
                  <a:schemeClr val="tx1"/>
                </a:solidFill>
                <a:effectLst/>
                <a:ea typeface="SimSun" panose="02010600030101010101" pitchFamily="2" charset="-122"/>
                <a:cs typeface="Arial" panose="020B0604020202020204" pitchFamily="34" charset="0"/>
              </a:rPr>
              <a:t>What will you ask them to do with the stimuli? How will you assess comprehension of the stimuli?</a:t>
            </a:r>
            <a:endParaRPr lang="en-US" sz="1400">
              <a:solidFill>
                <a:schemeClr val="tx1"/>
              </a:solidFill>
              <a:cs typeface="Arial" panose="020B0604020202020204" pitchFamily="34" charset="0"/>
            </a:endParaRPr>
          </a:p>
        </p:txBody>
      </p:sp>
      <p:sp>
        <p:nvSpPr>
          <p:cNvPr id="12" name="Rectangle: Rounded Corners 11">
            <a:extLst>
              <a:ext uri="{FF2B5EF4-FFF2-40B4-BE49-F238E27FC236}">
                <a16:creationId xmlns:a16="http://schemas.microsoft.com/office/drawing/2014/main" id="{4EA9609B-7234-2DAA-274A-F8DEFC561302}"/>
              </a:ext>
            </a:extLst>
          </p:cNvPr>
          <p:cNvSpPr/>
          <p:nvPr/>
        </p:nvSpPr>
        <p:spPr>
          <a:xfrm>
            <a:off x="2243470" y="5530274"/>
            <a:ext cx="3152554" cy="860223"/>
          </a:xfrm>
          <a:prstGeom prst="roundRect">
            <a:avLst/>
          </a:prstGeom>
          <a:gradFill flip="none" rotWithShape="1">
            <a:gsLst>
              <a:gs pos="0">
                <a:srgbClr val="3B893F">
                  <a:tint val="66000"/>
                  <a:satMod val="160000"/>
                </a:srgbClr>
              </a:gs>
              <a:gs pos="50000">
                <a:srgbClr val="3B893F">
                  <a:tint val="44500"/>
                  <a:satMod val="160000"/>
                </a:srgbClr>
              </a:gs>
              <a:gs pos="100000">
                <a:srgbClr val="3B893F">
                  <a:tint val="23500"/>
                  <a:satMod val="160000"/>
                </a:srgbClr>
              </a:gs>
            </a:gsLst>
            <a:lin ang="16200000" scaled="1"/>
            <a:tileRect/>
          </a:gra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a:solidFill>
                  <a:schemeClr val="tx1"/>
                </a:solidFill>
              </a:rPr>
              <a:t>What will they do in order to apply what they have learned and demonstrate their intercultural attitudes and skills?</a:t>
            </a:r>
          </a:p>
        </p:txBody>
      </p:sp>
      <p:sp>
        <p:nvSpPr>
          <p:cNvPr id="13" name="Rectangle: Rounded Corners 12">
            <a:extLst>
              <a:ext uri="{FF2B5EF4-FFF2-40B4-BE49-F238E27FC236}">
                <a16:creationId xmlns:a16="http://schemas.microsoft.com/office/drawing/2014/main" id="{46B19F84-3EC4-3828-3A5B-AAB9DC1B3EF8}"/>
              </a:ext>
            </a:extLst>
          </p:cNvPr>
          <p:cNvSpPr/>
          <p:nvPr/>
        </p:nvSpPr>
        <p:spPr>
          <a:xfrm>
            <a:off x="1138393" y="3915092"/>
            <a:ext cx="2796363" cy="860223"/>
          </a:xfrm>
          <a:prstGeom prst="roundRect">
            <a:avLst/>
          </a:pr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lin ang="16200000" scaled="1"/>
            <a:tileRect/>
          </a:gra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a:solidFill>
                  <a:schemeClr val="tx1"/>
                </a:solidFill>
              </a:rPr>
              <a:t>How will the class summarize, report, and compare what they found? How will you know they have met the objectives?</a:t>
            </a:r>
          </a:p>
        </p:txBody>
      </p:sp>
      <p:sp>
        <p:nvSpPr>
          <p:cNvPr id="14" name="Rectangle: Rounded Corners 13">
            <a:extLst>
              <a:ext uri="{FF2B5EF4-FFF2-40B4-BE49-F238E27FC236}">
                <a16:creationId xmlns:a16="http://schemas.microsoft.com/office/drawing/2014/main" id="{60CC3F5A-1063-0039-961D-22ED896EF3A2}"/>
              </a:ext>
            </a:extLst>
          </p:cNvPr>
          <p:cNvSpPr/>
          <p:nvPr/>
        </p:nvSpPr>
        <p:spPr>
          <a:xfrm>
            <a:off x="952324" y="2184522"/>
            <a:ext cx="3152553" cy="860222"/>
          </a:xfrm>
          <a:prstGeom prst="roundRect">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lin ang="16200000" scaled="1"/>
            <a:tileRect/>
          </a:gradFill>
          <a:ln>
            <a:solidFill>
              <a:schemeClr val="accent6">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a:solidFill>
                  <a:schemeClr val="tx1"/>
                </a:solidFill>
              </a:rPr>
              <a:t>When and how will they reflect on the task? What growth in ICC attitudes and skills do you want to see in their reflections?</a:t>
            </a:r>
          </a:p>
        </p:txBody>
      </p:sp>
      <p:sp>
        <p:nvSpPr>
          <p:cNvPr id="4" name="Speech Bubble: Rectangle 3">
            <a:extLst>
              <a:ext uri="{FF2B5EF4-FFF2-40B4-BE49-F238E27FC236}">
                <a16:creationId xmlns:a16="http://schemas.microsoft.com/office/drawing/2014/main" id="{6ED70453-4DFD-EE9C-D137-4BCA77C67055}"/>
              </a:ext>
            </a:extLst>
          </p:cNvPr>
          <p:cNvSpPr/>
          <p:nvPr/>
        </p:nvSpPr>
        <p:spPr>
          <a:xfrm>
            <a:off x="648586" y="4865043"/>
            <a:ext cx="1998921" cy="575502"/>
          </a:xfrm>
          <a:prstGeom prst="wedgeRectCallout">
            <a:avLst>
              <a:gd name="adj1" fmla="val 38086"/>
              <a:gd name="adj2" fmla="val 119773"/>
            </a:avLst>
          </a:prstGeom>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a:t>In TBLT terms – this is the main task</a:t>
            </a:r>
          </a:p>
        </p:txBody>
      </p:sp>
      <p:sp>
        <p:nvSpPr>
          <p:cNvPr id="16" name="Speech Bubble: Rectangle 15">
            <a:extLst>
              <a:ext uri="{FF2B5EF4-FFF2-40B4-BE49-F238E27FC236}">
                <a16:creationId xmlns:a16="http://schemas.microsoft.com/office/drawing/2014/main" id="{BE2BDADD-52CA-653B-2C41-1838A4D9DA9C}"/>
              </a:ext>
            </a:extLst>
          </p:cNvPr>
          <p:cNvSpPr/>
          <p:nvPr/>
        </p:nvSpPr>
        <p:spPr>
          <a:xfrm>
            <a:off x="797442" y="3255254"/>
            <a:ext cx="1127052" cy="512415"/>
          </a:xfrm>
          <a:prstGeom prst="wedgeRectCallout">
            <a:avLst>
              <a:gd name="adj1" fmla="val 33369"/>
              <a:gd name="adj2" fmla="val 99023"/>
            </a:avLst>
          </a:prstGeom>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a:t>Mostly in L2</a:t>
            </a:r>
          </a:p>
        </p:txBody>
      </p:sp>
      <p:sp>
        <p:nvSpPr>
          <p:cNvPr id="17" name="Speech Bubble: Rectangle 16">
            <a:extLst>
              <a:ext uri="{FF2B5EF4-FFF2-40B4-BE49-F238E27FC236}">
                <a16:creationId xmlns:a16="http://schemas.microsoft.com/office/drawing/2014/main" id="{314313B0-B1C7-B01D-C873-0C0509E65D03}"/>
              </a:ext>
            </a:extLst>
          </p:cNvPr>
          <p:cNvSpPr/>
          <p:nvPr/>
        </p:nvSpPr>
        <p:spPr>
          <a:xfrm>
            <a:off x="2504322" y="3191118"/>
            <a:ext cx="1127052" cy="512415"/>
          </a:xfrm>
          <a:prstGeom prst="wedgeRectCallout">
            <a:avLst>
              <a:gd name="adj1" fmla="val -40216"/>
              <a:gd name="adj2" fmla="val -85651"/>
            </a:avLst>
          </a:prstGeom>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a:t>Can be in L1</a:t>
            </a:r>
          </a:p>
        </p:txBody>
      </p:sp>
      <p:sp>
        <p:nvSpPr>
          <p:cNvPr id="18" name="Speech Bubble: Rectangle 17">
            <a:extLst>
              <a:ext uri="{FF2B5EF4-FFF2-40B4-BE49-F238E27FC236}">
                <a16:creationId xmlns:a16="http://schemas.microsoft.com/office/drawing/2014/main" id="{191294EB-C70F-C5B2-ADA5-9A39DF206FD9}"/>
              </a:ext>
            </a:extLst>
          </p:cNvPr>
          <p:cNvSpPr/>
          <p:nvPr/>
        </p:nvSpPr>
        <p:spPr>
          <a:xfrm>
            <a:off x="8930640" y="2537653"/>
            <a:ext cx="2570245" cy="507090"/>
          </a:xfrm>
          <a:prstGeom prst="wedgeRectCallout">
            <a:avLst>
              <a:gd name="adj1" fmla="val 6171"/>
              <a:gd name="adj2" fmla="val 112383"/>
            </a:avLst>
          </a:prstGeom>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a:t>Such as: texts, videos, images, visitors, </a:t>
            </a:r>
            <a:r>
              <a:rPr lang="en-US" sz="1400" err="1"/>
              <a:t>keypals</a:t>
            </a:r>
            <a:r>
              <a:rPr lang="en-US" sz="1400"/>
              <a:t>, etc.</a:t>
            </a:r>
          </a:p>
        </p:txBody>
      </p:sp>
      <p:sp>
        <p:nvSpPr>
          <p:cNvPr id="20" name="Speech Bubble: Rectangle 19">
            <a:extLst>
              <a:ext uri="{FF2B5EF4-FFF2-40B4-BE49-F238E27FC236}">
                <a16:creationId xmlns:a16="http://schemas.microsoft.com/office/drawing/2014/main" id="{84AFD20A-9484-06F1-0BEE-1F0753077FE5}"/>
              </a:ext>
            </a:extLst>
          </p:cNvPr>
          <p:cNvSpPr/>
          <p:nvPr/>
        </p:nvSpPr>
        <p:spPr>
          <a:xfrm>
            <a:off x="9544493" y="4407046"/>
            <a:ext cx="1998921" cy="575502"/>
          </a:xfrm>
          <a:prstGeom prst="wedgeRectCallout">
            <a:avLst>
              <a:gd name="adj1" fmla="val 320"/>
              <a:gd name="adj2" fmla="val 84670"/>
            </a:avLst>
          </a:prstGeom>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a:t>In TBLT terms – this is a pre-task</a:t>
            </a:r>
          </a:p>
        </p:txBody>
      </p:sp>
    </p:spTree>
    <p:extLst>
      <p:ext uri="{BB962C8B-B14F-4D97-AF65-F5344CB8AC3E}">
        <p14:creationId xmlns:p14="http://schemas.microsoft.com/office/powerpoint/2010/main" val="2269539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824EF-2728-83BC-9C2A-3A6D538100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5C0014-1D12-9B7F-9EEA-3ADA0EAE6D2B}"/>
              </a:ext>
            </a:extLst>
          </p:cNvPr>
          <p:cNvSpPr>
            <a:spLocks noGrp="1"/>
          </p:cNvSpPr>
          <p:nvPr>
            <p:ph type="title"/>
          </p:nvPr>
        </p:nvSpPr>
        <p:spPr/>
        <p:txBody>
          <a:bodyPr/>
          <a:lstStyle/>
          <a:p>
            <a:r>
              <a:rPr lang="en-US" sz="4000"/>
              <a:t>Which advice is </a:t>
            </a:r>
            <a:r>
              <a:rPr lang="en-US" sz="4000" i="1"/>
              <a:t>cultural?</a:t>
            </a:r>
            <a:r>
              <a:rPr lang="en-US" sz="4000"/>
              <a:t> </a:t>
            </a:r>
            <a:br>
              <a:rPr lang="en-US" sz="4000"/>
            </a:br>
            <a:br>
              <a:rPr lang="en-US" sz="4000"/>
            </a:br>
            <a:r>
              <a:rPr lang="en-US" sz="4000"/>
              <a:t>Which advice is </a:t>
            </a:r>
            <a:r>
              <a:rPr lang="en-US" sz="4000" i="1"/>
              <a:t>intercultural?</a:t>
            </a:r>
          </a:p>
        </p:txBody>
      </p:sp>
      <p:sp>
        <p:nvSpPr>
          <p:cNvPr id="6" name="Text Placeholder 5">
            <a:extLst>
              <a:ext uri="{FF2B5EF4-FFF2-40B4-BE49-F238E27FC236}">
                <a16:creationId xmlns:a16="http://schemas.microsoft.com/office/drawing/2014/main" id="{DC7AB1ED-855C-E093-BD27-B27BFF701A0A}"/>
              </a:ext>
            </a:extLst>
          </p:cNvPr>
          <p:cNvSpPr>
            <a:spLocks noGrp="1"/>
          </p:cNvSpPr>
          <p:nvPr>
            <p:ph type="body" sz="half" idx="2"/>
          </p:nvPr>
        </p:nvSpPr>
        <p:spPr/>
        <p:txBody>
          <a:bodyPr/>
          <a:lstStyle/>
          <a:p>
            <a:endParaRPr lang="en-US"/>
          </a:p>
        </p:txBody>
      </p:sp>
      <p:pic>
        <p:nvPicPr>
          <p:cNvPr id="7" name="Picture Placeholder 6" descr="A screenshot of a web page&#10;&#10;Description automatically generated">
            <a:extLst>
              <a:ext uri="{FF2B5EF4-FFF2-40B4-BE49-F238E27FC236}">
                <a16:creationId xmlns:a16="http://schemas.microsoft.com/office/drawing/2014/main" id="{1317C7DB-EC36-A7FC-79ED-BCCBA1DC31D1}"/>
              </a:ext>
            </a:extLst>
          </p:cNvPr>
          <p:cNvPicPr>
            <a:picLocks noGrp="1" noChangeAspect="1"/>
          </p:cNvPicPr>
          <p:nvPr>
            <p:ph type="pic" idx="1"/>
          </p:nvPr>
        </p:nvPicPr>
        <p:blipFill>
          <a:blip r:embed="rId2"/>
          <a:srcRect l="6066" r="6066"/>
          <a:stretch>
            <a:fillRect/>
          </a:stretch>
        </p:blipFill>
        <p:spPr>
          <a:xfrm>
            <a:off x="612775" y="955675"/>
            <a:ext cx="5837238" cy="4841875"/>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1B0C4FE1-0BCD-27D0-8823-70DD3BB6C473}"/>
              </a:ext>
            </a:extLst>
          </p:cNvPr>
          <p:cNvSpPr txBox="1"/>
          <p:nvPr/>
        </p:nvSpPr>
        <p:spPr>
          <a:xfrm>
            <a:off x="297982" y="5159828"/>
            <a:ext cx="4828655" cy="1077218"/>
          </a:xfrm>
          <a:prstGeom prst="rect">
            <a:avLst/>
          </a:prstGeom>
          <a:effectLst>
            <a:outerShdw blurRad="63500" sx="102000" sy="102000" algn="ctr"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wrap="square">
            <a:spAutoFit/>
          </a:bodyPr>
          <a:lstStyle/>
          <a:p>
            <a:pPr algn="ctr"/>
            <a:r>
              <a:rPr lang="en-US" sz="3200">
                <a:solidFill>
                  <a:schemeClr val="bg1"/>
                </a:solidFill>
              </a:rPr>
              <a:t>“4. Do Embrace the Spanish Lifestyle”</a:t>
            </a:r>
          </a:p>
        </p:txBody>
      </p:sp>
    </p:spTree>
    <p:extLst>
      <p:ext uri="{BB962C8B-B14F-4D97-AF65-F5344CB8AC3E}">
        <p14:creationId xmlns:p14="http://schemas.microsoft.com/office/powerpoint/2010/main" val="88181484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1_SavonVTI">
  <a:themeElements>
    <a:clrScheme name="Custom 22">
      <a:dk1>
        <a:sysClr val="windowText" lastClr="000000"/>
      </a:dk1>
      <a:lt1>
        <a:sysClr val="window" lastClr="FFFFFF"/>
      </a:lt1>
      <a:dk2>
        <a:srgbClr val="16453B"/>
      </a:dk2>
      <a:lt2>
        <a:srgbClr val="FBEEE1"/>
      </a:lt2>
      <a:accent1>
        <a:srgbClr val="201B81"/>
      </a:accent1>
      <a:accent2>
        <a:srgbClr val="419933"/>
      </a:accent2>
      <a:accent3>
        <a:srgbClr val="18453B"/>
      </a:accent3>
      <a:accent4>
        <a:srgbClr val="338BE4"/>
      </a:accent4>
      <a:accent5>
        <a:srgbClr val="751247"/>
      </a:accent5>
      <a:accent6>
        <a:srgbClr val="F29B54"/>
      </a:accent6>
      <a:hlink>
        <a:srgbClr val="338BE4"/>
      </a:hlink>
      <a:folHlink>
        <a:srgbClr val="7F7F7F"/>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1259D436-C82E-43E0-8A01-53DF9CED6032}">
  <ds:schemaRefs>
    <ds:schemaRef ds:uri="http://schemas.microsoft.com/sharepoint/v3/contenttype/forms"/>
  </ds:schemaRefs>
</ds:datastoreItem>
</file>

<file path=customXml/itemProps2.xml><?xml version="1.0" encoding="utf-8"?>
<ds:datastoreItem xmlns:ds="http://schemas.openxmlformats.org/officeDocument/2006/customXml" ds:itemID="{1F91CDEB-92ED-41DC-BF33-2916A7687628}">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946BCBFB-BBC7-42F1-95CD-058E172363A0}">
  <ds:schemaRefs>
    <ds:schemaRef ds:uri="16c05727-aa75-4e4a-9b5f-8a80a1165891"/>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{459A57BD-AB00-4805-B3E9-5CD2CBBB8DE0}tf11531919_win32</Template>
  <TotalTime>173</TotalTime>
  <Words>7382</Words>
  <Application>Microsoft Office PowerPoint</Application>
  <PresentationFormat>Widescreen</PresentationFormat>
  <Paragraphs>666</Paragraphs>
  <Slides>83</Slides>
  <Notes>36</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83</vt:i4>
      </vt:variant>
    </vt:vector>
  </HeadingPairs>
  <TitlesOfParts>
    <vt:vector size="102" baseType="lpstr">
      <vt:lpstr>SimSun</vt:lpstr>
      <vt:lpstr>Arial</vt:lpstr>
      <vt:lpstr>Arial Nova</vt:lpstr>
      <vt:lpstr>Avenir Next LT Pro</vt:lpstr>
      <vt:lpstr>Avenir Next LT Pro Light</vt:lpstr>
      <vt:lpstr>Calibri</vt:lpstr>
      <vt:lpstr>Century Gothic</vt:lpstr>
      <vt:lpstr>Courier New</vt:lpstr>
      <vt:lpstr>Garamond</vt:lpstr>
      <vt:lpstr>Georgia</vt:lpstr>
      <vt:lpstr>inherit</vt:lpstr>
      <vt:lpstr>Nunito Sans Black</vt:lpstr>
      <vt:lpstr>Overlock</vt:lpstr>
      <vt:lpstr>Roboto</vt:lpstr>
      <vt:lpstr>Times New Roman</vt:lpstr>
      <vt:lpstr>Wingdings</vt:lpstr>
      <vt:lpstr>1_SavonVTI</vt:lpstr>
      <vt:lpstr>Simple Light</vt:lpstr>
      <vt:lpstr>Organic</vt:lpstr>
      <vt:lpstr>Investigate, Interact, Engage: Assessing Intercultural Competence in Practice</vt:lpstr>
      <vt:lpstr>Investigate, Interact, Engage:  Assessing Intercultural Competence in Practice</vt:lpstr>
      <vt:lpstr>PowerPoint Presentation</vt:lpstr>
      <vt:lpstr>PowerPoint Presentation</vt:lpstr>
      <vt:lpstr>What do you teach when you teach culture?</vt:lpstr>
      <vt:lpstr>PowerPoint Presentation</vt:lpstr>
      <vt:lpstr>What do you tell someone who is going to Spain for the first time?</vt:lpstr>
      <vt:lpstr>PowerPoint Presentation</vt:lpstr>
      <vt:lpstr>Which advice is cultural?   Which advice is intercultural?</vt:lpstr>
      <vt:lpstr>PowerPoint Presentation</vt:lpstr>
      <vt:lpstr>Travel Abroad with Spanish Learners</vt:lpstr>
      <vt:lpstr>PowerPoint Presentation</vt:lpstr>
      <vt:lpstr>PowerPoint Presentation</vt:lpstr>
      <vt:lpstr>Informational Meeting</vt:lpstr>
      <vt:lpstr>Informational Meeting</vt:lpstr>
      <vt:lpstr>PowerPoint Presentation</vt:lpstr>
      <vt:lpstr>PowerPoint Presentation</vt:lpstr>
      <vt:lpstr>Persona 1: Madre      Persona 2: Su hijo</vt:lpstr>
      <vt:lpstr>Teacher Research: Intercultural Competence during study abroad</vt:lpstr>
      <vt:lpstr>Experiential Module Project for MAFLT</vt:lpstr>
      <vt:lpstr>Teacher Research - Participants</vt:lpstr>
      <vt:lpstr>Teacher Research – Data Collection</vt:lpstr>
      <vt:lpstr>Questionnaires – Pre-Trip / Post-Trip</vt:lpstr>
      <vt:lpstr>Reflection Prompt Topics</vt:lpstr>
      <vt:lpstr>Frameworks and Standards  for Teaching Culture</vt:lpstr>
      <vt:lpstr>ACTFL Standards for FL Learning</vt:lpstr>
      <vt:lpstr>Intercultural Can-Do Statements </vt:lpstr>
      <vt:lpstr>Intercultural Standards &amp; Curricula</vt:lpstr>
      <vt:lpstr>DEVELOPING ICC Cultural or Intercultural?</vt:lpstr>
      <vt:lpstr>DEVELOPING ICC Cultural or Intercultural?</vt:lpstr>
      <vt:lpstr>How Intercultural Competence Develops</vt:lpstr>
      <vt:lpstr>Intercultural Development Inventory</vt:lpstr>
      <vt:lpstr>INTERCULTURAL COMPETENCE The Savoirs Framework - Council of Europe</vt:lpstr>
      <vt:lpstr>INTERCULTURAL COMPETENCE</vt:lpstr>
      <vt:lpstr>INTERCULTURAL COMPETENCE</vt:lpstr>
      <vt:lpstr>INTERCULTURAL COMPETENCE</vt:lpstr>
      <vt:lpstr>FOUNDATIONS OF INTERCULTURAL FLT</vt:lpstr>
      <vt:lpstr>Reflecting on ICC Development</vt:lpstr>
      <vt:lpstr>Do you see  cultural knowledge?  Do you see ICC attitudes and skills?</vt:lpstr>
      <vt:lpstr>INTERCULTURAL COMPETENCE</vt:lpstr>
      <vt:lpstr>KASE  Rubric for  ICC Growth</vt:lpstr>
      <vt:lpstr>KASE Intercultural  Reflection Guide</vt:lpstr>
      <vt:lpstr>PowerPoint Presentation</vt:lpstr>
      <vt:lpstr>Why do we need to assess intercultural competence effectively?</vt:lpstr>
      <vt:lpstr>Assessing icc Skills  as they Develop</vt:lpstr>
      <vt:lpstr>Do you see  cultural knowledge?  Do you see ICC attitudes and skills?</vt:lpstr>
      <vt:lpstr>Do you see  cultural knowledge?  Do you see ICC attitudes and skills?</vt:lpstr>
      <vt:lpstr>Do you see  cultural knowledge?  Do you see ICC attitudes and skills?</vt:lpstr>
      <vt:lpstr>Do you see  cultural knowledge?  Do you see ICC attitudes and skills?</vt:lpstr>
      <vt:lpstr>Do you see  cultural knowledge?  Do you see ICC attitudes and skills?</vt:lpstr>
      <vt:lpstr>Do you see  cultural knowledge?  Do you see ICC attitudes and skills?</vt:lpstr>
      <vt:lpstr>Do you see  cultural knowledge?  Do you see ICC attitudes and skills?</vt:lpstr>
      <vt:lpstr>Developing ICC before travel</vt:lpstr>
      <vt:lpstr>PowerPoint Presentation</vt:lpstr>
      <vt:lpstr>INTERCULTURAL TASKS  Planning Process</vt:lpstr>
      <vt:lpstr>PowerPoint Presentation</vt:lpstr>
      <vt:lpstr>INTERCULTURAL ACTIVITIES</vt:lpstr>
      <vt:lpstr>Reflecting   on Intercultural Competence</vt:lpstr>
      <vt:lpstr>ICC ACTIVITY DESIGNS  Reflecting on the Activity</vt:lpstr>
      <vt:lpstr>Debriefing (Review of task in target language)</vt:lpstr>
      <vt:lpstr>Reflection Prompts</vt:lpstr>
      <vt:lpstr>Who does the chores?</vt:lpstr>
      <vt:lpstr>ICC TASK BRAINSTORM </vt:lpstr>
      <vt:lpstr>ICC ACTIVITY DESIGNS  Cultural Content  Intercultural Activities</vt:lpstr>
      <vt:lpstr>ICC ACTIVITY DESIGNS  Cultural Themes  Intercultural Activities</vt:lpstr>
      <vt:lpstr>ICC TASK BRAINSTORM </vt:lpstr>
      <vt:lpstr>Reflection Prompts</vt:lpstr>
      <vt:lpstr>PowerPoint Presentation</vt:lpstr>
      <vt:lpstr>Group 2</vt:lpstr>
      <vt:lpstr>Group 3</vt:lpstr>
      <vt:lpstr>AND THE CYCLE CONTINUES…</vt:lpstr>
      <vt:lpstr>THANK YOU</vt:lpstr>
      <vt:lpstr>PowerPoint Presentation</vt:lpstr>
      <vt:lpstr>PowerPoint Presentation</vt:lpstr>
      <vt:lpstr>PowerPoint Presentation</vt:lpstr>
      <vt:lpstr>USEFUL LINKS</vt:lpstr>
      <vt:lpstr>REFERENCES AND RESOURCES </vt:lpstr>
      <vt:lpstr>Supplemental material</vt:lpstr>
      <vt:lpstr>Intercultural Attitude Adjustments (Lanier, 2021)</vt:lpstr>
      <vt:lpstr>PowerPoint Presentation</vt:lpstr>
      <vt:lpstr>KASE Rubric &gt; Grading the Task</vt:lpstr>
      <vt:lpstr>INTERCULTURAL COMPETENCE The Savoirs Framework - Council of Europe</vt:lpstr>
      <vt:lpstr>INTERCULTURAL TASKS Planning Process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Lanier, Amanda</dc:creator>
  <cp:lastModifiedBy>Lanier, Amanda</cp:lastModifiedBy>
  <cp:revision>11</cp:revision>
  <dcterms:created xsi:type="dcterms:W3CDTF">2021-02-25T14:48:41Z</dcterms:created>
  <dcterms:modified xsi:type="dcterms:W3CDTF">2024-03-08T18:38:54Z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