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2"/>
  </p:notesMasterIdLst>
  <p:sldIdLst>
    <p:sldId id="372" r:id="rId5"/>
    <p:sldId id="371" r:id="rId6"/>
    <p:sldId id="560" r:id="rId7"/>
    <p:sldId id="549" r:id="rId8"/>
    <p:sldId id="306" r:id="rId9"/>
    <p:sldId id="377" r:id="rId10"/>
    <p:sldId id="379" r:id="rId11"/>
    <p:sldId id="378" r:id="rId12"/>
    <p:sldId id="380" r:id="rId13"/>
    <p:sldId id="555" r:id="rId14"/>
    <p:sldId id="418" r:id="rId15"/>
    <p:sldId id="419" r:id="rId16"/>
    <p:sldId id="553" r:id="rId17"/>
    <p:sldId id="556" r:id="rId18"/>
    <p:sldId id="340" r:id="rId19"/>
    <p:sldId id="339" r:id="rId20"/>
    <p:sldId id="431" r:id="rId21"/>
    <p:sldId id="383" r:id="rId22"/>
    <p:sldId id="336" r:id="rId23"/>
    <p:sldId id="330" r:id="rId24"/>
    <p:sldId id="545" r:id="rId25"/>
    <p:sldId id="433" r:id="rId26"/>
    <p:sldId id="435" r:id="rId27"/>
    <p:sldId id="434" r:id="rId28"/>
    <p:sldId id="441" r:id="rId29"/>
    <p:sldId id="547" r:id="rId30"/>
    <p:sldId id="392" r:id="rId31"/>
    <p:sldId id="389" r:id="rId32"/>
    <p:sldId id="439" r:id="rId33"/>
    <p:sldId id="344" r:id="rId34"/>
    <p:sldId id="412" r:id="rId35"/>
    <p:sldId id="541" r:id="rId36"/>
    <p:sldId id="542" r:id="rId37"/>
    <p:sldId id="533" r:id="rId38"/>
    <p:sldId id="557" r:id="rId39"/>
    <p:sldId id="561" r:id="rId40"/>
    <p:sldId id="420" r:id="rId41"/>
    <p:sldId id="373" r:id="rId42"/>
    <p:sldId id="416" r:id="rId43"/>
    <p:sldId id="440" r:id="rId44"/>
    <p:sldId id="436" r:id="rId45"/>
    <p:sldId id="438" r:id="rId46"/>
    <p:sldId id="285" r:id="rId47"/>
    <p:sldId id="415" r:id="rId48"/>
    <p:sldId id="338" r:id="rId49"/>
    <p:sldId id="384" r:id="rId50"/>
    <p:sldId id="411"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8453B"/>
    <a:srgbClr val="F0F0F0"/>
    <a:srgbClr val="6E005F"/>
    <a:srgbClr val="DFDFDF"/>
    <a:srgbClr val="3B893F"/>
    <a:srgbClr val="94AE4A"/>
    <a:srgbClr val="1A0E7D"/>
    <a:srgbClr val="006162"/>
    <a:srgbClr val="8020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C4A341-8DC0-4415-B00E-2B49EBD44C8B}" v="1" dt="2024-12-09T19:19:36.746"/>
    <p1510:client id="{AC659450-EC8B-4678-889B-575EC9AD8CC3}" v="1486" dt="2024-12-09T18:50:23.0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968" autoAdjust="0"/>
  </p:normalViewPr>
  <p:slideViewPr>
    <p:cSldViewPr snapToGrid="0">
      <p:cViewPr varScale="1">
        <p:scale>
          <a:sx n="71" d="100"/>
          <a:sy n="71" d="100"/>
        </p:scale>
        <p:origin x="15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ier, Amanda" userId="67a937d8-2c5e-49f4-8615-e6bf9911ff22" providerId="ADAL" clId="{5CC4A341-8DC0-4415-B00E-2B49EBD44C8B}"/>
    <pc:docChg chg="custSel addSld delSld modSld sldOrd delMainMaster">
      <pc:chgData name="Lanier, Amanda" userId="67a937d8-2c5e-49f4-8615-e6bf9911ff22" providerId="ADAL" clId="{5CC4A341-8DC0-4415-B00E-2B49EBD44C8B}" dt="2024-12-09T19:22:13.592" v="92" actId="1076"/>
      <pc:docMkLst>
        <pc:docMk/>
      </pc:docMkLst>
      <pc:sldChg chg="del">
        <pc:chgData name="Lanier, Amanda" userId="67a937d8-2c5e-49f4-8615-e6bf9911ff22" providerId="ADAL" clId="{5CC4A341-8DC0-4415-B00E-2B49EBD44C8B}" dt="2024-12-09T19:21:06.803" v="66" actId="47"/>
        <pc:sldMkLst>
          <pc:docMk/>
          <pc:sldMk cId="4106827955" sldId="257"/>
        </pc:sldMkLst>
      </pc:sldChg>
      <pc:sldChg chg="del">
        <pc:chgData name="Lanier, Amanda" userId="67a937d8-2c5e-49f4-8615-e6bf9911ff22" providerId="ADAL" clId="{5CC4A341-8DC0-4415-B00E-2B49EBD44C8B}" dt="2024-12-09T19:21:06.803" v="66" actId="47"/>
        <pc:sldMkLst>
          <pc:docMk/>
          <pc:sldMk cId="1537029920" sldId="281"/>
        </pc:sldMkLst>
      </pc:sldChg>
      <pc:sldChg chg="del">
        <pc:chgData name="Lanier, Amanda" userId="67a937d8-2c5e-49f4-8615-e6bf9911ff22" providerId="ADAL" clId="{5CC4A341-8DC0-4415-B00E-2B49EBD44C8B}" dt="2024-12-09T19:21:06.803" v="66" actId="47"/>
        <pc:sldMkLst>
          <pc:docMk/>
          <pc:sldMk cId="1625158434" sldId="282"/>
        </pc:sldMkLst>
      </pc:sldChg>
      <pc:sldChg chg="modNotesTx">
        <pc:chgData name="Lanier, Amanda" userId="67a937d8-2c5e-49f4-8615-e6bf9911ff22" providerId="ADAL" clId="{5CC4A341-8DC0-4415-B00E-2B49EBD44C8B}" dt="2024-12-09T19:18:44.027" v="1"/>
        <pc:sldMkLst>
          <pc:docMk/>
          <pc:sldMk cId="4216258088" sldId="330"/>
        </pc:sldMkLst>
      </pc:sldChg>
      <pc:sldChg chg="del">
        <pc:chgData name="Lanier, Amanda" userId="67a937d8-2c5e-49f4-8615-e6bf9911ff22" providerId="ADAL" clId="{5CC4A341-8DC0-4415-B00E-2B49EBD44C8B}" dt="2024-12-09T19:20:54.259" v="65" actId="47"/>
        <pc:sldMkLst>
          <pc:docMk/>
          <pc:sldMk cId="4097600122" sldId="337"/>
        </pc:sldMkLst>
      </pc:sldChg>
      <pc:sldChg chg="del">
        <pc:chgData name="Lanier, Amanda" userId="67a937d8-2c5e-49f4-8615-e6bf9911ff22" providerId="ADAL" clId="{5CC4A341-8DC0-4415-B00E-2B49EBD44C8B}" dt="2024-12-09T19:21:06.803" v="66" actId="47"/>
        <pc:sldMkLst>
          <pc:docMk/>
          <pc:sldMk cId="4134826438" sldId="343"/>
        </pc:sldMkLst>
      </pc:sldChg>
      <pc:sldChg chg="ord">
        <pc:chgData name="Lanier, Amanda" userId="67a937d8-2c5e-49f4-8615-e6bf9911ff22" providerId="ADAL" clId="{5CC4A341-8DC0-4415-B00E-2B49EBD44C8B}" dt="2024-12-09T19:21:23.102" v="70"/>
        <pc:sldMkLst>
          <pc:docMk/>
          <pc:sldMk cId="293716305" sldId="373"/>
        </pc:sldMkLst>
      </pc:sldChg>
      <pc:sldChg chg="del">
        <pc:chgData name="Lanier, Amanda" userId="67a937d8-2c5e-49f4-8615-e6bf9911ff22" providerId="ADAL" clId="{5CC4A341-8DC0-4415-B00E-2B49EBD44C8B}" dt="2024-12-09T19:21:06.803" v="66" actId="47"/>
        <pc:sldMkLst>
          <pc:docMk/>
          <pc:sldMk cId="1473479118" sldId="403"/>
        </pc:sldMkLst>
      </pc:sldChg>
      <pc:sldChg chg="ord">
        <pc:chgData name="Lanier, Amanda" userId="67a937d8-2c5e-49f4-8615-e6bf9911ff22" providerId="ADAL" clId="{5CC4A341-8DC0-4415-B00E-2B49EBD44C8B}" dt="2024-12-09T19:21:36.410" v="72"/>
        <pc:sldMkLst>
          <pc:docMk/>
          <pc:sldMk cId="4002593662" sldId="411"/>
        </pc:sldMkLst>
      </pc:sldChg>
      <pc:sldChg chg="del">
        <pc:chgData name="Lanier, Amanda" userId="67a937d8-2c5e-49f4-8615-e6bf9911ff22" providerId="ADAL" clId="{5CC4A341-8DC0-4415-B00E-2B49EBD44C8B}" dt="2024-12-09T19:21:06.803" v="66" actId="47"/>
        <pc:sldMkLst>
          <pc:docMk/>
          <pc:sldMk cId="398012280" sldId="413"/>
        </pc:sldMkLst>
      </pc:sldChg>
      <pc:sldChg chg="ord">
        <pc:chgData name="Lanier, Amanda" userId="67a937d8-2c5e-49f4-8615-e6bf9911ff22" providerId="ADAL" clId="{5CC4A341-8DC0-4415-B00E-2B49EBD44C8B}" dt="2024-12-09T19:21:23.102" v="70"/>
        <pc:sldMkLst>
          <pc:docMk/>
          <pc:sldMk cId="295947235" sldId="420"/>
        </pc:sldMkLst>
      </pc:sldChg>
      <pc:sldChg chg="del">
        <pc:chgData name="Lanier, Amanda" userId="67a937d8-2c5e-49f4-8615-e6bf9911ff22" providerId="ADAL" clId="{5CC4A341-8DC0-4415-B00E-2B49EBD44C8B}" dt="2024-12-09T19:20:52.464" v="64" actId="47"/>
        <pc:sldMkLst>
          <pc:docMk/>
          <pc:sldMk cId="2463812779" sldId="422"/>
        </pc:sldMkLst>
      </pc:sldChg>
      <pc:sldChg chg="del modNotesTx">
        <pc:chgData name="Lanier, Amanda" userId="67a937d8-2c5e-49f4-8615-e6bf9911ff22" providerId="ADAL" clId="{5CC4A341-8DC0-4415-B00E-2B49EBD44C8B}" dt="2024-12-09T19:19:14.311" v="2" actId="47"/>
        <pc:sldMkLst>
          <pc:docMk/>
          <pc:sldMk cId="1630850806" sldId="430"/>
        </pc:sldMkLst>
      </pc:sldChg>
      <pc:sldChg chg="del">
        <pc:chgData name="Lanier, Amanda" userId="67a937d8-2c5e-49f4-8615-e6bf9911ff22" providerId="ADAL" clId="{5CC4A341-8DC0-4415-B00E-2B49EBD44C8B}" dt="2024-12-09T19:19:21.203" v="4" actId="47"/>
        <pc:sldMkLst>
          <pc:docMk/>
          <pc:sldMk cId="400511604" sldId="550"/>
        </pc:sldMkLst>
      </pc:sldChg>
      <pc:sldChg chg="del">
        <pc:chgData name="Lanier, Amanda" userId="67a937d8-2c5e-49f4-8615-e6bf9911ff22" providerId="ADAL" clId="{5CC4A341-8DC0-4415-B00E-2B49EBD44C8B}" dt="2024-12-09T19:19:23.133" v="5" actId="47"/>
        <pc:sldMkLst>
          <pc:docMk/>
          <pc:sldMk cId="2452575763" sldId="551"/>
        </pc:sldMkLst>
      </pc:sldChg>
      <pc:sldChg chg="del">
        <pc:chgData name="Lanier, Amanda" userId="67a937d8-2c5e-49f4-8615-e6bf9911ff22" providerId="ADAL" clId="{5CC4A341-8DC0-4415-B00E-2B49EBD44C8B}" dt="2024-12-09T19:19:16.770" v="3" actId="47"/>
        <pc:sldMkLst>
          <pc:docMk/>
          <pc:sldMk cId="4125248643" sldId="552"/>
        </pc:sldMkLst>
      </pc:sldChg>
      <pc:sldChg chg="addSp modSp mod">
        <pc:chgData name="Lanier, Amanda" userId="67a937d8-2c5e-49f4-8615-e6bf9911ff22" providerId="ADAL" clId="{5CC4A341-8DC0-4415-B00E-2B49EBD44C8B}" dt="2024-12-09T19:20:07.274" v="63" actId="1076"/>
        <pc:sldMkLst>
          <pc:docMk/>
          <pc:sldMk cId="2082198716" sldId="560"/>
        </pc:sldMkLst>
        <pc:spChg chg="add mod">
          <ac:chgData name="Lanier, Amanda" userId="67a937d8-2c5e-49f4-8615-e6bf9911ff22" providerId="ADAL" clId="{5CC4A341-8DC0-4415-B00E-2B49EBD44C8B}" dt="2024-12-09T19:20:07.274" v="63" actId="1076"/>
          <ac:spMkLst>
            <pc:docMk/>
            <pc:sldMk cId="2082198716" sldId="560"/>
            <ac:spMk id="2" creationId="{9708A9C0-DF86-FBB4-CF29-0BD5DD552F7D}"/>
          </ac:spMkLst>
        </pc:spChg>
      </pc:sldChg>
      <pc:sldChg chg="addSp delSp modSp new mod modClrScheme chgLayout">
        <pc:chgData name="Lanier, Amanda" userId="67a937d8-2c5e-49f4-8615-e6bf9911ff22" providerId="ADAL" clId="{5CC4A341-8DC0-4415-B00E-2B49EBD44C8B}" dt="2024-12-09T19:22:13.592" v="92" actId="1076"/>
        <pc:sldMkLst>
          <pc:docMk/>
          <pc:sldMk cId="2475272545" sldId="561"/>
        </pc:sldMkLst>
        <pc:spChg chg="add mod">
          <ac:chgData name="Lanier, Amanda" userId="67a937d8-2c5e-49f4-8615-e6bf9911ff22" providerId="ADAL" clId="{5CC4A341-8DC0-4415-B00E-2B49EBD44C8B}" dt="2024-12-09T19:22:13.592" v="92" actId="1076"/>
          <ac:spMkLst>
            <pc:docMk/>
            <pc:sldMk cId="2475272545" sldId="561"/>
            <ac:spMk id="2" creationId="{CB87BCF9-12AC-3997-370F-7B53381EB75E}"/>
          </ac:spMkLst>
        </pc:spChg>
        <pc:spChg chg="add del mod">
          <ac:chgData name="Lanier, Amanda" userId="67a937d8-2c5e-49f4-8615-e6bf9911ff22" providerId="ADAL" clId="{5CC4A341-8DC0-4415-B00E-2B49EBD44C8B}" dt="2024-12-09T19:22:10.042" v="91" actId="478"/>
          <ac:spMkLst>
            <pc:docMk/>
            <pc:sldMk cId="2475272545" sldId="561"/>
            <ac:spMk id="3" creationId="{27037BAF-0E1A-305F-F180-744D2FCDDCDC}"/>
          </ac:spMkLst>
        </pc:spChg>
      </pc:sldChg>
      <pc:sldMasterChg chg="del delSldLayout">
        <pc:chgData name="Lanier, Amanda" userId="67a937d8-2c5e-49f4-8615-e6bf9911ff22" providerId="ADAL" clId="{5CC4A341-8DC0-4415-B00E-2B49EBD44C8B}" dt="2024-12-09T19:21:06.803" v="66" actId="47"/>
        <pc:sldMasterMkLst>
          <pc:docMk/>
          <pc:sldMasterMk cId="4183022719" sldId="2147483675"/>
        </pc:sldMasterMkLst>
        <pc:sldLayoutChg chg="del">
          <pc:chgData name="Lanier, Amanda" userId="67a937d8-2c5e-49f4-8615-e6bf9911ff22" providerId="ADAL" clId="{5CC4A341-8DC0-4415-B00E-2B49EBD44C8B}" dt="2024-12-09T19:21:06.803" v="66" actId="47"/>
          <pc:sldLayoutMkLst>
            <pc:docMk/>
            <pc:sldMasterMk cId="4183022719" sldId="2147483675"/>
            <pc:sldLayoutMk cId="1588399329" sldId="2147483676"/>
          </pc:sldLayoutMkLst>
        </pc:sldLayoutChg>
        <pc:sldLayoutChg chg="del">
          <pc:chgData name="Lanier, Amanda" userId="67a937d8-2c5e-49f4-8615-e6bf9911ff22" providerId="ADAL" clId="{5CC4A341-8DC0-4415-B00E-2B49EBD44C8B}" dt="2024-12-09T19:21:06.803" v="66" actId="47"/>
          <pc:sldLayoutMkLst>
            <pc:docMk/>
            <pc:sldMasterMk cId="4183022719" sldId="2147483675"/>
            <pc:sldLayoutMk cId="2197413310" sldId="2147483677"/>
          </pc:sldLayoutMkLst>
        </pc:sldLayoutChg>
        <pc:sldLayoutChg chg="del">
          <pc:chgData name="Lanier, Amanda" userId="67a937d8-2c5e-49f4-8615-e6bf9911ff22" providerId="ADAL" clId="{5CC4A341-8DC0-4415-B00E-2B49EBD44C8B}" dt="2024-12-09T19:21:06.803" v="66" actId="47"/>
          <pc:sldLayoutMkLst>
            <pc:docMk/>
            <pc:sldMasterMk cId="4183022719" sldId="2147483675"/>
            <pc:sldLayoutMk cId="3144310343" sldId="2147483678"/>
          </pc:sldLayoutMkLst>
        </pc:sldLayoutChg>
        <pc:sldLayoutChg chg="del">
          <pc:chgData name="Lanier, Amanda" userId="67a937d8-2c5e-49f4-8615-e6bf9911ff22" providerId="ADAL" clId="{5CC4A341-8DC0-4415-B00E-2B49EBD44C8B}" dt="2024-12-09T19:21:06.803" v="66" actId="47"/>
          <pc:sldLayoutMkLst>
            <pc:docMk/>
            <pc:sldMasterMk cId="4183022719" sldId="2147483675"/>
            <pc:sldLayoutMk cId="734598993" sldId="2147483679"/>
          </pc:sldLayoutMkLst>
        </pc:sldLayoutChg>
        <pc:sldLayoutChg chg="del">
          <pc:chgData name="Lanier, Amanda" userId="67a937d8-2c5e-49f4-8615-e6bf9911ff22" providerId="ADAL" clId="{5CC4A341-8DC0-4415-B00E-2B49EBD44C8B}" dt="2024-12-09T19:21:06.803" v="66" actId="47"/>
          <pc:sldLayoutMkLst>
            <pc:docMk/>
            <pc:sldMasterMk cId="4183022719" sldId="2147483675"/>
            <pc:sldLayoutMk cId="3506406752" sldId="2147483680"/>
          </pc:sldLayoutMkLst>
        </pc:sldLayoutChg>
        <pc:sldLayoutChg chg="del">
          <pc:chgData name="Lanier, Amanda" userId="67a937d8-2c5e-49f4-8615-e6bf9911ff22" providerId="ADAL" clId="{5CC4A341-8DC0-4415-B00E-2B49EBD44C8B}" dt="2024-12-09T19:21:06.803" v="66" actId="47"/>
          <pc:sldLayoutMkLst>
            <pc:docMk/>
            <pc:sldMasterMk cId="4183022719" sldId="2147483675"/>
            <pc:sldLayoutMk cId="1685311476" sldId="2147483681"/>
          </pc:sldLayoutMkLst>
        </pc:sldLayoutChg>
        <pc:sldLayoutChg chg="del">
          <pc:chgData name="Lanier, Amanda" userId="67a937d8-2c5e-49f4-8615-e6bf9911ff22" providerId="ADAL" clId="{5CC4A341-8DC0-4415-B00E-2B49EBD44C8B}" dt="2024-12-09T19:21:06.803" v="66" actId="47"/>
          <pc:sldLayoutMkLst>
            <pc:docMk/>
            <pc:sldMasterMk cId="4183022719" sldId="2147483675"/>
            <pc:sldLayoutMk cId="1239802858" sldId="2147483682"/>
          </pc:sldLayoutMkLst>
        </pc:sldLayoutChg>
        <pc:sldLayoutChg chg="del">
          <pc:chgData name="Lanier, Amanda" userId="67a937d8-2c5e-49f4-8615-e6bf9911ff22" providerId="ADAL" clId="{5CC4A341-8DC0-4415-B00E-2B49EBD44C8B}" dt="2024-12-09T19:21:06.803" v="66" actId="47"/>
          <pc:sldLayoutMkLst>
            <pc:docMk/>
            <pc:sldMasterMk cId="4183022719" sldId="2147483675"/>
            <pc:sldLayoutMk cId="2146597377" sldId="2147483683"/>
          </pc:sldLayoutMkLst>
        </pc:sldLayoutChg>
        <pc:sldLayoutChg chg="del">
          <pc:chgData name="Lanier, Amanda" userId="67a937d8-2c5e-49f4-8615-e6bf9911ff22" providerId="ADAL" clId="{5CC4A341-8DC0-4415-B00E-2B49EBD44C8B}" dt="2024-12-09T19:21:06.803" v="66" actId="47"/>
          <pc:sldLayoutMkLst>
            <pc:docMk/>
            <pc:sldMasterMk cId="4183022719" sldId="2147483675"/>
            <pc:sldLayoutMk cId="1311643336" sldId="2147483684"/>
          </pc:sldLayoutMkLst>
        </pc:sldLayoutChg>
        <pc:sldLayoutChg chg="del">
          <pc:chgData name="Lanier, Amanda" userId="67a937d8-2c5e-49f4-8615-e6bf9911ff22" providerId="ADAL" clId="{5CC4A341-8DC0-4415-B00E-2B49EBD44C8B}" dt="2024-12-09T19:21:06.803" v="66" actId="47"/>
          <pc:sldLayoutMkLst>
            <pc:docMk/>
            <pc:sldMasterMk cId="4183022719" sldId="2147483675"/>
            <pc:sldLayoutMk cId="600179488" sldId="2147483685"/>
          </pc:sldLayoutMkLst>
        </pc:sldLayoutChg>
        <pc:sldLayoutChg chg="del">
          <pc:chgData name="Lanier, Amanda" userId="67a937d8-2c5e-49f4-8615-e6bf9911ff22" providerId="ADAL" clId="{5CC4A341-8DC0-4415-B00E-2B49EBD44C8B}" dt="2024-12-09T19:21:06.803" v="66" actId="47"/>
          <pc:sldLayoutMkLst>
            <pc:docMk/>
            <pc:sldMasterMk cId="4183022719" sldId="2147483675"/>
            <pc:sldLayoutMk cId="1619103" sldId="2147483686"/>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ata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ata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rawing6.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45A006-49B7-4951-AE98-B91D4713F7C8}" type="doc">
      <dgm:prSet loTypeId="urn:microsoft.com/office/officeart/2008/layout/AscendingPictureAccentProcess" loCatId="process" qsTypeId="urn:microsoft.com/office/officeart/2005/8/quickstyle/simple1" qsCatId="simple" csTypeId="urn:microsoft.com/office/officeart/2005/8/colors/colorful1" csCatId="colorful" phldr="1"/>
      <dgm:spPr/>
      <dgm:t>
        <a:bodyPr/>
        <a:lstStyle/>
        <a:p>
          <a:endParaRPr lang="en-US"/>
        </a:p>
      </dgm:t>
    </dgm:pt>
    <dgm:pt modelId="{8EE40D17-741B-437A-A56B-A64159F699CF}">
      <dgm:prSet phldrT="[Text]"/>
      <dgm:spPr/>
      <dgm:t>
        <a:bodyPr/>
        <a:lstStyle/>
        <a:p>
          <a:r>
            <a:rPr lang="en-US" dirty="0"/>
            <a:t>CULTURAL KNOWLEDGE</a:t>
          </a:r>
        </a:p>
      </dgm:t>
    </dgm:pt>
    <dgm:pt modelId="{FB4EEB3F-A6DA-4A50-B8A0-18CD688D995D}" type="parTrans" cxnId="{7A525ABC-5EC8-44A3-ADEA-038C05C5F715}">
      <dgm:prSet/>
      <dgm:spPr/>
      <dgm:t>
        <a:bodyPr/>
        <a:lstStyle/>
        <a:p>
          <a:endParaRPr lang="en-US"/>
        </a:p>
      </dgm:t>
    </dgm:pt>
    <dgm:pt modelId="{FE555006-A77D-41CF-8962-7980A9D08F99}" type="sibTrans" cxnId="{7A525ABC-5EC8-44A3-ADEA-038C05C5F71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DFFF7D44-8C93-489D-8EA5-254E3ACF7064}">
      <dgm:prSet phldrT="[Text]"/>
      <dgm:spPr/>
      <dgm:t>
        <a:bodyPr/>
        <a:lstStyle/>
        <a:p>
          <a:r>
            <a:rPr lang="en-US" dirty="0"/>
            <a:t>CROSS-CULTURAL EXPERIENCE</a:t>
          </a:r>
        </a:p>
      </dgm:t>
    </dgm:pt>
    <dgm:pt modelId="{430C0C1D-7167-4B57-8DB1-3A8C20D2F3FD}" type="parTrans" cxnId="{899D86D9-1341-439E-AE56-9C0FD3E3703C}">
      <dgm:prSet/>
      <dgm:spPr/>
      <dgm:t>
        <a:bodyPr/>
        <a:lstStyle/>
        <a:p>
          <a:endParaRPr lang="en-US"/>
        </a:p>
      </dgm:t>
    </dgm:pt>
    <dgm:pt modelId="{2CC84F4D-0573-4E0F-81E7-FCED59504F4F}" type="sibTrans" cxnId="{899D86D9-1341-439E-AE56-9C0FD3E3703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3A74B3FB-473D-4DD9-B688-0266C1D608B5}">
      <dgm:prSet phldrT="[Text]"/>
      <dgm:spPr>
        <a:solidFill>
          <a:schemeClr val="accent5"/>
        </a:solidFill>
      </dgm:spPr>
      <dgm:t>
        <a:bodyPr/>
        <a:lstStyle/>
        <a:p>
          <a:r>
            <a:rPr lang="en-US" dirty="0"/>
            <a:t>INTERCULTURAL SKILLS</a:t>
          </a:r>
        </a:p>
      </dgm:t>
    </dgm:pt>
    <dgm:pt modelId="{296745AE-5F5D-44CE-BFF9-B6A3DC90005C}" type="parTrans" cxnId="{AC34E858-CB69-4413-838C-AC1653182C78}">
      <dgm:prSet/>
      <dgm:spPr/>
      <dgm:t>
        <a:bodyPr/>
        <a:lstStyle/>
        <a:p>
          <a:endParaRPr lang="en-US"/>
        </a:p>
      </dgm:t>
    </dgm:pt>
    <dgm:pt modelId="{845ACA73-8C3D-4273-9B90-7C99A459D8FE}" type="sibTrans" cxnId="{AC34E858-CB69-4413-838C-AC1653182C7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403D0D45-E7E2-465C-B55E-B48EE4843180}" type="pres">
      <dgm:prSet presAssocID="{AF45A006-49B7-4951-AE98-B91D4713F7C8}" presName="Name0" presStyleCnt="0">
        <dgm:presLayoutVars>
          <dgm:chMax val="7"/>
          <dgm:chPref val="7"/>
          <dgm:dir/>
        </dgm:presLayoutVars>
      </dgm:prSet>
      <dgm:spPr/>
    </dgm:pt>
    <dgm:pt modelId="{3A0A23D8-CC4A-4E2A-8938-05F7E753896B}" type="pres">
      <dgm:prSet presAssocID="{AF45A006-49B7-4951-AE98-B91D4713F7C8}" presName="dot1" presStyleLbl="alignNode1" presStyleIdx="0" presStyleCnt="12"/>
      <dgm:spPr/>
    </dgm:pt>
    <dgm:pt modelId="{A8ECCE8E-6D99-4A31-B227-6B73D486B5E6}" type="pres">
      <dgm:prSet presAssocID="{AF45A006-49B7-4951-AE98-B91D4713F7C8}" presName="dot2" presStyleLbl="alignNode1" presStyleIdx="1" presStyleCnt="12"/>
      <dgm:spPr/>
    </dgm:pt>
    <dgm:pt modelId="{28EE6D32-D51A-492C-8013-85E6F04C3421}" type="pres">
      <dgm:prSet presAssocID="{AF45A006-49B7-4951-AE98-B91D4713F7C8}" presName="dot3" presStyleLbl="alignNode1" presStyleIdx="2" presStyleCnt="12"/>
      <dgm:spPr/>
    </dgm:pt>
    <dgm:pt modelId="{B68B45E7-B91D-4F70-B187-E4FAFE36193C}" type="pres">
      <dgm:prSet presAssocID="{AF45A006-49B7-4951-AE98-B91D4713F7C8}" presName="dot4" presStyleLbl="alignNode1" presStyleIdx="3" presStyleCnt="12"/>
      <dgm:spPr/>
    </dgm:pt>
    <dgm:pt modelId="{A303E32E-A707-45A9-ADD2-C92731E05D4B}" type="pres">
      <dgm:prSet presAssocID="{AF45A006-49B7-4951-AE98-B91D4713F7C8}" presName="dot5" presStyleLbl="alignNode1" presStyleIdx="4" presStyleCnt="12"/>
      <dgm:spPr/>
    </dgm:pt>
    <dgm:pt modelId="{8A53A730-F0C8-49B5-B516-C3030021D0CC}" type="pres">
      <dgm:prSet presAssocID="{AF45A006-49B7-4951-AE98-B91D4713F7C8}" presName="dotArrow1" presStyleLbl="alignNode1" presStyleIdx="5" presStyleCnt="12"/>
      <dgm:spPr/>
    </dgm:pt>
    <dgm:pt modelId="{F4736C8A-8FE7-495D-9FE0-873E7C42F7E3}" type="pres">
      <dgm:prSet presAssocID="{AF45A006-49B7-4951-AE98-B91D4713F7C8}" presName="dotArrow2" presStyleLbl="alignNode1" presStyleIdx="6" presStyleCnt="12"/>
      <dgm:spPr/>
    </dgm:pt>
    <dgm:pt modelId="{9187D673-97BD-4890-B920-B63BE1A5DC7B}" type="pres">
      <dgm:prSet presAssocID="{AF45A006-49B7-4951-AE98-B91D4713F7C8}" presName="dotArrow3" presStyleLbl="alignNode1" presStyleIdx="7" presStyleCnt="12"/>
      <dgm:spPr/>
    </dgm:pt>
    <dgm:pt modelId="{C3804915-FE8C-43BE-A751-923027F506A7}" type="pres">
      <dgm:prSet presAssocID="{AF45A006-49B7-4951-AE98-B91D4713F7C8}" presName="dotArrow4" presStyleLbl="alignNode1" presStyleIdx="8" presStyleCnt="12"/>
      <dgm:spPr/>
    </dgm:pt>
    <dgm:pt modelId="{A21D6789-656E-4ADB-8D3F-CC56FC38B815}" type="pres">
      <dgm:prSet presAssocID="{AF45A006-49B7-4951-AE98-B91D4713F7C8}" presName="dotArrow5" presStyleLbl="alignNode1" presStyleIdx="9" presStyleCnt="12"/>
      <dgm:spPr/>
    </dgm:pt>
    <dgm:pt modelId="{003DBC50-E525-42DB-B155-4DB6D5C95F08}" type="pres">
      <dgm:prSet presAssocID="{AF45A006-49B7-4951-AE98-B91D4713F7C8}" presName="dotArrow6" presStyleLbl="alignNode1" presStyleIdx="10" presStyleCnt="12"/>
      <dgm:spPr/>
    </dgm:pt>
    <dgm:pt modelId="{EE8152D7-9540-4B5C-9564-3C697BF295BB}" type="pres">
      <dgm:prSet presAssocID="{AF45A006-49B7-4951-AE98-B91D4713F7C8}" presName="dotArrow7" presStyleLbl="alignNode1" presStyleIdx="11" presStyleCnt="12"/>
      <dgm:spPr/>
    </dgm:pt>
    <dgm:pt modelId="{807E035B-8749-439A-A246-2A0C776D5839}" type="pres">
      <dgm:prSet presAssocID="{8EE40D17-741B-437A-A56B-A64159F699CF}" presName="parTx1" presStyleLbl="node1" presStyleIdx="0" presStyleCnt="3"/>
      <dgm:spPr/>
    </dgm:pt>
    <dgm:pt modelId="{1F4CD577-B7AD-438B-8BA3-C3AFDC2BDF82}" type="pres">
      <dgm:prSet presAssocID="{FE555006-A77D-41CF-8962-7980A9D08F99}" presName="picture1" presStyleCnt="0"/>
      <dgm:spPr/>
    </dgm:pt>
    <dgm:pt modelId="{FB317992-A2B5-409E-A11A-8DB6FC5DF3FA}" type="pres">
      <dgm:prSet presAssocID="{FE555006-A77D-41CF-8962-7980A9D08F99}" presName="imageRepeatNode" presStyleLbl="fgImgPlace1" presStyleIdx="0" presStyleCnt="3"/>
      <dgm:spPr/>
    </dgm:pt>
    <dgm:pt modelId="{1D4BA904-E30D-42BD-BDB4-94FF76A51D82}" type="pres">
      <dgm:prSet presAssocID="{DFFF7D44-8C93-489D-8EA5-254E3ACF7064}" presName="parTx2" presStyleLbl="node1" presStyleIdx="1" presStyleCnt="3"/>
      <dgm:spPr/>
    </dgm:pt>
    <dgm:pt modelId="{5E069DB0-4C73-468B-8AC6-37C0B6FE58A2}" type="pres">
      <dgm:prSet presAssocID="{2CC84F4D-0573-4E0F-81E7-FCED59504F4F}" presName="picture2" presStyleCnt="0"/>
      <dgm:spPr/>
    </dgm:pt>
    <dgm:pt modelId="{7B1C1A8E-9BD0-4A48-A7C0-3A806B56D915}" type="pres">
      <dgm:prSet presAssocID="{2CC84F4D-0573-4E0F-81E7-FCED59504F4F}" presName="imageRepeatNode" presStyleLbl="fgImgPlace1" presStyleIdx="1" presStyleCnt="3"/>
      <dgm:spPr/>
    </dgm:pt>
    <dgm:pt modelId="{9D58A8D4-B25D-4613-BA70-8B82B7B98AA5}" type="pres">
      <dgm:prSet presAssocID="{3A74B3FB-473D-4DD9-B688-0266C1D608B5}" presName="parTx3" presStyleLbl="node1" presStyleIdx="2" presStyleCnt="3"/>
      <dgm:spPr/>
    </dgm:pt>
    <dgm:pt modelId="{7820A3E7-5761-491C-B08A-C200E093C4B5}" type="pres">
      <dgm:prSet presAssocID="{845ACA73-8C3D-4273-9B90-7C99A459D8FE}" presName="picture3" presStyleCnt="0"/>
      <dgm:spPr/>
    </dgm:pt>
    <dgm:pt modelId="{4B942A82-444E-4AAB-99CE-07824737CFD1}" type="pres">
      <dgm:prSet presAssocID="{845ACA73-8C3D-4273-9B90-7C99A459D8FE}" presName="imageRepeatNode" presStyleLbl="fgImgPlace1" presStyleIdx="2" presStyleCnt="3"/>
      <dgm:spPr/>
    </dgm:pt>
  </dgm:ptLst>
  <dgm:cxnLst>
    <dgm:cxn modelId="{9FF6403F-E1EA-4F64-97B3-106D09AA2B84}" type="presOf" srcId="{FE555006-A77D-41CF-8962-7980A9D08F99}" destId="{FB317992-A2B5-409E-A11A-8DB6FC5DF3FA}" srcOrd="0" destOrd="0" presId="urn:microsoft.com/office/officeart/2008/layout/AscendingPictureAccentProcess"/>
    <dgm:cxn modelId="{26D9E751-36E2-4F7B-9653-04B0F500C324}" type="presOf" srcId="{3A74B3FB-473D-4DD9-B688-0266C1D608B5}" destId="{9D58A8D4-B25D-4613-BA70-8B82B7B98AA5}" srcOrd="0" destOrd="0" presId="urn:microsoft.com/office/officeart/2008/layout/AscendingPictureAccentProcess"/>
    <dgm:cxn modelId="{F6782574-EB2F-4D4D-9B6E-569AD2FDA031}" type="presOf" srcId="{AF45A006-49B7-4951-AE98-B91D4713F7C8}" destId="{403D0D45-E7E2-465C-B55E-B48EE4843180}" srcOrd="0" destOrd="0" presId="urn:microsoft.com/office/officeart/2008/layout/AscendingPictureAccentProcess"/>
    <dgm:cxn modelId="{AC34E858-CB69-4413-838C-AC1653182C78}" srcId="{AF45A006-49B7-4951-AE98-B91D4713F7C8}" destId="{3A74B3FB-473D-4DD9-B688-0266C1D608B5}" srcOrd="2" destOrd="0" parTransId="{296745AE-5F5D-44CE-BFF9-B6A3DC90005C}" sibTransId="{845ACA73-8C3D-4273-9B90-7C99A459D8FE}"/>
    <dgm:cxn modelId="{97C8F286-B924-427E-9CCE-888C97607C24}" type="presOf" srcId="{DFFF7D44-8C93-489D-8EA5-254E3ACF7064}" destId="{1D4BA904-E30D-42BD-BDB4-94FF76A51D82}" srcOrd="0" destOrd="0" presId="urn:microsoft.com/office/officeart/2008/layout/AscendingPictureAccentProcess"/>
    <dgm:cxn modelId="{F9536DB5-9E21-4F3C-A18C-8D8C772E063B}" type="presOf" srcId="{2CC84F4D-0573-4E0F-81E7-FCED59504F4F}" destId="{7B1C1A8E-9BD0-4A48-A7C0-3A806B56D915}" srcOrd="0" destOrd="0" presId="urn:microsoft.com/office/officeart/2008/layout/AscendingPictureAccentProcess"/>
    <dgm:cxn modelId="{7A525ABC-5EC8-44A3-ADEA-038C05C5F715}" srcId="{AF45A006-49B7-4951-AE98-B91D4713F7C8}" destId="{8EE40D17-741B-437A-A56B-A64159F699CF}" srcOrd="0" destOrd="0" parTransId="{FB4EEB3F-A6DA-4A50-B8A0-18CD688D995D}" sibTransId="{FE555006-A77D-41CF-8962-7980A9D08F99}"/>
    <dgm:cxn modelId="{C36271C5-5560-4CFD-9845-A6139BB14C47}" type="presOf" srcId="{845ACA73-8C3D-4273-9B90-7C99A459D8FE}" destId="{4B942A82-444E-4AAB-99CE-07824737CFD1}" srcOrd="0" destOrd="0" presId="urn:microsoft.com/office/officeart/2008/layout/AscendingPictureAccentProcess"/>
    <dgm:cxn modelId="{899D86D9-1341-439E-AE56-9C0FD3E3703C}" srcId="{AF45A006-49B7-4951-AE98-B91D4713F7C8}" destId="{DFFF7D44-8C93-489D-8EA5-254E3ACF7064}" srcOrd="1" destOrd="0" parTransId="{430C0C1D-7167-4B57-8DB1-3A8C20D2F3FD}" sibTransId="{2CC84F4D-0573-4E0F-81E7-FCED59504F4F}"/>
    <dgm:cxn modelId="{8C6AD4DE-BC3A-45CD-8084-BC116327AE5A}" type="presOf" srcId="{8EE40D17-741B-437A-A56B-A64159F699CF}" destId="{807E035B-8749-439A-A246-2A0C776D5839}" srcOrd="0" destOrd="0" presId="urn:microsoft.com/office/officeart/2008/layout/AscendingPictureAccentProcess"/>
    <dgm:cxn modelId="{62B1D366-C004-4E0B-979F-92F3E4388712}" type="presParOf" srcId="{403D0D45-E7E2-465C-B55E-B48EE4843180}" destId="{3A0A23D8-CC4A-4E2A-8938-05F7E753896B}" srcOrd="0" destOrd="0" presId="urn:microsoft.com/office/officeart/2008/layout/AscendingPictureAccentProcess"/>
    <dgm:cxn modelId="{C947A60E-AF94-4355-9807-05E5659FEA73}" type="presParOf" srcId="{403D0D45-E7E2-465C-B55E-B48EE4843180}" destId="{A8ECCE8E-6D99-4A31-B227-6B73D486B5E6}" srcOrd="1" destOrd="0" presId="urn:microsoft.com/office/officeart/2008/layout/AscendingPictureAccentProcess"/>
    <dgm:cxn modelId="{287068BC-52F8-4BDF-8068-AED7626CB60A}" type="presParOf" srcId="{403D0D45-E7E2-465C-B55E-B48EE4843180}" destId="{28EE6D32-D51A-492C-8013-85E6F04C3421}" srcOrd="2" destOrd="0" presId="urn:microsoft.com/office/officeart/2008/layout/AscendingPictureAccentProcess"/>
    <dgm:cxn modelId="{A6F14B05-B1FC-4EAB-8C3B-B0DE741F57A8}" type="presParOf" srcId="{403D0D45-E7E2-465C-B55E-B48EE4843180}" destId="{B68B45E7-B91D-4F70-B187-E4FAFE36193C}" srcOrd="3" destOrd="0" presId="urn:microsoft.com/office/officeart/2008/layout/AscendingPictureAccentProcess"/>
    <dgm:cxn modelId="{53A2EAE1-AF94-4D88-8844-1EFDB28D77A0}" type="presParOf" srcId="{403D0D45-E7E2-465C-B55E-B48EE4843180}" destId="{A303E32E-A707-45A9-ADD2-C92731E05D4B}" srcOrd="4" destOrd="0" presId="urn:microsoft.com/office/officeart/2008/layout/AscendingPictureAccentProcess"/>
    <dgm:cxn modelId="{1FE3290B-4644-4D2C-9323-D98495376012}" type="presParOf" srcId="{403D0D45-E7E2-465C-B55E-B48EE4843180}" destId="{8A53A730-F0C8-49B5-B516-C3030021D0CC}" srcOrd="5" destOrd="0" presId="urn:microsoft.com/office/officeart/2008/layout/AscendingPictureAccentProcess"/>
    <dgm:cxn modelId="{39CA27F2-FA71-4CC1-AD15-57FE1F9C2DCD}" type="presParOf" srcId="{403D0D45-E7E2-465C-B55E-B48EE4843180}" destId="{F4736C8A-8FE7-495D-9FE0-873E7C42F7E3}" srcOrd="6" destOrd="0" presId="urn:microsoft.com/office/officeart/2008/layout/AscendingPictureAccentProcess"/>
    <dgm:cxn modelId="{FC457524-2F88-4D5E-A9DA-F2CEFDDC701B}" type="presParOf" srcId="{403D0D45-E7E2-465C-B55E-B48EE4843180}" destId="{9187D673-97BD-4890-B920-B63BE1A5DC7B}" srcOrd="7" destOrd="0" presId="urn:microsoft.com/office/officeart/2008/layout/AscendingPictureAccentProcess"/>
    <dgm:cxn modelId="{9B6BE9FE-F86B-458B-980D-6935E3A4D1E1}" type="presParOf" srcId="{403D0D45-E7E2-465C-B55E-B48EE4843180}" destId="{C3804915-FE8C-43BE-A751-923027F506A7}" srcOrd="8" destOrd="0" presId="urn:microsoft.com/office/officeart/2008/layout/AscendingPictureAccentProcess"/>
    <dgm:cxn modelId="{64DD7A43-F91A-4E79-9AC9-553ED4BC5BC9}" type="presParOf" srcId="{403D0D45-E7E2-465C-B55E-B48EE4843180}" destId="{A21D6789-656E-4ADB-8D3F-CC56FC38B815}" srcOrd="9" destOrd="0" presId="urn:microsoft.com/office/officeart/2008/layout/AscendingPictureAccentProcess"/>
    <dgm:cxn modelId="{35B7DC53-8D3D-4652-B107-2316D60EA1E4}" type="presParOf" srcId="{403D0D45-E7E2-465C-B55E-B48EE4843180}" destId="{003DBC50-E525-42DB-B155-4DB6D5C95F08}" srcOrd="10" destOrd="0" presId="urn:microsoft.com/office/officeart/2008/layout/AscendingPictureAccentProcess"/>
    <dgm:cxn modelId="{00D72B45-4196-4FD8-ACF6-018345B53877}" type="presParOf" srcId="{403D0D45-E7E2-465C-B55E-B48EE4843180}" destId="{EE8152D7-9540-4B5C-9564-3C697BF295BB}" srcOrd="11" destOrd="0" presId="urn:microsoft.com/office/officeart/2008/layout/AscendingPictureAccentProcess"/>
    <dgm:cxn modelId="{5FC221A7-5AE5-478F-B95B-FBA95F64F42F}" type="presParOf" srcId="{403D0D45-E7E2-465C-B55E-B48EE4843180}" destId="{807E035B-8749-439A-A246-2A0C776D5839}" srcOrd="12" destOrd="0" presId="urn:microsoft.com/office/officeart/2008/layout/AscendingPictureAccentProcess"/>
    <dgm:cxn modelId="{77E3F500-8A32-43E7-A4C8-62BF91ECB962}" type="presParOf" srcId="{403D0D45-E7E2-465C-B55E-B48EE4843180}" destId="{1F4CD577-B7AD-438B-8BA3-C3AFDC2BDF82}" srcOrd="13" destOrd="0" presId="urn:microsoft.com/office/officeart/2008/layout/AscendingPictureAccentProcess"/>
    <dgm:cxn modelId="{847CADD2-A376-4417-A4BB-E757F1AB12FF}" type="presParOf" srcId="{1F4CD577-B7AD-438B-8BA3-C3AFDC2BDF82}" destId="{FB317992-A2B5-409E-A11A-8DB6FC5DF3FA}" srcOrd="0" destOrd="0" presId="urn:microsoft.com/office/officeart/2008/layout/AscendingPictureAccentProcess"/>
    <dgm:cxn modelId="{BE6B66B3-7E72-4615-8B29-E2D3CCA74187}" type="presParOf" srcId="{403D0D45-E7E2-465C-B55E-B48EE4843180}" destId="{1D4BA904-E30D-42BD-BDB4-94FF76A51D82}" srcOrd="14" destOrd="0" presId="urn:microsoft.com/office/officeart/2008/layout/AscendingPictureAccentProcess"/>
    <dgm:cxn modelId="{E5088FB2-AA09-49C2-A3DC-F3FD0B1F7199}" type="presParOf" srcId="{403D0D45-E7E2-465C-B55E-B48EE4843180}" destId="{5E069DB0-4C73-468B-8AC6-37C0B6FE58A2}" srcOrd="15" destOrd="0" presId="urn:microsoft.com/office/officeart/2008/layout/AscendingPictureAccentProcess"/>
    <dgm:cxn modelId="{21C20CC4-4361-49AF-A767-096440AE70F9}" type="presParOf" srcId="{5E069DB0-4C73-468B-8AC6-37C0B6FE58A2}" destId="{7B1C1A8E-9BD0-4A48-A7C0-3A806B56D915}" srcOrd="0" destOrd="0" presId="urn:microsoft.com/office/officeart/2008/layout/AscendingPictureAccentProcess"/>
    <dgm:cxn modelId="{CB7B236C-9690-4903-A6AD-3085B7BDEA8F}" type="presParOf" srcId="{403D0D45-E7E2-465C-B55E-B48EE4843180}" destId="{9D58A8D4-B25D-4613-BA70-8B82B7B98AA5}" srcOrd="16" destOrd="0" presId="urn:microsoft.com/office/officeart/2008/layout/AscendingPictureAccentProcess"/>
    <dgm:cxn modelId="{7E84A46C-8209-4E0F-A0AC-D88C1F9560D5}" type="presParOf" srcId="{403D0D45-E7E2-465C-B55E-B48EE4843180}" destId="{7820A3E7-5761-491C-B08A-C200E093C4B5}" srcOrd="17" destOrd="0" presId="urn:microsoft.com/office/officeart/2008/layout/AscendingPictureAccentProcess"/>
    <dgm:cxn modelId="{639CCBC3-A2F5-4696-AEA4-6EA01E6A726B}" type="presParOf" srcId="{7820A3E7-5761-491C-B08A-C200E093C4B5}" destId="{4B942A82-444E-4AAB-99CE-07824737CFD1}"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F45A006-49B7-4951-AE98-B91D4713F7C8}" type="doc">
      <dgm:prSet loTypeId="urn:microsoft.com/office/officeart/2008/layout/AscendingPictureAccentProcess" loCatId="process" qsTypeId="urn:microsoft.com/office/officeart/2005/8/quickstyle/simple1" qsCatId="simple" csTypeId="urn:microsoft.com/office/officeart/2005/8/colors/colorful1" csCatId="colorful" phldr="1"/>
      <dgm:spPr/>
      <dgm:t>
        <a:bodyPr/>
        <a:lstStyle/>
        <a:p>
          <a:endParaRPr lang="en-US"/>
        </a:p>
      </dgm:t>
    </dgm:pt>
    <dgm:pt modelId="{8EE40D17-741B-437A-A56B-A64159F699CF}">
      <dgm:prSet phldrT="[Text]"/>
      <dgm:spPr/>
      <dgm:t>
        <a:bodyPr/>
        <a:lstStyle/>
        <a:p>
          <a:r>
            <a:rPr lang="en-US" dirty="0"/>
            <a:t>CULTURAL KNOWLEDGE</a:t>
          </a:r>
        </a:p>
      </dgm:t>
    </dgm:pt>
    <dgm:pt modelId="{FB4EEB3F-A6DA-4A50-B8A0-18CD688D995D}" type="parTrans" cxnId="{7A525ABC-5EC8-44A3-ADEA-038C05C5F715}">
      <dgm:prSet/>
      <dgm:spPr/>
      <dgm:t>
        <a:bodyPr/>
        <a:lstStyle/>
        <a:p>
          <a:endParaRPr lang="en-US"/>
        </a:p>
      </dgm:t>
    </dgm:pt>
    <dgm:pt modelId="{FE555006-A77D-41CF-8962-7980A9D08F99}" type="sibTrans" cxnId="{7A525ABC-5EC8-44A3-ADEA-038C05C5F71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DFFF7D44-8C93-489D-8EA5-254E3ACF7064}">
      <dgm:prSet phldrT="[Text]"/>
      <dgm:spPr/>
      <dgm:t>
        <a:bodyPr/>
        <a:lstStyle/>
        <a:p>
          <a:r>
            <a:rPr lang="en-US" dirty="0"/>
            <a:t>CROSS-CULTURAL EXPERIENCE</a:t>
          </a:r>
        </a:p>
      </dgm:t>
    </dgm:pt>
    <dgm:pt modelId="{430C0C1D-7167-4B57-8DB1-3A8C20D2F3FD}" type="parTrans" cxnId="{899D86D9-1341-439E-AE56-9C0FD3E3703C}">
      <dgm:prSet/>
      <dgm:spPr/>
      <dgm:t>
        <a:bodyPr/>
        <a:lstStyle/>
        <a:p>
          <a:endParaRPr lang="en-US"/>
        </a:p>
      </dgm:t>
    </dgm:pt>
    <dgm:pt modelId="{2CC84F4D-0573-4E0F-81E7-FCED59504F4F}" type="sibTrans" cxnId="{899D86D9-1341-439E-AE56-9C0FD3E3703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3A74B3FB-473D-4DD9-B688-0266C1D608B5}">
      <dgm:prSet phldrT="[Text]"/>
      <dgm:spPr>
        <a:solidFill>
          <a:schemeClr val="accent5"/>
        </a:solidFill>
      </dgm:spPr>
      <dgm:t>
        <a:bodyPr/>
        <a:lstStyle/>
        <a:p>
          <a:r>
            <a:rPr lang="en-US" dirty="0"/>
            <a:t>INTERCULTURAL SKILLS</a:t>
          </a:r>
        </a:p>
      </dgm:t>
    </dgm:pt>
    <dgm:pt modelId="{296745AE-5F5D-44CE-BFF9-B6A3DC90005C}" type="parTrans" cxnId="{AC34E858-CB69-4413-838C-AC1653182C78}">
      <dgm:prSet/>
      <dgm:spPr/>
      <dgm:t>
        <a:bodyPr/>
        <a:lstStyle/>
        <a:p>
          <a:endParaRPr lang="en-US"/>
        </a:p>
      </dgm:t>
    </dgm:pt>
    <dgm:pt modelId="{845ACA73-8C3D-4273-9B90-7C99A459D8FE}" type="sibTrans" cxnId="{AC34E858-CB69-4413-838C-AC1653182C78}">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403D0D45-E7E2-465C-B55E-B48EE4843180}" type="pres">
      <dgm:prSet presAssocID="{AF45A006-49B7-4951-AE98-B91D4713F7C8}" presName="Name0" presStyleCnt="0">
        <dgm:presLayoutVars>
          <dgm:chMax val="7"/>
          <dgm:chPref val="7"/>
          <dgm:dir/>
        </dgm:presLayoutVars>
      </dgm:prSet>
      <dgm:spPr/>
    </dgm:pt>
    <dgm:pt modelId="{3A0A23D8-CC4A-4E2A-8938-05F7E753896B}" type="pres">
      <dgm:prSet presAssocID="{AF45A006-49B7-4951-AE98-B91D4713F7C8}" presName="dot1" presStyleLbl="alignNode1" presStyleIdx="0" presStyleCnt="12"/>
      <dgm:spPr/>
    </dgm:pt>
    <dgm:pt modelId="{A8ECCE8E-6D99-4A31-B227-6B73D486B5E6}" type="pres">
      <dgm:prSet presAssocID="{AF45A006-49B7-4951-AE98-B91D4713F7C8}" presName="dot2" presStyleLbl="alignNode1" presStyleIdx="1" presStyleCnt="12"/>
      <dgm:spPr/>
    </dgm:pt>
    <dgm:pt modelId="{28EE6D32-D51A-492C-8013-85E6F04C3421}" type="pres">
      <dgm:prSet presAssocID="{AF45A006-49B7-4951-AE98-B91D4713F7C8}" presName="dot3" presStyleLbl="alignNode1" presStyleIdx="2" presStyleCnt="12"/>
      <dgm:spPr/>
    </dgm:pt>
    <dgm:pt modelId="{B68B45E7-B91D-4F70-B187-E4FAFE36193C}" type="pres">
      <dgm:prSet presAssocID="{AF45A006-49B7-4951-AE98-B91D4713F7C8}" presName="dot4" presStyleLbl="alignNode1" presStyleIdx="3" presStyleCnt="12"/>
      <dgm:spPr/>
    </dgm:pt>
    <dgm:pt modelId="{A303E32E-A707-45A9-ADD2-C92731E05D4B}" type="pres">
      <dgm:prSet presAssocID="{AF45A006-49B7-4951-AE98-B91D4713F7C8}" presName="dot5" presStyleLbl="alignNode1" presStyleIdx="4" presStyleCnt="12"/>
      <dgm:spPr/>
    </dgm:pt>
    <dgm:pt modelId="{8A53A730-F0C8-49B5-B516-C3030021D0CC}" type="pres">
      <dgm:prSet presAssocID="{AF45A006-49B7-4951-AE98-B91D4713F7C8}" presName="dotArrow1" presStyleLbl="alignNode1" presStyleIdx="5" presStyleCnt="12"/>
      <dgm:spPr/>
    </dgm:pt>
    <dgm:pt modelId="{F4736C8A-8FE7-495D-9FE0-873E7C42F7E3}" type="pres">
      <dgm:prSet presAssocID="{AF45A006-49B7-4951-AE98-B91D4713F7C8}" presName="dotArrow2" presStyleLbl="alignNode1" presStyleIdx="6" presStyleCnt="12"/>
      <dgm:spPr/>
    </dgm:pt>
    <dgm:pt modelId="{9187D673-97BD-4890-B920-B63BE1A5DC7B}" type="pres">
      <dgm:prSet presAssocID="{AF45A006-49B7-4951-AE98-B91D4713F7C8}" presName="dotArrow3" presStyleLbl="alignNode1" presStyleIdx="7" presStyleCnt="12"/>
      <dgm:spPr/>
    </dgm:pt>
    <dgm:pt modelId="{C3804915-FE8C-43BE-A751-923027F506A7}" type="pres">
      <dgm:prSet presAssocID="{AF45A006-49B7-4951-AE98-B91D4713F7C8}" presName="dotArrow4" presStyleLbl="alignNode1" presStyleIdx="8" presStyleCnt="12"/>
      <dgm:spPr/>
    </dgm:pt>
    <dgm:pt modelId="{A21D6789-656E-4ADB-8D3F-CC56FC38B815}" type="pres">
      <dgm:prSet presAssocID="{AF45A006-49B7-4951-AE98-B91D4713F7C8}" presName="dotArrow5" presStyleLbl="alignNode1" presStyleIdx="9" presStyleCnt="12"/>
      <dgm:spPr/>
    </dgm:pt>
    <dgm:pt modelId="{003DBC50-E525-42DB-B155-4DB6D5C95F08}" type="pres">
      <dgm:prSet presAssocID="{AF45A006-49B7-4951-AE98-B91D4713F7C8}" presName="dotArrow6" presStyleLbl="alignNode1" presStyleIdx="10" presStyleCnt="12"/>
      <dgm:spPr/>
    </dgm:pt>
    <dgm:pt modelId="{EE8152D7-9540-4B5C-9564-3C697BF295BB}" type="pres">
      <dgm:prSet presAssocID="{AF45A006-49B7-4951-AE98-B91D4713F7C8}" presName="dotArrow7" presStyleLbl="alignNode1" presStyleIdx="11" presStyleCnt="12"/>
      <dgm:spPr/>
    </dgm:pt>
    <dgm:pt modelId="{807E035B-8749-439A-A246-2A0C776D5839}" type="pres">
      <dgm:prSet presAssocID="{8EE40D17-741B-437A-A56B-A64159F699CF}" presName="parTx1" presStyleLbl="node1" presStyleIdx="0" presStyleCnt="3"/>
      <dgm:spPr/>
    </dgm:pt>
    <dgm:pt modelId="{1F4CD577-B7AD-438B-8BA3-C3AFDC2BDF82}" type="pres">
      <dgm:prSet presAssocID="{FE555006-A77D-41CF-8962-7980A9D08F99}" presName="picture1" presStyleCnt="0"/>
      <dgm:spPr/>
    </dgm:pt>
    <dgm:pt modelId="{FB317992-A2B5-409E-A11A-8DB6FC5DF3FA}" type="pres">
      <dgm:prSet presAssocID="{FE555006-A77D-41CF-8962-7980A9D08F99}" presName="imageRepeatNode" presStyleLbl="fgImgPlace1" presStyleIdx="0" presStyleCnt="3"/>
      <dgm:spPr/>
    </dgm:pt>
    <dgm:pt modelId="{1D4BA904-E30D-42BD-BDB4-94FF76A51D82}" type="pres">
      <dgm:prSet presAssocID="{DFFF7D44-8C93-489D-8EA5-254E3ACF7064}" presName="parTx2" presStyleLbl="node1" presStyleIdx="1" presStyleCnt="3"/>
      <dgm:spPr/>
    </dgm:pt>
    <dgm:pt modelId="{5E069DB0-4C73-468B-8AC6-37C0B6FE58A2}" type="pres">
      <dgm:prSet presAssocID="{2CC84F4D-0573-4E0F-81E7-FCED59504F4F}" presName="picture2" presStyleCnt="0"/>
      <dgm:spPr/>
    </dgm:pt>
    <dgm:pt modelId="{7B1C1A8E-9BD0-4A48-A7C0-3A806B56D915}" type="pres">
      <dgm:prSet presAssocID="{2CC84F4D-0573-4E0F-81E7-FCED59504F4F}" presName="imageRepeatNode" presStyleLbl="fgImgPlace1" presStyleIdx="1" presStyleCnt="3"/>
      <dgm:spPr/>
    </dgm:pt>
    <dgm:pt modelId="{9D58A8D4-B25D-4613-BA70-8B82B7B98AA5}" type="pres">
      <dgm:prSet presAssocID="{3A74B3FB-473D-4DD9-B688-0266C1D608B5}" presName="parTx3" presStyleLbl="node1" presStyleIdx="2" presStyleCnt="3"/>
      <dgm:spPr/>
    </dgm:pt>
    <dgm:pt modelId="{7820A3E7-5761-491C-B08A-C200E093C4B5}" type="pres">
      <dgm:prSet presAssocID="{845ACA73-8C3D-4273-9B90-7C99A459D8FE}" presName="picture3" presStyleCnt="0"/>
      <dgm:spPr/>
    </dgm:pt>
    <dgm:pt modelId="{4B942A82-444E-4AAB-99CE-07824737CFD1}" type="pres">
      <dgm:prSet presAssocID="{845ACA73-8C3D-4273-9B90-7C99A459D8FE}" presName="imageRepeatNode" presStyleLbl="fgImgPlace1" presStyleIdx="2" presStyleCnt="3"/>
      <dgm:spPr/>
    </dgm:pt>
  </dgm:ptLst>
  <dgm:cxnLst>
    <dgm:cxn modelId="{9FF6403F-E1EA-4F64-97B3-106D09AA2B84}" type="presOf" srcId="{FE555006-A77D-41CF-8962-7980A9D08F99}" destId="{FB317992-A2B5-409E-A11A-8DB6FC5DF3FA}" srcOrd="0" destOrd="0" presId="urn:microsoft.com/office/officeart/2008/layout/AscendingPictureAccentProcess"/>
    <dgm:cxn modelId="{26D9E751-36E2-4F7B-9653-04B0F500C324}" type="presOf" srcId="{3A74B3FB-473D-4DD9-B688-0266C1D608B5}" destId="{9D58A8D4-B25D-4613-BA70-8B82B7B98AA5}" srcOrd="0" destOrd="0" presId="urn:microsoft.com/office/officeart/2008/layout/AscendingPictureAccentProcess"/>
    <dgm:cxn modelId="{F6782574-EB2F-4D4D-9B6E-569AD2FDA031}" type="presOf" srcId="{AF45A006-49B7-4951-AE98-B91D4713F7C8}" destId="{403D0D45-E7E2-465C-B55E-B48EE4843180}" srcOrd="0" destOrd="0" presId="urn:microsoft.com/office/officeart/2008/layout/AscendingPictureAccentProcess"/>
    <dgm:cxn modelId="{AC34E858-CB69-4413-838C-AC1653182C78}" srcId="{AF45A006-49B7-4951-AE98-B91D4713F7C8}" destId="{3A74B3FB-473D-4DD9-B688-0266C1D608B5}" srcOrd="2" destOrd="0" parTransId="{296745AE-5F5D-44CE-BFF9-B6A3DC90005C}" sibTransId="{845ACA73-8C3D-4273-9B90-7C99A459D8FE}"/>
    <dgm:cxn modelId="{97C8F286-B924-427E-9CCE-888C97607C24}" type="presOf" srcId="{DFFF7D44-8C93-489D-8EA5-254E3ACF7064}" destId="{1D4BA904-E30D-42BD-BDB4-94FF76A51D82}" srcOrd="0" destOrd="0" presId="urn:microsoft.com/office/officeart/2008/layout/AscendingPictureAccentProcess"/>
    <dgm:cxn modelId="{F9536DB5-9E21-4F3C-A18C-8D8C772E063B}" type="presOf" srcId="{2CC84F4D-0573-4E0F-81E7-FCED59504F4F}" destId="{7B1C1A8E-9BD0-4A48-A7C0-3A806B56D915}" srcOrd="0" destOrd="0" presId="urn:microsoft.com/office/officeart/2008/layout/AscendingPictureAccentProcess"/>
    <dgm:cxn modelId="{7A525ABC-5EC8-44A3-ADEA-038C05C5F715}" srcId="{AF45A006-49B7-4951-AE98-B91D4713F7C8}" destId="{8EE40D17-741B-437A-A56B-A64159F699CF}" srcOrd="0" destOrd="0" parTransId="{FB4EEB3F-A6DA-4A50-B8A0-18CD688D995D}" sibTransId="{FE555006-A77D-41CF-8962-7980A9D08F99}"/>
    <dgm:cxn modelId="{C36271C5-5560-4CFD-9845-A6139BB14C47}" type="presOf" srcId="{845ACA73-8C3D-4273-9B90-7C99A459D8FE}" destId="{4B942A82-444E-4AAB-99CE-07824737CFD1}" srcOrd="0" destOrd="0" presId="urn:microsoft.com/office/officeart/2008/layout/AscendingPictureAccentProcess"/>
    <dgm:cxn modelId="{899D86D9-1341-439E-AE56-9C0FD3E3703C}" srcId="{AF45A006-49B7-4951-AE98-B91D4713F7C8}" destId="{DFFF7D44-8C93-489D-8EA5-254E3ACF7064}" srcOrd="1" destOrd="0" parTransId="{430C0C1D-7167-4B57-8DB1-3A8C20D2F3FD}" sibTransId="{2CC84F4D-0573-4E0F-81E7-FCED59504F4F}"/>
    <dgm:cxn modelId="{8C6AD4DE-BC3A-45CD-8084-BC116327AE5A}" type="presOf" srcId="{8EE40D17-741B-437A-A56B-A64159F699CF}" destId="{807E035B-8749-439A-A246-2A0C776D5839}" srcOrd="0" destOrd="0" presId="urn:microsoft.com/office/officeart/2008/layout/AscendingPictureAccentProcess"/>
    <dgm:cxn modelId="{62B1D366-C004-4E0B-979F-92F3E4388712}" type="presParOf" srcId="{403D0D45-E7E2-465C-B55E-B48EE4843180}" destId="{3A0A23D8-CC4A-4E2A-8938-05F7E753896B}" srcOrd="0" destOrd="0" presId="urn:microsoft.com/office/officeart/2008/layout/AscendingPictureAccentProcess"/>
    <dgm:cxn modelId="{C947A60E-AF94-4355-9807-05E5659FEA73}" type="presParOf" srcId="{403D0D45-E7E2-465C-B55E-B48EE4843180}" destId="{A8ECCE8E-6D99-4A31-B227-6B73D486B5E6}" srcOrd="1" destOrd="0" presId="urn:microsoft.com/office/officeart/2008/layout/AscendingPictureAccentProcess"/>
    <dgm:cxn modelId="{287068BC-52F8-4BDF-8068-AED7626CB60A}" type="presParOf" srcId="{403D0D45-E7E2-465C-B55E-B48EE4843180}" destId="{28EE6D32-D51A-492C-8013-85E6F04C3421}" srcOrd="2" destOrd="0" presId="urn:microsoft.com/office/officeart/2008/layout/AscendingPictureAccentProcess"/>
    <dgm:cxn modelId="{A6F14B05-B1FC-4EAB-8C3B-B0DE741F57A8}" type="presParOf" srcId="{403D0D45-E7E2-465C-B55E-B48EE4843180}" destId="{B68B45E7-B91D-4F70-B187-E4FAFE36193C}" srcOrd="3" destOrd="0" presId="urn:microsoft.com/office/officeart/2008/layout/AscendingPictureAccentProcess"/>
    <dgm:cxn modelId="{53A2EAE1-AF94-4D88-8844-1EFDB28D77A0}" type="presParOf" srcId="{403D0D45-E7E2-465C-B55E-B48EE4843180}" destId="{A303E32E-A707-45A9-ADD2-C92731E05D4B}" srcOrd="4" destOrd="0" presId="urn:microsoft.com/office/officeart/2008/layout/AscendingPictureAccentProcess"/>
    <dgm:cxn modelId="{1FE3290B-4644-4D2C-9323-D98495376012}" type="presParOf" srcId="{403D0D45-E7E2-465C-B55E-B48EE4843180}" destId="{8A53A730-F0C8-49B5-B516-C3030021D0CC}" srcOrd="5" destOrd="0" presId="urn:microsoft.com/office/officeart/2008/layout/AscendingPictureAccentProcess"/>
    <dgm:cxn modelId="{39CA27F2-FA71-4CC1-AD15-57FE1F9C2DCD}" type="presParOf" srcId="{403D0D45-E7E2-465C-B55E-B48EE4843180}" destId="{F4736C8A-8FE7-495D-9FE0-873E7C42F7E3}" srcOrd="6" destOrd="0" presId="urn:microsoft.com/office/officeart/2008/layout/AscendingPictureAccentProcess"/>
    <dgm:cxn modelId="{FC457524-2F88-4D5E-A9DA-F2CEFDDC701B}" type="presParOf" srcId="{403D0D45-E7E2-465C-B55E-B48EE4843180}" destId="{9187D673-97BD-4890-B920-B63BE1A5DC7B}" srcOrd="7" destOrd="0" presId="urn:microsoft.com/office/officeart/2008/layout/AscendingPictureAccentProcess"/>
    <dgm:cxn modelId="{9B6BE9FE-F86B-458B-980D-6935E3A4D1E1}" type="presParOf" srcId="{403D0D45-E7E2-465C-B55E-B48EE4843180}" destId="{C3804915-FE8C-43BE-A751-923027F506A7}" srcOrd="8" destOrd="0" presId="urn:microsoft.com/office/officeart/2008/layout/AscendingPictureAccentProcess"/>
    <dgm:cxn modelId="{64DD7A43-F91A-4E79-9AC9-553ED4BC5BC9}" type="presParOf" srcId="{403D0D45-E7E2-465C-B55E-B48EE4843180}" destId="{A21D6789-656E-4ADB-8D3F-CC56FC38B815}" srcOrd="9" destOrd="0" presId="urn:microsoft.com/office/officeart/2008/layout/AscendingPictureAccentProcess"/>
    <dgm:cxn modelId="{35B7DC53-8D3D-4652-B107-2316D60EA1E4}" type="presParOf" srcId="{403D0D45-E7E2-465C-B55E-B48EE4843180}" destId="{003DBC50-E525-42DB-B155-4DB6D5C95F08}" srcOrd="10" destOrd="0" presId="urn:microsoft.com/office/officeart/2008/layout/AscendingPictureAccentProcess"/>
    <dgm:cxn modelId="{00D72B45-4196-4FD8-ACF6-018345B53877}" type="presParOf" srcId="{403D0D45-E7E2-465C-B55E-B48EE4843180}" destId="{EE8152D7-9540-4B5C-9564-3C697BF295BB}" srcOrd="11" destOrd="0" presId="urn:microsoft.com/office/officeart/2008/layout/AscendingPictureAccentProcess"/>
    <dgm:cxn modelId="{5FC221A7-5AE5-478F-B95B-FBA95F64F42F}" type="presParOf" srcId="{403D0D45-E7E2-465C-B55E-B48EE4843180}" destId="{807E035B-8749-439A-A246-2A0C776D5839}" srcOrd="12" destOrd="0" presId="urn:microsoft.com/office/officeart/2008/layout/AscendingPictureAccentProcess"/>
    <dgm:cxn modelId="{77E3F500-8A32-43E7-A4C8-62BF91ECB962}" type="presParOf" srcId="{403D0D45-E7E2-465C-B55E-B48EE4843180}" destId="{1F4CD577-B7AD-438B-8BA3-C3AFDC2BDF82}" srcOrd="13" destOrd="0" presId="urn:microsoft.com/office/officeart/2008/layout/AscendingPictureAccentProcess"/>
    <dgm:cxn modelId="{847CADD2-A376-4417-A4BB-E757F1AB12FF}" type="presParOf" srcId="{1F4CD577-B7AD-438B-8BA3-C3AFDC2BDF82}" destId="{FB317992-A2B5-409E-A11A-8DB6FC5DF3FA}" srcOrd="0" destOrd="0" presId="urn:microsoft.com/office/officeart/2008/layout/AscendingPictureAccentProcess"/>
    <dgm:cxn modelId="{BE6B66B3-7E72-4615-8B29-E2D3CCA74187}" type="presParOf" srcId="{403D0D45-E7E2-465C-B55E-B48EE4843180}" destId="{1D4BA904-E30D-42BD-BDB4-94FF76A51D82}" srcOrd="14" destOrd="0" presId="urn:microsoft.com/office/officeart/2008/layout/AscendingPictureAccentProcess"/>
    <dgm:cxn modelId="{E5088FB2-AA09-49C2-A3DC-F3FD0B1F7199}" type="presParOf" srcId="{403D0D45-E7E2-465C-B55E-B48EE4843180}" destId="{5E069DB0-4C73-468B-8AC6-37C0B6FE58A2}" srcOrd="15" destOrd="0" presId="urn:microsoft.com/office/officeart/2008/layout/AscendingPictureAccentProcess"/>
    <dgm:cxn modelId="{21C20CC4-4361-49AF-A767-096440AE70F9}" type="presParOf" srcId="{5E069DB0-4C73-468B-8AC6-37C0B6FE58A2}" destId="{7B1C1A8E-9BD0-4A48-A7C0-3A806B56D915}" srcOrd="0" destOrd="0" presId="urn:microsoft.com/office/officeart/2008/layout/AscendingPictureAccentProcess"/>
    <dgm:cxn modelId="{CB7B236C-9690-4903-A6AD-3085B7BDEA8F}" type="presParOf" srcId="{403D0D45-E7E2-465C-B55E-B48EE4843180}" destId="{9D58A8D4-B25D-4613-BA70-8B82B7B98AA5}" srcOrd="16" destOrd="0" presId="urn:microsoft.com/office/officeart/2008/layout/AscendingPictureAccentProcess"/>
    <dgm:cxn modelId="{7E84A46C-8209-4E0F-A0AC-D88C1F9560D5}" type="presParOf" srcId="{403D0D45-E7E2-465C-B55E-B48EE4843180}" destId="{7820A3E7-5761-491C-B08A-C200E093C4B5}" srcOrd="17" destOrd="0" presId="urn:microsoft.com/office/officeart/2008/layout/AscendingPictureAccentProcess"/>
    <dgm:cxn modelId="{639CCBC3-A2F5-4696-AEA4-6EA01E6A726B}" type="presParOf" srcId="{7820A3E7-5761-491C-B08A-C200E093C4B5}" destId="{4B942A82-444E-4AAB-99CE-07824737CFD1}" srcOrd="0" destOrd="0" presId="urn:microsoft.com/office/officeart/2008/layout/AscendingPictureAccen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387094-7CA2-9643-A9AB-5FEC538AC068}" type="doc">
      <dgm:prSet loTypeId="urn:microsoft.com/office/officeart/2005/8/layout/cycle3" loCatId="" qsTypeId="urn:microsoft.com/office/officeart/2005/8/quickstyle/simple1" qsCatId="simple" csTypeId="urn:microsoft.com/office/officeart/2005/8/colors/colorful5" csCatId="colorful" phldr="1"/>
      <dgm:spPr/>
      <dgm:t>
        <a:bodyPr/>
        <a:lstStyle/>
        <a:p>
          <a:endParaRPr lang="en-US"/>
        </a:p>
      </dgm:t>
    </dgm:pt>
    <dgm:pt modelId="{59A559E0-E20B-E14D-BEF6-A730A04DCD98}">
      <dgm:prSet phldrT="[Text]"/>
      <dgm:spPr/>
      <dgm:t>
        <a:bodyPr/>
        <a:lstStyle/>
        <a:p>
          <a:r>
            <a:rPr lang="en-US" dirty="0"/>
            <a:t>Content</a:t>
          </a:r>
        </a:p>
      </dgm:t>
    </dgm:pt>
    <dgm:pt modelId="{14B59BF4-D5B1-5242-8571-182343E3B642}" type="parTrans" cxnId="{DDB5A858-83AA-1346-AFEE-089A9F58FA40}">
      <dgm:prSet/>
      <dgm:spPr/>
      <dgm:t>
        <a:bodyPr/>
        <a:lstStyle/>
        <a:p>
          <a:endParaRPr lang="en-US"/>
        </a:p>
      </dgm:t>
    </dgm:pt>
    <dgm:pt modelId="{90C4C124-A92F-B248-B516-D9F4F452BCB9}" type="sibTrans" cxnId="{DDB5A858-83AA-1346-AFEE-089A9F58FA40}">
      <dgm:prSet/>
      <dgm:spPr>
        <a:solidFill>
          <a:schemeClr val="accent2">
            <a:lumMod val="60000"/>
            <a:lumOff val="40000"/>
          </a:schemeClr>
        </a:solidFill>
      </dgm:spPr>
      <dgm:t>
        <a:bodyPr/>
        <a:lstStyle/>
        <a:p>
          <a:endParaRPr lang="en-US"/>
        </a:p>
      </dgm:t>
    </dgm:pt>
    <dgm:pt modelId="{24F7DE85-8D50-6546-8EF8-B7D57EC70F1A}">
      <dgm:prSet phldrT="[Text]"/>
      <dgm:spPr>
        <a:solidFill>
          <a:srgbClr val="1A0E7D"/>
        </a:solidFill>
      </dgm:spPr>
      <dgm:t>
        <a:bodyPr/>
        <a:lstStyle/>
        <a:p>
          <a:r>
            <a:rPr lang="en-US" dirty="0"/>
            <a:t>Stimuli</a:t>
          </a:r>
        </a:p>
      </dgm:t>
    </dgm:pt>
    <dgm:pt modelId="{63D7DB99-6B47-7C4E-A1F6-831880EC6471}" type="parTrans" cxnId="{539FB626-406F-7F4A-A9F4-BCAE380201AC}">
      <dgm:prSet/>
      <dgm:spPr/>
      <dgm:t>
        <a:bodyPr/>
        <a:lstStyle/>
        <a:p>
          <a:endParaRPr lang="en-US"/>
        </a:p>
      </dgm:t>
    </dgm:pt>
    <dgm:pt modelId="{5CF1EDAF-3D53-014B-9187-CA17C82EA4AF}" type="sibTrans" cxnId="{539FB626-406F-7F4A-A9F4-BCAE380201AC}">
      <dgm:prSet/>
      <dgm:spPr/>
      <dgm:t>
        <a:bodyPr/>
        <a:lstStyle/>
        <a:p>
          <a:endParaRPr lang="en-US"/>
        </a:p>
      </dgm:t>
    </dgm:pt>
    <dgm:pt modelId="{DE58F00A-EA55-7240-8690-8E1B79A7817A}">
      <dgm:prSet phldrT="[Text]"/>
      <dgm:spPr>
        <a:solidFill>
          <a:schemeClr val="accent3"/>
        </a:solidFill>
      </dgm:spPr>
      <dgm:t>
        <a:bodyPr/>
        <a:lstStyle/>
        <a:p>
          <a:r>
            <a:rPr lang="en-US" dirty="0"/>
            <a:t>Observation</a:t>
          </a:r>
        </a:p>
      </dgm:t>
    </dgm:pt>
    <dgm:pt modelId="{04451043-3CFF-6F45-9E70-C1A60AE23C06}" type="parTrans" cxnId="{E97463CE-0341-E548-AB52-86AD2583EDA8}">
      <dgm:prSet/>
      <dgm:spPr/>
      <dgm:t>
        <a:bodyPr/>
        <a:lstStyle/>
        <a:p>
          <a:endParaRPr lang="en-US"/>
        </a:p>
      </dgm:t>
    </dgm:pt>
    <dgm:pt modelId="{42077542-07B4-BB4D-804F-E871B2B57F99}" type="sibTrans" cxnId="{E97463CE-0341-E548-AB52-86AD2583EDA8}">
      <dgm:prSet/>
      <dgm:spPr/>
      <dgm:t>
        <a:bodyPr/>
        <a:lstStyle/>
        <a:p>
          <a:endParaRPr lang="en-US"/>
        </a:p>
      </dgm:t>
    </dgm:pt>
    <dgm:pt modelId="{8465DACB-B590-0A48-9845-E5E6B497D2EC}">
      <dgm:prSet phldrT="[Text]"/>
      <dgm:spPr>
        <a:solidFill>
          <a:srgbClr val="3B893F"/>
        </a:solidFill>
      </dgm:spPr>
      <dgm:t>
        <a:bodyPr/>
        <a:lstStyle/>
        <a:p>
          <a:r>
            <a:rPr lang="en-US" dirty="0"/>
            <a:t>Application</a:t>
          </a:r>
        </a:p>
      </dgm:t>
    </dgm:pt>
    <dgm:pt modelId="{C90511C7-3636-E747-8A66-3CC36B5D8F0A}" type="parTrans" cxnId="{39F48A6D-F857-9B49-B916-5709FAA1E3D0}">
      <dgm:prSet/>
      <dgm:spPr/>
      <dgm:t>
        <a:bodyPr/>
        <a:lstStyle/>
        <a:p>
          <a:endParaRPr lang="en-US"/>
        </a:p>
      </dgm:t>
    </dgm:pt>
    <dgm:pt modelId="{595EE17D-A26B-2A43-891D-CE09D8E185E4}" type="sibTrans" cxnId="{39F48A6D-F857-9B49-B916-5709FAA1E3D0}">
      <dgm:prSet/>
      <dgm:spPr/>
      <dgm:t>
        <a:bodyPr/>
        <a:lstStyle/>
        <a:p>
          <a:endParaRPr lang="en-US"/>
        </a:p>
      </dgm:t>
    </dgm:pt>
    <dgm:pt modelId="{298805A7-CF34-F245-B809-8968982ECFBD}">
      <dgm:prSet phldrT="[Text]"/>
      <dgm:spPr>
        <a:solidFill>
          <a:schemeClr val="accent4">
            <a:lumMod val="75000"/>
          </a:schemeClr>
        </a:solidFill>
      </dgm:spPr>
      <dgm:t>
        <a:bodyPr/>
        <a:lstStyle/>
        <a:p>
          <a:r>
            <a:rPr lang="en-US" dirty="0"/>
            <a:t>Debriefing</a:t>
          </a:r>
        </a:p>
      </dgm:t>
    </dgm:pt>
    <dgm:pt modelId="{93E58D54-A387-F641-B39E-6B28C005982C}" type="parTrans" cxnId="{154C2BBE-4624-F544-898C-15CE5F7364C0}">
      <dgm:prSet/>
      <dgm:spPr/>
      <dgm:t>
        <a:bodyPr/>
        <a:lstStyle/>
        <a:p>
          <a:endParaRPr lang="en-US"/>
        </a:p>
      </dgm:t>
    </dgm:pt>
    <dgm:pt modelId="{7B0FD9DF-E6EF-0748-8529-0B45B8DFBA4E}" type="sibTrans" cxnId="{154C2BBE-4624-F544-898C-15CE5F7364C0}">
      <dgm:prSet/>
      <dgm:spPr/>
      <dgm:t>
        <a:bodyPr/>
        <a:lstStyle/>
        <a:p>
          <a:endParaRPr lang="en-US"/>
        </a:p>
      </dgm:t>
    </dgm:pt>
    <dgm:pt modelId="{DD530636-9B20-A04F-92D3-9BC220D5AE69}">
      <dgm:prSet phldrT="[Text]"/>
      <dgm:spPr/>
      <dgm:t>
        <a:bodyPr/>
        <a:lstStyle/>
        <a:p>
          <a:r>
            <a:rPr lang="en-US" dirty="0"/>
            <a:t>Reflection</a:t>
          </a:r>
        </a:p>
      </dgm:t>
    </dgm:pt>
    <dgm:pt modelId="{8154FA6E-8ADB-7645-8BE7-93D6E9D29017}" type="parTrans" cxnId="{F372AB4B-DCB1-6044-8F15-BAE355CEB158}">
      <dgm:prSet/>
      <dgm:spPr/>
      <dgm:t>
        <a:bodyPr/>
        <a:lstStyle/>
        <a:p>
          <a:endParaRPr lang="en-US"/>
        </a:p>
      </dgm:t>
    </dgm:pt>
    <dgm:pt modelId="{6E061055-89C8-D647-92FC-18079FF05868}" type="sibTrans" cxnId="{F372AB4B-DCB1-6044-8F15-BAE355CEB158}">
      <dgm:prSet/>
      <dgm:spPr/>
      <dgm:t>
        <a:bodyPr/>
        <a:lstStyle/>
        <a:p>
          <a:endParaRPr lang="en-US"/>
        </a:p>
      </dgm:t>
    </dgm:pt>
    <dgm:pt modelId="{B1EDC4C9-C4A2-1D4E-A7A3-8C50C4931921}" type="pres">
      <dgm:prSet presAssocID="{97387094-7CA2-9643-A9AB-5FEC538AC068}" presName="Name0" presStyleCnt="0">
        <dgm:presLayoutVars>
          <dgm:dir/>
          <dgm:resizeHandles val="exact"/>
        </dgm:presLayoutVars>
      </dgm:prSet>
      <dgm:spPr/>
    </dgm:pt>
    <dgm:pt modelId="{AB1ECC00-3648-D448-A772-09E112BA3769}" type="pres">
      <dgm:prSet presAssocID="{97387094-7CA2-9643-A9AB-5FEC538AC068}" presName="cycle" presStyleCnt="0"/>
      <dgm:spPr/>
    </dgm:pt>
    <dgm:pt modelId="{819E7D15-5B09-C145-AAD8-6D5E53FC1C01}" type="pres">
      <dgm:prSet presAssocID="{59A559E0-E20B-E14D-BEF6-A730A04DCD98}" presName="nodeFirstNode" presStyleLbl="node1" presStyleIdx="0" presStyleCnt="6">
        <dgm:presLayoutVars>
          <dgm:bulletEnabled val="1"/>
        </dgm:presLayoutVars>
      </dgm:prSet>
      <dgm:spPr/>
    </dgm:pt>
    <dgm:pt modelId="{C21AE8AF-0BC2-AF47-8E7E-3748DC7A02C7}" type="pres">
      <dgm:prSet presAssocID="{90C4C124-A92F-B248-B516-D9F4F452BCB9}" presName="sibTransFirstNode" presStyleLbl="bgShp" presStyleIdx="0" presStyleCnt="1"/>
      <dgm:spPr/>
    </dgm:pt>
    <dgm:pt modelId="{97F2F578-3EC0-C545-8CF2-7FF6375879FA}" type="pres">
      <dgm:prSet presAssocID="{24F7DE85-8D50-6546-8EF8-B7D57EC70F1A}" presName="nodeFollowingNodes" presStyleLbl="node1" presStyleIdx="1" presStyleCnt="6">
        <dgm:presLayoutVars>
          <dgm:bulletEnabled val="1"/>
        </dgm:presLayoutVars>
      </dgm:prSet>
      <dgm:spPr/>
    </dgm:pt>
    <dgm:pt modelId="{2A38D3B8-5B74-D946-9217-72511804CEF5}" type="pres">
      <dgm:prSet presAssocID="{DE58F00A-EA55-7240-8690-8E1B79A7817A}" presName="nodeFollowingNodes" presStyleLbl="node1" presStyleIdx="2" presStyleCnt="6">
        <dgm:presLayoutVars>
          <dgm:bulletEnabled val="1"/>
        </dgm:presLayoutVars>
      </dgm:prSet>
      <dgm:spPr/>
    </dgm:pt>
    <dgm:pt modelId="{F647B118-E841-434C-858E-53A0D4861D49}" type="pres">
      <dgm:prSet presAssocID="{8465DACB-B590-0A48-9845-E5E6B497D2EC}" presName="nodeFollowingNodes" presStyleLbl="node1" presStyleIdx="3" presStyleCnt="6">
        <dgm:presLayoutVars>
          <dgm:bulletEnabled val="1"/>
        </dgm:presLayoutVars>
      </dgm:prSet>
      <dgm:spPr/>
    </dgm:pt>
    <dgm:pt modelId="{BE118BE0-4C07-654B-A1D9-B0AFDD7BF9EA}" type="pres">
      <dgm:prSet presAssocID="{298805A7-CF34-F245-B809-8968982ECFBD}" presName="nodeFollowingNodes" presStyleLbl="node1" presStyleIdx="4" presStyleCnt="6">
        <dgm:presLayoutVars>
          <dgm:bulletEnabled val="1"/>
        </dgm:presLayoutVars>
      </dgm:prSet>
      <dgm:spPr/>
    </dgm:pt>
    <dgm:pt modelId="{388AEDC0-9F9B-7C40-A0CE-056DAC8D46AA}" type="pres">
      <dgm:prSet presAssocID="{DD530636-9B20-A04F-92D3-9BC220D5AE69}" presName="nodeFollowingNodes" presStyleLbl="node1" presStyleIdx="5" presStyleCnt="6">
        <dgm:presLayoutVars>
          <dgm:bulletEnabled val="1"/>
        </dgm:presLayoutVars>
      </dgm:prSet>
      <dgm:spPr/>
    </dgm:pt>
  </dgm:ptLst>
  <dgm:cxnLst>
    <dgm:cxn modelId="{0748EE02-46FC-F442-845A-7AD79FA78632}" type="presOf" srcId="{DE58F00A-EA55-7240-8690-8E1B79A7817A}" destId="{2A38D3B8-5B74-D946-9217-72511804CEF5}" srcOrd="0" destOrd="0" presId="urn:microsoft.com/office/officeart/2005/8/layout/cycle3"/>
    <dgm:cxn modelId="{539FB626-406F-7F4A-A9F4-BCAE380201AC}" srcId="{97387094-7CA2-9643-A9AB-5FEC538AC068}" destId="{24F7DE85-8D50-6546-8EF8-B7D57EC70F1A}" srcOrd="1" destOrd="0" parTransId="{63D7DB99-6B47-7C4E-A1F6-831880EC6471}" sibTransId="{5CF1EDAF-3D53-014B-9187-CA17C82EA4AF}"/>
    <dgm:cxn modelId="{B1970A2C-8D40-C448-ADB4-F4D7D663CA17}" type="presOf" srcId="{298805A7-CF34-F245-B809-8968982ECFBD}" destId="{BE118BE0-4C07-654B-A1D9-B0AFDD7BF9EA}" srcOrd="0" destOrd="0" presId="urn:microsoft.com/office/officeart/2005/8/layout/cycle3"/>
    <dgm:cxn modelId="{F372AB4B-DCB1-6044-8F15-BAE355CEB158}" srcId="{97387094-7CA2-9643-A9AB-5FEC538AC068}" destId="{DD530636-9B20-A04F-92D3-9BC220D5AE69}" srcOrd="5" destOrd="0" parTransId="{8154FA6E-8ADB-7645-8BE7-93D6E9D29017}" sibTransId="{6E061055-89C8-D647-92FC-18079FF05868}"/>
    <dgm:cxn modelId="{FBF0FE6C-661F-8F4C-8DB2-A520664AF4A3}" type="presOf" srcId="{DD530636-9B20-A04F-92D3-9BC220D5AE69}" destId="{388AEDC0-9F9B-7C40-A0CE-056DAC8D46AA}" srcOrd="0" destOrd="0" presId="urn:microsoft.com/office/officeart/2005/8/layout/cycle3"/>
    <dgm:cxn modelId="{39F48A6D-F857-9B49-B916-5709FAA1E3D0}" srcId="{97387094-7CA2-9643-A9AB-5FEC538AC068}" destId="{8465DACB-B590-0A48-9845-E5E6B497D2EC}" srcOrd="3" destOrd="0" parTransId="{C90511C7-3636-E747-8A66-3CC36B5D8F0A}" sibTransId="{595EE17D-A26B-2A43-891D-CE09D8E185E4}"/>
    <dgm:cxn modelId="{DDB5A858-83AA-1346-AFEE-089A9F58FA40}" srcId="{97387094-7CA2-9643-A9AB-5FEC538AC068}" destId="{59A559E0-E20B-E14D-BEF6-A730A04DCD98}" srcOrd="0" destOrd="0" parTransId="{14B59BF4-D5B1-5242-8571-182343E3B642}" sibTransId="{90C4C124-A92F-B248-B516-D9F4F452BCB9}"/>
    <dgm:cxn modelId="{44DA8DAA-D019-8648-914C-1F30A52FCCDE}" type="presOf" srcId="{90C4C124-A92F-B248-B516-D9F4F452BCB9}" destId="{C21AE8AF-0BC2-AF47-8E7E-3748DC7A02C7}" srcOrd="0" destOrd="0" presId="urn:microsoft.com/office/officeart/2005/8/layout/cycle3"/>
    <dgm:cxn modelId="{5FA0DDB0-F1F5-1948-96C6-00FB0DF476FE}" type="presOf" srcId="{97387094-7CA2-9643-A9AB-5FEC538AC068}" destId="{B1EDC4C9-C4A2-1D4E-A7A3-8C50C4931921}" srcOrd="0" destOrd="0" presId="urn:microsoft.com/office/officeart/2005/8/layout/cycle3"/>
    <dgm:cxn modelId="{154C2BBE-4624-F544-898C-15CE5F7364C0}" srcId="{97387094-7CA2-9643-A9AB-5FEC538AC068}" destId="{298805A7-CF34-F245-B809-8968982ECFBD}" srcOrd="4" destOrd="0" parTransId="{93E58D54-A387-F641-B39E-6B28C005982C}" sibTransId="{7B0FD9DF-E6EF-0748-8529-0B45B8DFBA4E}"/>
    <dgm:cxn modelId="{F82679C6-89D0-E047-9534-4F5703947592}" type="presOf" srcId="{24F7DE85-8D50-6546-8EF8-B7D57EC70F1A}" destId="{97F2F578-3EC0-C545-8CF2-7FF6375879FA}" srcOrd="0" destOrd="0" presId="urn:microsoft.com/office/officeart/2005/8/layout/cycle3"/>
    <dgm:cxn modelId="{FE8570C7-B7D9-C648-9B4D-C3DEE33B8BD1}" type="presOf" srcId="{59A559E0-E20B-E14D-BEF6-A730A04DCD98}" destId="{819E7D15-5B09-C145-AAD8-6D5E53FC1C01}" srcOrd="0" destOrd="0" presId="urn:microsoft.com/office/officeart/2005/8/layout/cycle3"/>
    <dgm:cxn modelId="{E97463CE-0341-E548-AB52-86AD2583EDA8}" srcId="{97387094-7CA2-9643-A9AB-5FEC538AC068}" destId="{DE58F00A-EA55-7240-8690-8E1B79A7817A}" srcOrd="2" destOrd="0" parTransId="{04451043-3CFF-6F45-9E70-C1A60AE23C06}" sibTransId="{42077542-07B4-BB4D-804F-E871B2B57F99}"/>
    <dgm:cxn modelId="{A60C5AE3-BA55-9847-B101-08A583412ED4}" type="presOf" srcId="{8465DACB-B590-0A48-9845-E5E6B497D2EC}" destId="{F647B118-E841-434C-858E-53A0D4861D49}" srcOrd="0" destOrd="0" presId="urn:microsoft.com/office/officeart/2005/8/layout/cycle3"/>
    <dgm:cxn modelId="{D1A9CD4F-433C-9541-8DA3-522829243A34}" type="presParOf" srcId="{B1EDC4C9-C4A2-1D4E-A7A3-8C50C4931921}" destId="{AB1ECC00-3648-D448-A772-09E112BA3769}" srcOrd="0" destOrd="0" presId="urn:microsoft.com/office/officeart/2005/8/layout/cycle3"/>
    <dgm:cxn modelId="{D06E2A7C-8628-FA4C-ADD5-A37CC7DE2535}" type="presParOf" srcId="{AB1ECC00-3648-D448-A772-09E112BA3769}" destId="{819E7D15-5B09-C145-AAD8-6D5E53FC1C01}" srcOrd="0" destOrd="0" presId="urn:microsoft.com/office/officeart/2005/8/layout/cycle3"/>
    <dgm:cxn modelId="{022A34B1-F97E-9747-99F4-4DCE7311891F}" type="presParOf" srcId="{AB1ECC00-3648-D448-A772-09E112BA3769}" destId="{C21AE8AF-0BC2-AF47-8E7E-3748DC7A02C7}" srcOrd="1" destOrd="0" presId="urn:microsoft.com/office/officeart/2005/8/layout/cycle3"/>
    <dgm:cxn modelId="{66D891FA-85FD-6047-98CD-A01FEF779BFE}" type="presParOf" srcId="{AB1ECC00-3648-D448-A772-09E112BA3769}" destId="{97F2F578-3EC0-C545-8CF2-7FF6375879FA}" srcOrd="2" destOrd="0" presId="urn:microsoft.com/office/officeart/2005/8/layout/cycle3"/>
    <dgm:cxn modelId="{0392BDD9-4775-F34E-A470-AB1E4AB7DB16}" type="presParOf" srcId="{AB1ECC00-3648-D448-A772-09E112BA3769}" destId="{2A38D3B8-5B74-D946-9217-72511804CEF5}" srcOrd="3" destOrd="0" presId="urn:microsoft.com/office/officeart/2005/8/layout/cycle3"/>
    <dgm:cxn modelId="{9D8F979A-1276-094A-9148-A5F3DF758D66}" type="presParOf" srcId="{AB1ECC00-3648-D448-A772-09E112BA3769}" destId="{F647B118-E841-434C-858E-53A0D4861D49}" srcOrd="4" destOrd="0" presId="urn:microsoft.com/office/officeart/2005/8/layout/cycle3"/>
    <dgm:cxn modelId="{9F150B29-5C55-9A42-8832-E956EC75D5D0}" type="presParOf" srcId="{AB1ECC00-3648-D448-A772-09E112BA3769}" destId="{BE118BE0-4C07-654B-A1D9-B0AFDD7BF9EA}" srcOrd="5" destOrd="0" presId="urn:microsoft.com/office/officeart/2005/8/layout/cycle3"/>
    <dgm:cxn modelId="{6D0B8558-E8BB-6245-8815-4FB13343631C}" type="presParOf" srcId="{AB1ECC00-3648-D448-A772-09E112BA3769}" destId="{388AEDC0-9F9B-7C40-A0CE-056DAC8D46AA}"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387094-7CA2-9643-A9AB-5FEC538AC068}" type="doc">
      <dgm:prSet loTypeId="urn:microsoft.com/office/officeart/2005/8/layout/cycle3" loCatId="" qsTypeId="urn:microsoft.com/office/officeart/2005/8/quickstyle/simple1" qsCatId="simple" csTypeId="urn:microsoft.com/office/officeart/2005/8/colors/colorful5" csCatId="colorful" phldr="1"/>
      <dgm:spPr/>
      <dgm:t>
        <a:bodyPr/>
        <a:lstStyle/>
        <a:p>
          <a:endParaRPr lang="en-US"/>
        </a:p>
      </dgm:t>
    </dgm:pt>
    <dgm:pt modelId="{59A559E0-E20B-E14D-BEF6-A730A04DCD98}">
      <dgm:prSet phldrT="[Text]"/>
      <dgm:spPr/>
      <dgm:t>
        <a:bodyPr/>
        <a:lstStyle/>
        <a:p>
          <a:r>
            <a:rPr lang="en-US" dirty="0"/>
            <a:t>Content</a:t>
          </a:r>
        </a:p>
      </dgm:t>
    </dgm:pt>
    <dgm:pt modelId="{14B59BF4-D5B1-5242-8571-182343E3B642}" type="parTrans" cxnId="{DDB5A858-83AA-1346-AFEE-089A9F58FA40}">
      <dgm:prSet/>
      <dgm:spPr/>
      <dgm:t>
        <a:bodyPr/>
        <a:lstStyle/>
        <a:p>
          <a:endParaRPr lang="en-US"/>
        </a:p>
      </dgm:t>
    </dgm:pt>
    <dgm:pt modelId="{90C4C124-A92F-B248-B516-D9F4F452BCB9}" type="sibTrans" cxnId="{DDB5A858-83AA-1346-AFEE-089A9F58FA40}">
      <dgm:prSet/>
      <dgm:spPr>
        <a:solidFill>
          <a:schemeClr val="accent2">
            <a:lumMod val="60000"/>
            <a:lumOff val="40000"/>
          </a:schemeClr>
        </a:solidFill>
      </dgm:spPr>
      <dgm:t>
        <a:bodyPr/>
        <a:lstStyle/>
        <a:p>
          <a:endParaRPr lang="en-US"/>
        </a:p>
      </dgm:t>
    </dgm:pt>
    <dgm:pt modelId="{24F7DE85-8D50-6546-8EF8-B7D57EC70F1A}">
      <dgm:prSet phldrT="[Text]"/>
      <dgm:spPr>
        <a:solidFill>
          <a:srgbClr val="1A0E7D"/>
        </a:solidFill>
      </dgm:spPr>
      <dgm:t>
        <a:bodyPr/>
        <a:lstStyle/>
        <a:p>
          <a:r>
            <a:rPr lang="en-US" dirty="0"/>
            <a:t>Stimuli</a:t>
          </a:r>
        </a:p>
      </dgm:t>
    </dgm:pt>
    <dgm:pt modelId="{63D7DB99-6B47-7C4E-A1F6-831880EC6471}" type="parTrans" cxnId="{539FB626-406F-7F4A-A9F4-BCAE380201AC}">
      <dgm:prSet/>
      <dgm:spPr/>
      <dgm:t>
        <a:bodyPr/>
        <a:lstStyle/>
        <a:p>
          <a:endParaRPr lang="en-US"/>
        </a:p>
      </dgm:t>
    </dgm:pt>
    <dgm:pt modelId="{5CF1EDAF-3D53-014B-9187-CA17C82EA4AF}" type="sibTrans" cxnId="{539FB626-406F-7F4A-A9F4-BCAE380201AC}">
      <dgm:prSet/>
      <dgm:spPr/>
      <dgm:t>
        <a:bodyPr/>
        <a:lstStyle/>
        <a:p>
          <a:endParaRPr lang="en-US"/>
        </a:p>
      </dgm:t>
    </dgm:pt>
    <dgm:pt modelId="{DE58F00A-EA55-7240-8690-8E1B79A7817A}">
      <dgm:prSet phldrT="[Text]"/>
      <dgm:spPr>
        <a:solidFill>
          <a:schemeClr val="accent3"/>
        </a:solidFill>
      </dgm:spPr>
      <dgm:t>
        <a:bodyPr/>
        <a:lstStyle/>
        <a:p>
          <a:r>
            <a:rPr lang="en-US" dirty="0"/>
            <a:t>Observation</a:t>
          </a:r>
        </a:p>
      </dgm:t>
    </dgm:pt>
    <dgm:pt modelId="{04451043-3CFF-6F45-9E70-C1A60AE23C06}" type="parTrans" cxnId="{E97463CE-0341-E548-AB52-86AD2583EDA8}">
      <dgm:prSet/>
      <dgm:spPr/>
      <dgm:t>
        <a:bodyPr/>
        <a:lstStyle/>
        <a:p>
          <a:endParaRPr lang="en-US"/>
        </a:p>
      </dgm:t>
    </dgm:pt>
    <dgm:pt modelId="{42077542-07B4-BB4D-804F-E871B2B57F99}" type="sibTrans" cxnId="{E97463CE-0341-E548-AB52-86AD2583EDA8}">
      <dgm:prSet/>
      <dgm:spPr/>
      <dgm:t>
        <a:bodyPr/>
        <a:lstStyle/>
        <a:p>
          <a:endParaRPr lang="en-US"/>
        </a:p>
      </dgm:t>
    </dgm:pt>
    <dgm:pt modelId="{8465DACB-B590-0A48-9845-E5E6B497D2EC}">
      <dgm:prSet phldrT="[Text]"/>
      <dgm:spPr>
        <a:solidFill>
          <a:srgbClr val="3B893F"/>
        </a:solidFill>
      </dgm:spPr>
      <dgm:t>
        <a:bodyPr/>
        <a:lstStyle/>
        <a:p>
          <a:r>
            <a:rPr lang="en-US" dirty="0"/>
            <a:t>Application</a:t>
          </a:r>
        </a:p>
      </dgm:t>
    </dgm:pt>
    <dgm:pt modelId="{C90511C7-3636-E747-8A66-3CC36B5D8F0A}" type="parTrans" cxnId="{39F48A6D-F857-9B49-B916-5709FAA1E3D0}">
      <dgm:prSet/>
      <dgm:spPr/>
      <dgm:t>
        <a:bodyPr/>
        <a:lstStyle/>
        <a:p>
          <a:endParaRPr lang="en-US"/>
        </a:p>
      </dgm:t>
    </dgm:pt>
    <dgm:pt modelId="{595EE17D-A26B-2A43-891D-CE09D8E185E4}" type="sibTrans" cxnId="{39F48A6D-F857-9B49-B916-5709FAA1E3D0}">
      <dgm:prSet/>
      <dgm:spPr/>
      <dgm:t>
        <a:bodyPr/>
        <a:lstStyle/>
        <a:p>
          <a:endParaRPr lang="en-US"/>
        </a:p>
      </dgm:t>
    </dgm:pt>
    <dgm:pt modelId="{298805A7-CF34-F245-B809-8968982ECFBD}">
      <dgm:prSet phldrT="[Text]"/>
      <dgm:spPr>
        <a:solidFill>
          <a:schemeClr val="accent4">
            <a:lumMod val="75000"/>
          </a:schemeClr>
        </a:solidFill>
      </dgm:spPr>
      <dgm:t>
        <a:bodyPr/>
        <a:lstStyle/>
        <a:p>
          <a:r>
            <a:rPr lang="en-US" dirty="0"/>
            <a:t>Debriefing</a:t>
          </a:r>
        </a:p>
      </dgm:t>
    </dgm:pt>
    <dgm:pt modelId="{93E58D54-A387-F641-B39E-6B28C005982C}" type="parTrans" cxnId="{154C2BBE-4624-F544-898C-15CE5F7364C0}">
      <dgm:prSet/>
      <dgm:spPr/>
      <dgm:t>
        <a:bodyPr/>
        <a:lstStyle/>
        <a:p>
          <a:endParaRPr lang="en-US"/>
        </a:p>
      </dgm:t>
    </dgm:pt>
    <dgm:pt modelId="{7B0FD9DF-E6EF-0748-8529-0B45B8DFBA4E}" type="sibTrans" cxnId="{154C2BBE-4624-F544-898C-15CE5F7364C0}">
      <dgm:prSet/>
      <dgm:spPr/>
      <dgm:t>
        <a:bodyPr/>
        <a:lstStyle/>
        <a:p>
          <a:endParaRPr lang="en-US"/>
        </a:p>
      </dgm:t>
    </dgm:pt>
    <dgm:pt modelId="{DD530636-9B20-A04F-92D3-9BC220D5AE69}">
      <dgm:prSet phldrT="[Text]"/>
      <dgm:spPr/>
      <dgm:t>
        <a:bodyPr/>
        <a:lstStyle/>
        <a:p>
          <a:r>
            <a:rPr lang="en-US" dirty="0"/>
            <a:t>Reflection</a:t>
          </a:r>
        </a:p>
      </dgm:t>
    </dgm:pt>
    <dgm:pt modelId="{8154FA6E-8ADB-7645-8BE7-93D6E9D29017}" type="parTrans" cxnId="{F372AB4B-DCB1-6044-8F15-BAE355CEB158}">
      <dgm:prSet/>
      <dgm:spPr/>
      <dgm:t>
        <a:bodyPr/>
        <a:lstStyle/>
        <a:p>
          <a:endParaRPr lang="en-US"/>
        </a:p>
      </dgm:t>
    </dgm:pt>
    <dgm:pt modelId="{6E061055-89C8-D647-92FC-18079FF05868}" type="sibTrans" cxnId="{F372AB4B-DCB1-6044-8F15-BAE355CEB158}">
      <dgm:prSet/>
      <dgm:spPr/>
      <dgm:t>
        <a:bodyPr/>
        <a:lstStyle/>
        <a:p>
          <a:endParaRPr lang="en-US"/>
        </a:p>
      </dgm:t>
    </dgm:pt>
    <dgm:pt modelId="{B1EDC4C9-C4A2-1D4E-A7A3-8C50C4931921}" type="pres">
      <dgm:prSet presAssocID="{97387094-7CA2-9643-A9AB-5FEC538AC068}" presName="Name0" presStyleCnt="0">
        <dgm:presLayoutVars>
          <dgm:dir/>
          <dgm:resizeHandles val="exact"/>
        </dgm:presLayoutVars>
      </dgm:prSet>
      <dgm:spPr/>
    </dgm:pt>
    <dgm:pt modelId="{AB1ECC00-3648-D448-A772-09E112BA3769}" type="pres">
      <dgm:prSet presAssocID="{97387094-7CA2-9643-A9AB-5FEC538AC068}" presName="cycle" presStyleCnt="0"/>
      <dgm:spPr/>
    </dgm:pt>
    <dgm:pt modelId="{819E7D15-5B09-C145-AAD8-6D5E53FC1C01}" type="pres">
      <dgm:prSet presAssocID="{59A559E0-E20B-E14D-BEF6-A730A04DCD98}" presName="nodeFirstNode" presStyleLbl="node1" presStyleIdx="0" presStyleCnt="6">
        <dgm:presLayoutVars>
          <dgm:bulletEnabled val="1"/>
        </dgm:presLayoutVars>
      </dgm:prSet>
      <dgm:spPr/>
    </dgm:pt>
    <dgm:pt modelId="{C21AE8AF-0BC2-AF47-8E7E-3748DC7A02C7}" type="pres">
      <dgm:prSet presAssocID="{90C4C124-A92F-B248-B516-D9F4F452BCB9}" presName="sibTransFirstNode" presStyleLbl="bgShp" presStyleIdx="0" presStyleCnt="1"/>
      <dgm:spPr/>
    </dgm:pt>
    <dgm:pt modelId="{97F2F578-3EC0-C545-8CF2-7FF6375879FA}" type="pres">
      <dgm:prSet presAssocID="{24F7DE85-8D50-6546-8EF8-B7D57EC70F1A}" presName="nodeFollowingNodes" presStyleLbl="node1" presStyleIdx="1" presStyleCnt="6">
        <dgm:presLayoutVars>
          <dgm:bulletEnabled val="1"/>
        </dgm:presLayoutVars>
      </dgm:prSet>
      <dgm:spPr/>
    </dgm:pt>
    <dgm:pt modelId="{2A38D3B8-5B74-D946-9217-72511804CEF5}" type="pres">
      <dgm:prSet presAssocID="{DE58F00A-EA55-7240-8690-8E1B79A7817A}" presName="nodeFollowingNodes" presStyleLbl="node1" presStyleIdx="2" presStyleCnt="6">
        <dgm:presLayoutVars>
          <dgm:bulletEnabled val="1"/>
        </dgm:presLayoutVars>
      </dgm:prSet>
      <dgm:spPr/>
    </dgm:pt>
    <dgm:pt modelId="{F647B118-E841-434C-858E-53A0D4861D49}" type="pres">
      <dgm:prSet presAssocID="{8465DACB-B590-0A48-9845-E5E6B497D2EC}" presName="nodeFollowingNodes" presStyleLbl="node1" presStyleIdx="3" presStyleCnt="6">
        <dgm:presLayoutVars>
          <dgm:bulletEnabled val="1"/>
        </dgm:presLayoutVars>
      </dgm:prSet>
      <dgm:spPr/>
    </dgm:pt>
    <dgm:pt modelId="{BE118BE0-4C07-654B-A1D9-B0AFDD7BF9EA}" type="pres">
      <dgm:prSet presAssocID="{298805A7-CF34-F245-B809-8968982ECFBD}" presName="nodeFollowingNodes" presStyleLbl="node1" presStyleIdx="4" presStyleCnt="6">
        <dgm:presLayoutVars>
          <dgm:bulletEnabled val="1"/>
        </dgm:presLayoutVars>
      </dgm:prSet>
      <dgm:spPr/>
    </dgm:pt>
    <dgm:pt modelId="{388AEDC0-9F9B-7C40-A0CE-056DAC8D46AA}" type="pres">
      <dgm:prSet presAssocID="{DD530636-9B20-A04F-92D3-9BC220D5AE69}" presName="nodeFollowingNodes" presStyleLbl="node1" presStyleIdx="5" presStyleCnt="6">
        <dgm:presLayoutVars>
          <dgm:bulletEnabled val="1"/>
        </dgm:presLayoutVars>
      </dgm:prSet>
      <dgm:spPr/>
    </dgm:pt>
  </dgm:ptLst>
  <dgm:cxnLst>
    <dgm:cxn modelId="{0748EE02-46FC-F442-845A-7AD79FA78632}" type="presOf" srcId="{DE58F00A-EA55-7240-8690-8E1B79A7817A}" destId="{2A38D3B8-5B74-D946-9217-72511804CEF5}" srcOrd="0" destOrd="0" presId="urn:microsoft.com/office/officeart/2005/8/layout/cycle3"/>
    <dgm:cxn modelId="{539FB626-406F-7F4A-A9F4-BCAE380201AC}" srcId="{97387094-7CA2-9643-A9AB-5FEC538AC068}" destId="{24F7DE85-8D50-6546-8EF8-B7D57EC70F1A}" srcOrd="1" destOrd="0" parTransId="{63D7DB99-6B47-7C4E-A1F6-831880EC6471}" sibTransId="{5CF1EDAF-3D53-014B-9187-CA17C82EA4AF}"/>
    <dgm:cxn modelId="{B1970A2C-8D40-C448-ADB4-F4D7D663CA17}" type="presOf" srcId="{298805A7-CF34-F245-B809-8968982ECFBD}" destId="{BE118BE0-4C07-654B-A1D9-B0AFDD7BF9EA}" srcOrd="0" destOrd="0" presId="urn:microsoft.com/office/officeart/2005/8/layout/cycle3"/>
    <dgm:cxn modelId="{F372AB4B-DCB1-6044-8F15-BAE355CEB158}" srcId="{97387094-7CA2-9643-A9AB-5FEC538AC068}" destId="{DD530636-9B20-A04F-92D3-9BC220D5AE69}" srcOrd="5" destOrd="0" parTransId="{8154FA6E-8ADB-7645-8BE7-93D6E9D29017}" sibTransId="{6E061055-89C8-D647-92FC-18079FF05868}"/>
    <dgm:cxn modelId="{FBF0FE6C-661F-8F4C-8DB2-A520664AF4A3}" type="presOf" srcId="{DD530636-9B20-A04F-92D3-9BC220D5AE69}" destId="{388AEDC0-9F9B-7C40-A0CE-056DAC8D46AA}" srcOrd="0" destOrd="0" presId="urn:microsoft.com/office/officeart/2005/8/layout/cycle3"/>
    <dgm:cxn modelId="{39F48A6D-F857-9B49-B916-5709FAA1E3D0}" srcId="{97387094-7CA2-9643-A9AB-5FEC538AC068}" destId="{8465DACB-B590-0A48-9845-E5E6B497D2EC}" srcOrd="3" destOrd="0" parTransId="{C90511C7-3636-E747-8A66-3CC36B5D8F0A}" sibTransId="{595EE17D-A26B-2A43-891D-CE09D8E185E4}"/>
    <dgm:cxn modelId="{DDB5A858-83AA-1346-AFEE-089A9F58FA40}" srcId="{97387094-7CA2-9643-A9AB-5FEC538AC068}" destId="{59A559E0-E20B-E14D-BEF6-A730A04DCD98}" srcOrd="0" destOrd="0" parTransId="{14B59BF4-D5B1-5242-8571-182343E3B642}" sibTransId="{90C4C124-A92F-B248-B516-D9F4F452BCB9}"/>
    <dgm:cxn modelId="{44DA8DAA-D019-8648-914C-1F30A52FCCDE}" type="presOf" srcId="{90C4C124-A92F-B248-B516-D9F4F452BCB9}" destId="{C21AE8AF-0BC2-AF47-8E7E-3748DC7A02C7}" srcOrd="0" destOrd="0" presId="urn:microsoft.com/office/officeart/2005/8/layout/cycle3"/>
    <dgm:cxn modelId="{5FA0DDB0-F1F5-1948-96C6-00FB0DF476FE}" type="presOf" srcId="{97387094-7CA2-9643-A9AB-5FEC538AC068}" destId="{B1EDC4C9-C4A2-1D4E-A7A3-8C50C4931921}" srcOrd="0" destOrd="0" presId="urn:microsoft.com/office/officeart/2005/8/layout/cycle3"/>
    <dgm:cxn modelId="{154C2BBE-4624-F544-898C-15CE5F7364C0}" srcId="{97387094-7CA2-9643-A9AB-5FEC538AC068}" destId="{298805A7-CF34-F245-B809-8968982ECFBD}" srcOrd="4" destOrd="0" parTransId="{93E58D54-A387-F641-B39E-6B28C005982C}" sibTransId="{7B0FD9DF-E6EF-0748-8529-0B45B8DFBA4E}"/>
    <dgm:cxn modelId="{F82679C6-89D0-E047-9534-4F5703947592}" type="presOf" srcId="{24F7DE85-8D50-6546-8EF8-B7D57EC70F1A}" destId="{97F2F578-3EC0-C545-8CF2-7FF6375879FA}" srcOrd="0" destOrd="0" presId="urn:microsoft.com/office/officeart/2005/8/layout/cycle3"/>
    <dgm:cxn modelId="{FE8570C7-B7D9-C648-9B4D-C3DEE33B8BD1}" type="presOf" srcId="{59A559E0-E20B-E14D-BEF6-A730A04DCD98}" destId="{819E7D15-5B09-C145-AAD8-6D5E53FC1C01}" srcOrd="0" destOrd="0" presId="urn:microsoft.com/office/officeart/2005/8/layout/cycle3"/>
    <dgm:cxn modelId="{E97463CE-0341-E548-AB52-86AD2583EDA8}" srcId="{97387094-7CA2-9643-A9AB-5FEC538AC068}" destId="{DE58F00A-EA55-7240-8690-8E1B79A7817A}" srcOrd="2" destOrd="0" parTransId="{04451043-3CFF-6F45-9E70-C1A60AE23C06}" sibTransId="{42077542-07B4-BB4D-804F-E871B2B57F99}"/>
    <dgm:cxn modelId="{A60C5AE3-BA55-9847-B101-08A583412ED4}" type="presOf" srcId="{8465DACB-B590-0A48-9845-E5E6B497D2EC}" destId="{F647B118-E841-434C-858E-53A0D4861D49}" srcOrd="0" destOrd="0" presId="urn:microsoft.com/office/officeart/2005/8/layout/cycle3"/>
    <dgm:cxn modelId="{D1A9CD4F-433C-9541-8DA3-522829243A34}" type="presParOf" srcId="{B1EDC4C9-C4A2-1D4E-A7A3-8C50C4931921}" destId="{AB1ECC00-3648-D448-A772-09E112BA3769}" srcOrd="0" destOrd="0" presId="urn:microsoft.com/office/officeart/2005/8/layout/cycle3"/>
    <dgm:cxn modelId="{D06E2A7C-8628-FA4C-ADD5-A37CC7DE2535}" type="presParOf" srcId="{AB1ECC00-3648-D448-A772-09E112BA3769}" destId="{819E7D15-5B09-C145-AAD8-6D5E53FC1C01}" srcOrd="0" destOrd="0" presId="urn:microsoft.com/office/officeart/2005/8/layout/cycle3"/>
    <dgm:cxn modelId="{022A34B1-F97E-9747-99F4-4DCE7311891F}" type="presParOf" srcId="{AB1ECC00-3648-D448-A772-09E112BA3769}" destId="{C21AE8AF-0BC2-AF47-8E7E-3748DC7A02C7}" srcOrd="1" destOrd="0" presId="urn:microsoft.com/office/officeart/2005/8/layout/cycle3"/>
    <dgm:cxn modelId="{66D891FA-85FD-6047-98CD-A01FEF779BFE}" type="presParOf" srcId="{AB1ECC00-3648-D448-A772-09E112BA3769}" destId="{97F2F578-3EC0-C545-8CF2-7FF6375879FA}" srcOrd="2" destOrd="0" presId="urn:microsoft.com/office/officeart/2005/8/layout/cycle3"/>
    <dgm:cxn modelId="{0392BDD9-4775-F34E-A470-AB1E4AB7DB16}" type="presParOf" srcId="{AB1ECC00-3648-D448-A772-09E112BA3769}" destId="{2A38D3B8-5B74-D946-9217-72511804CEF5}" srcOrd="3" destOrd="0" presId="urn:microsoft.com/office/officeart/2005/8/layout/cycle3"/>
    <dgm:cxn modelId="{9D8F979A-1276-094A-9148-A5F3DF758D66}" type="presParOf" srcId="{AB1ECC00-3648-D448-A772-09E112BA3769}" destId="{F647B118-E841-434C-858E-53A0D4861D49}" srcOrd="4" destOrd="0" presId="urn:microsoft.com/office/officeart/2005/8/layout/cycle3"/>
    <dgm:cxn modelId="{9F150B29-5C55-9A42-8832-E956EC75D5D0}" type="presParOf" srcId="{AB1ECC00-3648-D448-A772-09E112BA3769}" destId="{BE118BE0-4C07-654B-A1D9-B0AFDD7BF9EA}" srcOrd="5" destOrd="0" presId="urn:microsoft.com/office/officeart/2005/8/layout/cycle3"/>
    <dgm:cxn modelId="{6D0B8558-E8BB-6245-8815-4FB13343631C}" type="presParOf" srcId="{AB1ECC00-3648-D448-A772-09E112BA3769}" destId="{388AEDC0-9F9B-7C40-A0CE-056DAC8D46AA}"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28FEBD-BE51-495E-96DF-5C90502708FB}" type="doc">
      <dgm:prSet loTypeId="urn:microsoft.com/office/officeart/2005/8/layout/process5" loCatId="process" qsTypeId="urn:microsoft.com/office/officeart/2005/8/quickstyle/simple4" qsCatId="simple" csTypeId="urn:microsoft.com/office/officeart/2005/8/colors/colorful2" csCatId="colorful" phldr="1"/>
      <dgm:spPr/>
      <dgm:t>
        <a:bodyPr/>
        <a:lstStyle/>
        <a:p>
          <a:endParaRPr lang="en-US"/>
        </a:p>
      </dgm:t>
    </dgm:pt>
    <dgm:pt modelId="{79AE07FE-EB1B-44A4-BB14-D87CB9944AB1}">
      <dgm:prSet phldrT="[Text]"/>
      <dgm:spPr/>
      <dgm:t>
        <a:bodyPr/>
        <a:lstStyle/>
        <a:p>
          <a:r>
            <a:rPr lang="en-US" dirty="0"/>
            <a:t>Brainstorm Questions</a:t>
          </a:r>
        </a:p>
      </dgm:t>
    </dgm:pt>
    <dgm:pt modelId="{9A0B1B4A-5880-4AEC-B844-82D8D953CCAE}" type="parTrans" cxnId="{A4D589B0-FC13-46AD-BA74-5ADFC442BDDC}">
      <dgm:prSet/>
      <dgm:spPr/>
      <dgm:t>
        <a:bodyPr/>
        <a:lstStyle/>
        <a:p>
          <a:endParaRPr lang="en-US"/>
        </a:p>
      </dgm:t>
    </dgm:pt>
    <dgm:pt modelId="{D5952E63-7AF5-4D22-940F-E15A099A445D}" type="sibTrans" cxnId="{A4D589B0-FC13-46AD-BA74-5ADFC442BDDC}">
      <dgm:prSet/>
      <dgm:spPr/>
      <dgm:t>
        <a:bodyPr/>
        <a:lstStyle/>
        <a:p>
          <a:endParaRPr lang="en-US"/>
        </a:p>
      </dgm:t>
    </dgm:pt>
    <dgm:pt modelId="{D30CED56-7570-4453-98C5-AC6039ABAFAE}">
      <dgm:prSet phldrT="[Text]"/>
      <dgm:spPr/>
      <dgm:t>
        <a:bodyPr/>
        <a:lstStyle/>
        <a:p>
          <a:r>
            <a:rPr lang="en-US" dirty="0"/>
            <a:t>Practice Interview Skills</a:t>
          </a:r>
        </a:p>
      </dgm:t>
    </dgm:pt>
    <dgm:pt modelId="{931FC737-6B2C-400A-8DEB-7156174D7A5B}" type="parTrans" cxnId="{99F7CB3C-9B38-45ED-B79F-BA176F7856AC}">
      <dgm:prSet/>
      <dgm:spPr/>
      <dgm:t>
        <a:bodyPr/>
        <a:lstStyle/>
        <a:p>
          <a:endParaRPr lang="en-US"/>
        </a:p>
      </dgm:t>
    </dgm:pt>
    <dgm:pt modelId="{7FF58A5F-3C6A-4FF3-BC8A-07761FE8A63B}" type="sibTrans" cxnId="{99F7CB3C-9B38-45ED-B79F-BA176F7856AC}">
      <dgm:prSet/>
      <dgm:spPr/>
      <dgm:t>
        <a:bodyPr/>
        <a:lstStyle/>
        <a:p>
          <a:endParaRPr lang="en-US"/>
        </a:p>
      </dgm:t>
    </dgm:pt>
    <dgm:pt modelId="{A3E17003-299D-4B49-951B-2C495E0EDB90}">
      <dgm:prSet phldrT="[Text]"/>
      <dgm:spPr/>
      <dgm:t>
        <a:bodyPr/>
        <a:lstStyle/>
        <a:p>
          <a:r>
            <a:rPr lang="en-US" dirty="0"/>
            <a:t>Record and Transcribe</a:t>
          </a:r>
        </a:p>
      </dgm:t>
    </dgm:pt>
    <dgm:pt modelId="{0EFB0297-C975-4C18-A465-7882E4F43956}" type="parTrans" cxnId="{347AD5C3-2CC6-4868-8962-0CAD2974A3C3}">
      <dgm:prSet/>
      <dgm:spPr/>
      <dgm:t>
        <a:bodyPr/>
        <a:lstStyle/>
        <a:p>
          <a:endParaRPr lang="en-US"/>
        </a:p>
      </dgm:t>
    </dgm:pt>
    <dgm:pt modelId="{C4361528-1713-497C-BB64-E89D35425860}" type="sibTrans" cxnId="{347AD5C3-2CC6-4868-8962-0CAD2974A3C3}">
      <dgm:prSet/>
      <dgm:spPr/>
      <dgm:t>
        <a:bodyPr/>
        <a:lstStyle/>
        <a:p>
          <a:endParaRPr lang="en-US"/>
        </a:p>
      </dgm:t>
    </dgm:pt>
    <dgm:pt modelId="{B6276F12-8CB2-460E-925D-D1FCDDCA4D53}">
      <dgm:prSet phldrT="[Text]"/>
      <dgm:spPr/>
      <dgm:t>
        <a:bodyPr/>
        <a:lstStyle/>
        <a:p>
          <a:r>
            <a:rPr lang="en-US" dirty="0"/>
            <a:t>Share and Compile Results</a:t>
          </a:r>
        </a:p>
      </dgm:t>
    </dgm:pt>
    <dgm:pt modelId="{3F7501E8-945B-4B30-B125-B0EAB0C2D7E5}" type="parTrans" cxnId="{1D463E68-27D2-4CBB-8B31-8AD86A9E86B5}">
      <dgm:prSet/>
      <dgm:spPr/>
      <dgm:t>
        <a:bodyPr/>
        <a:lstStyle/>
        <a:p>
          <a:endParaRPr lang="en-US"/>
        </a:p>
      </dgm:t>
    </dgm:pt>
    <dgm:pt modelId="{BE4F248B-610C-476F-975A-7F809D9FCFA9}" type="sibTrans" cxnId="{1D463E68-27D2-4CBB-8B31-8AD86A9E86B5}">
      <dgm:prSet/>
      <dgm:spPr/>
      <dgm:t>
        <a:bodyPr/>
        <a:lstStyle/>
        <a:p>
          <a:endParaRPr lang="en-US"/>
        </a:p>
      </dgm:t>
    </dgm:pt>
    <dgm:pt modelId="{05AB9183-396A-4874-8C6C-F5B37D5DD89A}">
      <dgm:prSet phldrT="[Text]"/>
      <dgm:spPr/>
      <dgm:t>
        <a:bodyPr/>
        <a:lstStyle/>
        <a:p>
          <a:r>
            <a:rPr lang="en-US" dirty="0"/>
            <a:t>Reflect in Groups</a:t>
          </a:r>
        </a:p>
      </dgm:t>
    </dgm:pt>
    <dgm:pt modelId="{9CC8E62F-C384-4D53-BBA0-6BD01E6DDCCC}" type="parTrans" cxnId="{B5CF798C-086F-473D-AC7C-13FDECD49191}">
      <dgm:prSet/>
      <dgm:spPr/>
      <dgm:t>
        <a:bodyPr/>
        <a:lstStyle/>
        <a:p>
          <a:endParaRPr lang="en-US"/>
        </a:p>
      </dgm:t>
    </dgm:pt>
    <dgm:pt modelId="{18274D2D-2C50-4748-91C8-C743571E7513}" type="sibTrans" cxnId="{B5CF798C-086F-473D-AC7C-13FDECD49191}">
      <dgm:prSet/>
      <dgm:spPr/>
      <dgm:t>
        <a:bodyPr/>
        <a:lstStyle/>
        <a:p>
          <a:endParaRPr lang="en-US"/>
        </a:p>
      </dgm:t>
    </dgm:pt>
    <dgm:pt modelId="{86219E50-CA61-4ECE-B8B4-AA7F0D458E9E}">
      <dgm:prSet phldrT="[Text]"/>
      <dgm:spPr/>
      <dgm:t>
        <a:bodyPr/>
        <a:lstStyle/>
        <a:p>
          <a:r>
            <a:rPr lang="en-US" dirty="0"/>
            <a:t>Conduct Interviews</a:t>
          </a:r>
        </a:p>
      </dgm:t>
    </dgm:pt>
    <dgm:pt modelId="{3D7E6C47-8E67-48F9-8404-E934ADF3946A}" type="parTrans" cxnId="{DF3E199D-A66C-4342-B075-24DE5F7E2A2C}">
      <dgm:prSet/>
      <dgm:spPr/>
      <dgm:t>
        <a:bodyPr/>
        <a:lstStyle/>
        <a:p>
          <a:endParaRPr lang="en-US"/>
        </a:p>
      </dgm:t>
    </dgm:pt>
    <dgm:pt modelId="{14AC6737-070D-4817-8591-0ED436818568}" type="sibTrans" cxnId="{DF3E199D-A66C-4342-B075-24DE5F7E2A2C}">
      <dgm:prSet/>
      <dgm:spPr/>
      <dgm:t>
        <a:bodyPr/>
        <a:lstStyle/>
        <a:p>
          <a:endParaRPr lang="en-US"/>
        </a:p>
      </dgm:t>
    </dgm:pt>
    <dgm:pt modelId="{4DDCF7B1-62EC-45F4-99E5-D12E61752F56}" type="pres">
      <dgm:prSet presAssocID="{3628FEBD-BE51-495E-96DF-5C90502708FB}" presName="diagram" presStyleCnt="0">
        <dgm:presLayoutVars>
          <dgm:dir/>
          <dgm:resizeHandles val="exact"/>
        </dgm:presLayoutVars>
      </dgm:prSet>
      <dgm:spPr/>
    </dgm:pt>
    <dgm:pt modelId="{C1A635FD-00E0-497C-A1BB-8DD41A3DBD2A}" type="pres">
      <dgm:prSet presAssocID="{79AE07FE-EB1B-44A4-BB14-D87CB9944AB1}" presName="node" presStyleLbl="node1" presStyleIdx="0" presStyleCnt="6">
        <dgm:presLayoutVars>
          <dgm:bulletEnabled val="1"/>
        </dgm:presLayoutVars>
      </dgm:prSet>
      <dgm:spPr/>
    </dgm:pt>
    <dgm:pt modelId="{AB4A5FD9-2CB7-4691-9A56-318FF33A1733}" type="pres">
      <dgm:prSet presAssocID="{D5952E63-7AF5-4D22-940F-E15A099A445D}" presName="sibTrans" presStyleLbl="sibTrans2D1" presStyleIdx="0" presStyleCnt="5"/>
      <dgm:spPr/>
    </dgm:pt>
    <dgm:pt modelId="{5024B30F-B1C5-4471-8528-D35D72428788}" type="pres">
      <dgm:prSet presAssocID="{D5952E63-7AF5-4D22-940F-E15A099A445D}" presName="connectorText" presStyleLbl="sibTrans2D1" presStyleIdx="0" presStyleCnt="5"/>
      <dgm:spPr/>
    </dgm:pt>
    <dgm:pt modelId="{B7CE7468-EFAB-4BF6-8E30-04429798668D}" type="pres">
      <dgm:prSet presAssocID="{D30CED56-7570-4453-98C5-AC6039ABAFAE}" presName="node" presStyleLbl="node1" presStyleIdx="1" presStyleCnt="6">
        <dgm:presLayoutVars>
          <dgm:bulletEnabled val="1"/>
        </dgm:presLayoutVars>
      </dgm:prSet>
      <dgm:spPr/>
    </dgm:pt>
    <dgm:pt modelId="{47BD631B-6C27-4BC2-85D2-0EC580405B09}" type="pres">
      <dgm:prSet presAssocID="{7FF58A5F-3C6A-4FF3-BC8A-07761FE8A63B}" presName="sibTrans" presStyleLbl="sibTrans2D1" presStyleIdx="1" presStyleCnt="5"/>
      <dgm:spPr/>
    </dgm:pt>
    <dgm:pt modelId="{8C62F3AC-3EC0-4602-9F31-B8BDDC08518A}" type="pres">
      <dgm:prSet presAssocID="{7FF58A5F-3C6A-4FF3-BC8A-07761FE8A63B}" presName="connectorText" presStyleLbl="sibTrans2D1" presStyleIdx="1" presStyleCnt="5"/>
      <dgm:spPr/>
    </dgm:pt>
    <dgm:pt modelId="{8AAA4DCF-E440-45C8-A74E-B15F5941CA96}" type="pres">
      <dgm:prSet presAssocID="{86219E50-CA61-4ECE-B8B4-AA7F0D458E9E}" presName="node" presStyleLbl="node1" presStyleIdx="2" presStyleCnt="6">
        <dgm:presLayoutVars>
          <dgm:bulletEnabled val="1"/>
        </dgm:presLayoutVars>
      </dgm:prSet>
      <dgm:spPr/>
    </dgm:pt>
    <dgm:pt modelId="{5CE3ED9B-FBB9-461F-B258-D9FADD0DEF61}" type="pres">
      <dgm:prSet presAssocID="{14AC6737-070D-4817-8591-0ED436818568}" presName="sibTrans" presStyleLbl="sibTrans2D1" presStyleIdx="2" presStyleCnt="5"/>
      <dgm:spPr/>
    </dgm:pt>
    <dgm:pt modelId="{71FF76FC-7211-4993-8C6A-73B31A7EA310}" type="pres">
      <dgm:prSet presAssocID="{14AC6737-070D-4817-8591-0ED436818568}" presName="connectorText" presStyleLbl="sibTrans2D1" presStyleIdx="2" presStyleCnt="5"/>
      <dgm:spPr/>
    </dgm:pt>
    <dgm:pt modelId="{1EB6B2B2-BCAF-4040-9D61-EDC0B8EF8D84}" type="pres">
      <dgm:prSet presAssocID="{A3E17003-299D-4B49-951B-2C495E0EDB90}" presName="node" presStyleLbl="node1" presStyleIdx="3" presStyleCnt="6">
        <dgm:presLayoutVars>
          <dgm:bulletEnabled val="1"/>
        </dgm:presLayoutVars>
      </dgm:prSet>
      <dgm:spPr/>
    </dgm:pt>
    <dgm:pt modelId="{6F8DDEDB-F8A2-41FA-A558-0CAAFC6428C8}" type="pres">
      <dgm:prSet presAssocID="{C4361528-1713-497C-BB64-E89D35425860}" presName="sibTrans" presStyleLbl="sibTrans2D1" presStyleIdx="3" presStyleCnt="5"/>
      <dgm:spPr/>
    </dgm:pt>
    <dgm:pt modelId="{8F640B68-967E-48AA-B28C-6D441DFDA88A}" type="pres">
      <dgm:prSet presAssocID="{C4361528-1713-497C-BB64-E89D35425860}" presName="connectorText" presStyleLbl="sibTrans2D1" presStyleIdx="3" presStyleCnt="5"/>
      <dgm:spPr/>
    </dgm:pt>
    <dgm:pt modelId="{7D5F66C2-AFA4-4A2C-9280-C74937687D3D}" type="pres">
      <dgm:prSet presAssocID="{B6276F12-8CB2-460E-925D-D1FCDDCA4D53}" presName="node" presStyleLbl="node1" presStyleIdx="4" presStyleCnt="6">
        <dgm:presLayoutVars>
          <dgm:bulletEnabled val="1"/>
        </dgm:presLayoutVars>
      </dgm:prSet>
      <dgm:spPr/>
    </dgm:pt>
    <dgm:pt modelId="{C65CE6B5-CE48-49D5-B439-53CDB94DCBCF}" type="pres">
      <dgm:prSet presAssocID="{BE4F248B-610C-476F-975A-7F809D9FCFA9}" presName="sibTrans" presStyleLbl="sibTrans2D1" presStyleIdx="4" presStyleCnt="5"/>
      <dgm:spPr/>
    </dgm:pt>
    <dgm:pt modelId="{2DEED76C-895C-47FF-9A58-021AB4173DCF}" type="pres">
      <dgm:prSet presAssocID="{BE4F248B-610C-476F-975A-7F809D9FCFA9}" presName="connectorText" presStyleLbl="sibTrans2D1" presStyleIdx="4" presStyleCnt="5"/>
      <dgm:spPr/>
    </dgm:pt>
    <dgm:pt modelId="{16BD7289-7F30-4965-92B9-4A8C561D036E}" type="pres">
      <dgm:prSet presAssocID="{05AB9183-396A-4874-8C6C-F5B37D5DD89A}" presName="node" presStyleLbl="node1" presStyleIdx="5" presStyleCnt="6">
        <dgm:presLayoutVars>
          <dgm:bulletEnabled val="1"/>
        </dgm:presLayoutVars>
      </dgm:prSet>
      <dgm:spPr/>
    </dgm:pt>
  </dgm:ptLst>
  <dgm:cxnLst>
    <dgm:cxn modelId="{2C1D4C11-3E8C-4527-A979-6C73052BB2D9}" type="presOf" srcId="{D30CED56-7570-4453-98C5-AC6039ABAFAE}" destId="{B7CE7468-EFAB-4BF6-8E30-04429798668D}" srcOrd="0" destOrd="0" presId="urn:microsoft.com/office/officeart/2005/8/layout/process5"/>
    <dgm:cxn modelId="{BB03AE14-E3E0-42B0-947B-9777C5CB2E45}" type="presOf" srcId="{C4361528-1713-497C-BB64-E89D35425860}" destId="{8F640B68-967E-48AA-B28C-6D441DFDA88A}" srcOrd="1" destOrd="0" presId="urn:microsoft.com/office/officeart/2005/8/layout/process5"/>
    <dgm:cxn modelId="{053D861D-0FE4-4628-8489-5100C70DA3AA}" type="presOf" srcId="{86219E50-CA61-4ECE-B8B4-AA7F0D458E9E}" destId="{8AAA4DCF-E440-45C8-A74E-B15F5941CA96}" srcOrd="0" destOrd="0" presId="urn:microsoft.com/office/officeart/2005/8/layout/process5"/>
    <dgm:cxn modelId="{A824DB22-CDD2-43DE-A0A2-2AA2AD6F7FE8}" type="presOf" srcId="{3628FEBD-BE51-495E-96DF-5C90502708FB}" destId="{4DDCF7B1-62EC-45F4-99E5-D12E61752F56}" srcOrd="0" destOrd="0" presId="urn:microsoft.com/office/officeart/2005/8/layout/process5"/>
    <dgm:cxn modelId="{F543BB27-B1DD-4B38-9462-A9D68C5EFD2E}" type="presOf" srcId="{7FF58A5F-3C6A-4FF3-BC8A-07761FE8A63B}" destId="{47BD631B-6C27-4BC2-85D2-0EC580405B09}" srcOrd="0" destOrd="0" presId="urn:microsoft.com/office/officeart/2005/8/layout/process5"/>
    <dgm:cxn modelId="{DBE11E32-4960-4396-98ED-FF234194383D}" type="presOf" srcId="{B6276F12-8CB2-460E-925D-D1FCDDCA4D53}" destId="{7D5F66C2-AFA4-4A2C-9280-C74937687D3D}" srcOrd="0" destOrd="0" presId="urn:microsoft.com/office/officeart/2005/8/layout/process5"/>
    <dgm:cxn modelId="{E7A8DE3A-1052-4F57-A4CD-840B878E0DEE}" type="presOf" srcId="{A3E17003-299D-4B49-951B-2C495E0EDB90}" destId="{1EB6B2B2-BCAF-4040-9D61-EDC0B8EF8D84}" srcOrd="0" destOrd="0" presId="urn:microsoft.com/office/officeart/2005/8/layout/process5"/>
    <dgm:cxn modelId="{99F7CB3C-9B38-45ED-B79F-BA176F7856AC}" srcId="{3628FEBD-BE51-495E-96DF-5C90502708FB}" destId="{D30CED56-7570-4453-98C5-AC6039ABAFAE}" srcOrd="1" destOrd="0" parTransId="{931FC737-6B2C-400A-8DEB-7156174D7A5B}" sibTransId="{7FF58A5F-3C6A-4FF3-BC8A-07761FE8A63B}"/>
    <dgm:cxn modelId="{E495EF42-76FD-4A66-A301-5B7EA65A721B}" type="presOf" srcId="{BE4F248B-610C-476F-975A-7F809D9FCFA9}" destId="{2DEED76C-895C-47FF-9A58-021AB4173DCF}" srcOrd="1" destOrd="0" presId="urn:microsoft.com/office/officeart/2005/8/layout/process5"/>
    <dgm:cxn modelId="{5295EC46-C452-4E67-B22C-7852BDD20B28}" type="presOf" srcId="{7FF58A5F-3C6A-4FF3-BC8A-07761FE8A63B}" destId="{8C62F3AC-3EC0-4602-9F31-B8BDDC08518A}" srcOrd="1" destOrd="0" presId="urn:microsoft.com/office/officeart/2005/8/layout/process5"/>
    <dgm:cxn modelId="{D5E23668-71DE-40F4-9B5C-AFC21F5F1C63}" type="presOf" srcId="{14AC6737-070D-4817-8591-0ED436818568}" destId="{71FF76FC-7211-4993-8C6A-73B31A7EA310}" srcOrd="1" destOrd="0" presId="urn:microsoft.com/office/officeart/2005/8/layout/process5"/>
    <dgm:cxn modelId="{1D463E68-27D2-4CBB-8B31-8AD86A9E86B5}" srcId="{3628FEBD-BE51-495E-96DF-5C90502708FB}" destId="{B6276F12-8CB2-460E-925D-D1FCDDCA4D53}" srcOrd="4" destOrd="0" parTransId="{3F7501E8-945B-4B30-B125-B0EAB0C2D7E5}" sibTransId="{BE4F248B-610C-476F-975A-7F809D9FCFA9}"/>
    <dgm:cxn modelId="{7AE22F6D-AC73-4D20-987A-64EC0F623CFA}" type="presOf" srcId="{BE4F248B-610C-476F-975A-7F809D9FCFA9}" destId="{C65CE6B5-CE48-49D5-B439-53CDB94DCBCF}" srcOrd="0" destOrd="0" presId="urn:microsoft.com/office/officeart/2005/8/layout/process5"/>
    <dgm:cxn modelId="{79872E50-2487-4B10-8557-67035AEC88F7}" type="presOf" srcId="{05AB9183-396A-4874-8C6C-F5B37D5DD89A}" destId="{16BD7289-7F30-4965-92B9-4A8C561D036E}" srcOrd="0" destOrd="0" presId="urn:microsoft.com/office/officeart/2005/8/layout/process5"/>
    <dgm:cxn modelId="{B6F92A84-4AE5-410D-AC6C-F43AF537EBFF}" type="presOf" srcId="{D5952E63-7AF5-4D22-940F-E15A099A445D}" destId="{AB4A5FD9-2CB7-4691-9A56-318FF33A1733}" srcOrd="0" destOrd="0" presId="urn:microsoft.com/office/officeart/2005/8/layout/process5"/>
    <dgm:cxn modelId="{FD025C8C-960E-4A11-9207-687E6344F125}" type="presOf" srcId="{14AC6737-070D-4817-8591-0ED436818568}" destId="{5CE3ED9B-FBB9-461F-B258-D9FADD0DEF61}" srcOrd="0" destOrd="0" presId="urn:microsoft.com/office/officeart/2005/8/layout/process5"/>
    <dgm:cxn modelId="{B5CF798C-086F-473D-AC7C-13FDECD49191}" srcId="{3628FEBD-BE51-495E-96DF-5C90502708FB}" destId="{05AB9183-396A-4874-8C6C-F5B37D5DD89A}" srcOrd="5" destOrd="0" parTransId="{9CC8E62F-C384-4D53-BBA0-6BD01E6DDCCC}" sibTransId="{18274D2D-2C50-4748-91C8-C743571E7513}"/>
    <dgm:cxn modelId="{DF3E199D-A66C-4342-B075-24DE5F7E2A2C}" srcId="{3628FEBD-BE51-495E-96DF-5C90502708FB}" destId="{86219E50-CA61-4ECE-B8B4-AA7F0D458E9E}" srcOrd="2" destOrd="0" parTransId="{3D7E6C47-8E67-48F9-8404-E934ADF3946A}" sibTransId="{14AC6737-070D-4817-8591-0ED436818568}"/>
    <dgm:cxn modelId="{A4D589B0-FC13-46AD-BA74-5ADFC442BDDC}" srcId="{3628FEBD-BE51-495E-96DF-5C90502708FB}" destId="{79AE07FE-EB1B-44A4-BB14-D87CB9944AB1}" srcOrd="0" destOrd="0" parTransId="{9A0B1B4A-5880-4AEC-B844-82D8D953CCAE}" sibTransId="{D5952E63-7AF5-4D22-940F-E15A099A445D}"/>
    <dgm:cxn modelId="{347AD5C3-2CC6-4868-8962-0CAD2974A3C3}" srcId="{3628FEBD-BE51-495E-96DF-5C90502708FB}" destId="{A3E17003-299D-4B49-951B-2C495E0EDB90}" srcOrd="3" destOrd="0" parTransId="{0EFB0297-C975-4C18-A465-7882E4F43956}" sibTransId="{C4361528-1713-497C-BB64-E89D35425860}"/>
    <dgm:cxn modelId="{2024BBF0-C8F6-4A93-AA19-6192AAC72192}" type="presOf" srcId="{D5952E63-7AF5-4D22-940F-E15A099A445D}" destId="{5024B30F-B1C5-4471-8528-D35D72428788}" srcOrd="1" destOrd="0" presId="urn:microsoft.com/office/officeart/2005/8/layout/process5"/>
    <dgm:cxn modelId="{D5BDC4F4-8057-45FD-A38E-6F41323D5606}" type="presOf" srcId="{79AE07FE-EB1B-44A4-BB14-D87CB9944AB1}" destId="{C1A635FD-00E0-497C-A1BB-8DD41A3DBD2A}" srcOrd="0" destOrd="0" presId="urn:microsoft.com/office/officeart/2005/8/layout/process5"/>
    <dgm:cxn modelId="{8A23B9F5-2FA8-4AC4-9B2E-BFD4141C0F78}" type="presOf" srcId="{C4361528-1713-497C-BB64-E89D35425860}" destId="{6F8DDEDB-F8A2-41FA-A558-0CAAFC6428C8}" srcOrd="0" destOrd="0" presId="urn:microsoft.com/office/officeart/2005/8/layout/process5"/>
    <dgm:cxn modelId="{7443A2DC-DC92-4D75-8BA3-7794B7E78E13}" type="presParOf" srcId="{4DDCF7B1-62EC-45F4-99E5-D12E61752F56}" destId="{C1A635FD-00E0-497C-A1BB-8DD41A3DBD2A}" srcOrd="0" destOrd="0" presId="urn:microsoft.com/office/officeart/2005/8/layout/process5"/>
    <dgm:cxn modelId="{646A5BA3-CA43-4BC6-94AE-BD3F97896C0D}" type="presParOf" srcId="{4DDCF7B1-62EC-45F4-99E5-D12E61752F56}" destId="{AB4A5FD9-2CB7-4691-9A56-318FF33A1733}" srcOrd="1" destOrd="0" presId="urn:microsoft.com/office/officeart/2005/8/layout/process5"/>
    <dgm:cxn modelId="{DF8DC77C-1662-4566-803F-2D5A0BAFD47E}" type="presParOf" srcId="{AB4A5FD9-2CB7-4691-9A56-318FF33A1733}" destId="{5024B30F-B1C5-4471-8528-D35D72428788}" srcOrd="0" destOrd="0" presId="urn:microsoft.com/office/officeart/2005/8/layout/process5"/>
    <dgm:cxn modelId="{6C065CA5-3370-4E85-8847-CD8140735B56}" type="presParOf" srcId="{4DDCF7B1-62EC-45F4-99E5-D12E61752F56}" destId="{B7CE7468-EFAB-4BF6-8E30-04429798668D}" srcOrd="2" destOrd="0" presId="urn:microsoft.com/office/officeart/2005/8/layout/process5"/>
    <dgm:cxn modelId="{FC3ACA97-ED59-491D-8469-8EA1EB130BC3}" type="presParOf" srcId="{4DDCF7B1-62EC-45F4-99E5-D12E61752F56}" destId="{47BD631B-6C27-4BC2-85D2-0EC580405B09}" srcOrd="3" destOrd="0" presId="urn:microsoft.com/office/officeart/2005/8/layout/process5"/>
    <dgm:cxn modelId="{AD8A4886-35BB-4573-838D-96CECADCD4C6}" type="presParOf" srcId="{47BD631B-6C27-4BC2-85D2-0EC580405B09}" destId="{8C62F3AC-3EC0-4602-9F31-B8BDDC08518A}" srcOrd="0" destOrd="0" presId="urn:microsoft.com/office/officeart/2005/8/layout/process5"/>
    <dgm:cxn modelId="{FCB0A6C4-0F23-457F-86AD-B11FF9E18F38}" type="presParOf" srcId="{4DDCF7B1-62EC-45F4-99E5-D12E61752F56}" destId="{8AAA4DCF-E440-45C8-A74E-B15F5941CA96}" srcOrd="4" destOrd="0" presId="urn:microsoft.com/office/officeart/2005/8/layout/process5"/>
    <dgm:cxn modelId="{D86B509D-0E75-49E1-8917-7A4582B63E29}" type="presParOf" srcId="{4DDCF7B1-62EC-45F4-99E5-D12E61752F56}" destId="{5CE3ED9B-FBB9-461F-B258-D9FADD0DEF61}" srcOrd="5" destOrd="0" presId="urn:microsoft.com/office/officeart/2005/8/layout/process5"/>
    <dgm:cxn modelId="{C10ED8FE-046A-4C08-AA4B-A818DBFC4602}" type="presParOf" srcId="{5CE3ED9B-FBB9-461F-B258-D9FADD0DEF61}" destId="{71FF76FC-7211-4993-8C6A-73B31A7EA310}" srcOrd="0" destOrd="0" presId="urn:microsoft.com/office/officeart/2005/8/layout/process5"/>
    <dgm:cxn modelId="{08D5911D-C6AD-4C8E-AEC3-AF9A356817C3}" type="presParOf" srcId="{4DDCF7B1-62EC-45F4-99E5-D12E61752F56}" destId="{1EB6B2B2-BCAF-4040-9D61-EDC0B8EF8D84}" srcOrd="6" destOrd="0" presId="urn:microsoft.com/office/officeart/2005/8/layout/process5"/>
    <dgm:cxn modelId="{B3977D59-CA90-4D03-B07C-667E87470A33}" type="presParOf" srcId="{4DDCF7B1-62EC-45F4-99E5-D12E61752F56}" destId="{6F8DDEDB-F8A2-41FA-A558-0CAAFC6428C8}" srcOrd="7" destOrd="0" presId="urn:microsoft.com/office/officeart/2005/8/layout/process5"/>
    <dgm:cxn modelId="{E0CFF132-797E-462E-9A97-EA9DCFCDFDEB}" type="presParOf" srcId="{6F8DDEDB-F8A2-41FA-A558-0CAAFC6428C8}" destId="{8F640B68-967E-48AA-B28C-6D441DFDA88A}" srcOrd="0" destOrd="0" presId="urn:microsoft.com/office/officeart/2005/8/layout/process5"/>
    <dgm:cxn modelId="{574EB5BB-2242-4636-ADD3-B13B5A1C1B92}" type="presParOf" srcId="{4DDCF7B1-62EC-45F4-99E5-D12E61752F56}" destId="{7D5F66C2-AFA4-4A2C-9280-C74937687D3D}" srcOrd="8" destOrd="0" presId="urn:microsoft.com/office/officeart/2005/8/layout/process5"/>
    <dgm:cxn modelId="{EA544A82-4FE5-4229-A43A-6183DDBE6178}" type="presParOf" srcId="{4DDCF7B1-62EC-45F4-99E5-D12E61752F56}" destId="{C65CE6B5-CE48-49D5-B439-53CDB94DCBCF}" srcOrd="9" destOrd="0" presId="urn:microsoft.com/office/officeart/2005/8/layout/process5"/>
    <dgm:cxn modelId="{DAD41217-A33D-4E6A-A72A-E94B00A64030}" type="presParOf" srcId="{C65CE6B5-CE48-49D5-B439-53CDB94DCBCF}" destId="{2DEED76C-895C-47FF-9A58-021AB4173DCF}" srcOrd="0" destOrd="0" presId="urn:microsoft.com/office/officeart/2005/8/layout/process5"/>
    <dgm:cxn modelId="{9904E310-E93F-45E6-91A1-9CABF14A28D2}" type="presParOf" srcId="{4DDCF7B1-62EC-45F4-99E5-D12E61752F56}" destId="{16BD7289-7F30-4965-92B9-4A8C561D036E}"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3A8E1E-01BF-B946-9E95-EBB8C1E02B91}" type="doc">
      <dgm:prSet loTypeId="urn:microsoft.com/office/officeart/2018/2/layout/IconVerticalSolidList" loCatId="icon" qsTypeId="urn:microsoft.com/office/officeart/2005/8/quickstyle/simple1" qsCatId="simple" csTypeId="urn:microsoft.com/office/officeart/2005/8/colors/colorful5" csCatId="colorful" phldr="1"/>
      <dgm:spPr/>
      <dgm:t>
        <a:bodyPr/>
        <a:lstStyle/>
        <a:p>
          <a:endParaRPr lang="en-US"/>
        </a:p>
      </dgm:t>
    </dgm:pt>
    <dgm:pt modelId="{C2F9D5E6-0D09-DC49-B00C-EA73DE40E779}">
      <dgm:prSet phldrT="[Text]"/>
      <dgm:spPr/>
      <dgm:t>
        <a:bodyPr/>
        <a:lstStyle/>
        <a:p>
          <a:pPr>
            <a:lnSpc>
              <a:spcPct val="100000"/>
            </a:lnSpc>
          </a:pPr>
          <a:r>
            <a:rPr lang="en-US"/>
            <a:t>Knowledge</a:t>
          </a:r>
        </a:p>
      </dgm:t>
    </dgm:pt>
    <dgm:pt modelId="{D003E348-56C9-3F46-A43A-A4FC170D2ACB}" type="parTrans" cxnId="{2711F700-87FD-424B-9E2F-17F09346BAC8}">
      <dgm:prSet/>
      <dgm:spPr/>
      <dgm:t>
        <a:bodyPr/>
        <a:lstStyle/>
        <a:p>
          <a:endParaRPr lang="en-US"/>
        </a:p>
      </dgm:t>
    </dgm:pt>
    <dgm:pt modelId="{4D6BD764-9BEE-8047-A873-7B020B9FA77B}" type="sibTrans" cxnId="{2711F700-87FD-424B-9E2F-17F09346BAC8}">
      <dgm:prSet/>
      <dgm:spPr/>
      <dgm:t>
        <a:bodyPr/>
        <a:lstStyle/>
        <a:p>
          <a:endParaRPr lang="en-US"/>
        </a:p>
      </dgm:t>
    </dgm:pt>
    <dgm:pt modelId="{4C13CDCF-9A8B-164B-94C9-500B0CD5C8F5}">
      <dgm:prSet phldrT="[Text]"/>
      <dgm:spPr/>
      <dgm:t>
        <a:bodyPr/>
        <a:lstStyle/>
        <a:p>
          <a:pPr>
            <a:lnSpc>
              <a:spcPct val="100000"/>
            </a:lnSpc>
          </a:pPr>
          <a:r>
            <a:rPr lang="en-US" dirty="0"/>
            <a:t>I know more about...</a:t>
          </a:r>
        </a:p>
      </dgm:t>
    </dgm:pt>
    <dgm:pt modelId="{E34FC6D5-F12C-2844-B4B9-40794AB8D31E}" type="parTrans" cxnId="{AFAFDC99-4018-DD45-A387-0B9935EF0600}">
      <dgm:prSet/>
      <dgm:spPr/>
      <dgm:t>
        <a:bodyPr/>
        <a:lstStyle/>
        <a:p>
          <a:endParaRPr lang="en-US"/>
        </a:p>
      </dgm:t>
    </dgm:pt>
    <dgm:pt modelId="{EF05A7EF-6E71-0A4B-B37F-164E96D78FBE}" type="sibTrans" cxnId="{AFAFDC99-4018-DD45-A387-0B9935EF0600}">
      <dgm:prSet/>
      <dgm:spPr/>
      <dgm:t>
        <a:bodyPr/>
        <a:lstStyle/>
        <a:p>
          <a:endParaRPr lang="en-US"/>
        </a:p>
      </dgm:t>
    </dgm:pt>
    <dgm:pt modelId="{9DC7C372-8955-774A-B498-B022120EFF15}">
      <dgm:prSet phldrT="[Text]"/>
      <dgm:spPr/>
      <dgm:t>
        <a:bodyPr/>
        <a:lstStyle/>
        <a:p>
          <a:pPr>
            <a:lnSpc>
              <a:spcPct val="100000"/>
            </a:lnSpc>
          </a:pPr>
          <a:r>
            <a:rPr lang="en-US"/>
            <a:t>Attitudes</a:t>
          </a:r>
        </a:p>
      </dgm:t>
    </dgm:pt>
    <dgm:pt modelId="{FDE51F54-FB29-BD4C-971F-B17498FE188A}" type="parTrans" cxnId="{A93B9A62-513C-554E-8559-4326298D798F}">
      <dgm:prSet/>
      <dgm:spPr/>
      <dgm:t>
        <a:bodyPr/>
        <a:lstStyle/>
        <a:p>
          <a:endParaRPr lang="en-US"/>
        </a:p>
      </dgm:t>
    </dgm:pt>
    <dgm:pt modelId="{F7DCC101-B657-A84E-9A79-F3F380D79F50}" type="sibTrans" cxnId="{A93B9A62-513C-554E-8559-4326298D798F}">
      <dgm:prSet/>
      <dgm:spPr/>
      <dgm:t>
        <a:bodyPr/>
        <a:lstStyle/>
        <a:p>
          <a:endParaRPr lang="en-US"/>
        </a:p>
      </dgm:t>
    </dgm:pt>
    <dgm:pt modelId="{B82B488B-BC31-7749-8C5A-24B180F1EC88}">
      <dgm:prSet phldrT="[Text]"/>
      <dgm:spPr/>
      <dgm:t>
        <a:bodyPr/>
        <a:lstStyle/>
        <a:p>
          <a:pPr>
            <a:lnSpc>
              <a:spcPct val="100000"/>
            </a:lnSpc>
          </a:pPr>
          <a:r>
            <a:rPr lang="en-US"/>
            <a:t>I want to explore more about...</a:t>
          </a:r>
        </a:p>
      </dgm:t>
    </dgm:pt>
    <dgm:pt modelId="{CAC42AC2-6939-F542-A4D8-C84601032ABF}" type="parTrans" cxnId="{CF2590D9-DDE2-424F-8AEE-4FD74142D0A4}">
      <dgm:prSet/>
      <dgm:spPr/>
      <dgm:t>
        <a:bodyPr/>
        <a:lstStyle/>
        <a:p>
          <a:endParaRPr lang="en-US"/>
        </a:p>
      </dgm:t>
    </dgm:pt>
    <dgm:pt modelId="{69165F54-9003-DF47-B4FF-EAA739BAEE11}" type="sibTrans" cxnId="{CF2590D9-DDE2-424F-8AEE-4FD74142D0A4}">
      <dgm:prSet/>
      <dgm:spPr/>
      <dgm:t>
        <a:bodyPr/>
        <a:lstStyle/>
        <a:p>
          <a:endParaRPr lang="en-US"/>
        </a:p>
      </dgm:t>
    </dgm:pt>
    <dgm:pt modelId="{BBE5B8BD-D226-5B48-B40D-E6364EB644E6}">
      <dgm:prSet phldrT="[Text]"/>
      <dgm:spPr/>
      <dgm:t>
        <a:bodyPr/>
        <a:lstStyle/>
        <a:p>
          <a:pPr>
            <a:lnSpc>
              <a:spcPct val="100000"/>
            </a:lnSpc>
          </a:pPr>
          <a:r>
            <a:rPr lang="en-US"/>
            <a:t>Skills</a:t>
          </a:r>
        </a:p>
      </dgm:t>
    </dgm:pt>
    <dgm:pt modelId="{BEA298AE-0812-6C48-B1FC-ACE449827DF9}" type="parTrans" cxnId="{E0CE0807-3DCD-7F4B-A621-349C71C33116}">
      <dgm:prSet/>
      <dgm:spPr/>
      <dgm:t>
        <a:bodyPr/>
        <a:lstStyle/>
        <a:p>
          <a:endParaRPr lang="en-US"/>
        </a:p>
      </dgm:t>
    </dgm:pt>
    <dgm:pt modelId="{41C40F29-8B6C-6E41-922A-B90BB863041C}" type="sibTrans" cxnId="{E0CE0807-3DCD-7F4B-A621-349C71C33116}">
      <dgm:prSet/>
      <dgm:spPr/>
      <dgm:t>
        <a:bodyPr/>
        <a:lstStyle/>
        <a:p>
          <a:endParaRPr lang="en-US"/>
        </a:p>
      </dgm:t>
    </dgm:pt>
    <dgm:pt modelId="{37C47AF4-4025-3D43-824D-99F1B3ECD029}">
      <dgm:prSet phldrT="[Text]"/>
      <dgm:spPr/>
      <dgm:t>
        <a:bodyPr/>
        <a:lstStyle/>
        <a:p>
          <a:pPr>
            <a:lnSpc>
              <a:spcPct val="100000"/>
            </a:lnSpc>
          </a:pPr>
          <a:r>
            <a:rPr lang="en-US"/>
            <a:t>Exploration</a:t>
          </a:r>
        </a:p>
      </dgm:t>
    </dgm:pt>
    <dgm:pt modelId="{15DAA66E-726C-FE4F-896D-9F5B6B6A0B42}" type="parTrans" cxnId="{CF45E3ED-3984-0B48-8687-C57778AEAFF2}">
      <dgm:prSet/>
      <dgm:spPr/>
      <dgm:t>
        <a:bodyPr/>
        <a:lstStyle/>
        <a:p>
          <a:endParaRPr lang="en-US"/>
        </a:p>
      </dgm:t>
    </dgm:pt>
    <dgm:pt modelId="{4F4FF438-6C49-B749-91E6-87AD457867DF}" type="sibTrans" cxnId="{CF45E3ED-3984-0B48-8687-C57778AEAFF2}">
      <dgm:prSet/>
      <dgm:spPr/>
      <dgm:t>
        <a:bodyPr/>
        <a:lstStyle/>
        <a:p>
          <a:endParaRPr lang="en-US"/>
        </a:p>
      </dgm:t>
    </dgm:pt>
    <dgm:pt modelId="{FD2D4F79-E7CC-A645-8A16-78B5DD99319D}">
      <dgm:prSet phldrT="[Text]"/>
      <dgm:spPr/>
      <dgm:t>
        <a:bodyPr/>
        <a:lstStyle/>
        <a:p>
          <a:pPr>
            <a:lnSpc>
              <a:spcPct val="100000"/>
            </a:lnSpc>
          </a:pPr>
          <a:r>
            <a:rPr lang="en-US" dirty="0"/>
            <a:t>I changed or improved my attitudes about...</a:t>
          </a:r>
        </a:p>
      </dgm:t>
    </dgm:pt>
    <dgm:pt modelId="{8DE443F6-4722-0D4A-8CF1-D91BAFDE7F09}" type="parTrans" cxnId="{62CFCAE7-8FF9-6141-9799-235728959EC0}">
      <dgm:prSet/>
      <dgm:spPr/>
      <dgm:t>
        <a:bodyPr/>
        <a:lstStyle/>
        <a:p>
          <a:endParaRPr lang="en-US"/>
        </a:p>
      </dgm:t>
    </dgm:pt>
    <dgm:pt modelId="{84B0B2EE-D1B8-E146-87FC-B64C202DEDD5}" type="sibTrans" cxnId="{62CFCAE7-8FF9-6141-9799-235728959EC0}">
      <dgm:prSet/>
      <dgm:spPr/>
      <dgm:t>
        <a:bodyPr/>
        <a:lstStyle/>
        <a:p>
          <a:endParaRPr lang="en-US"/>
        </a:p>
      </dgm:t>
    </dgm:pt>
    <dgm:pt modelId="{4BA2D4BE-522E-6B45-877A-194817F7FA3D}">
      <dgm:prSet phldrT="[Text]"/>
      <dgm:spPr/>
      <dgm:t>
        <a:bodyPr/>
        <a:lstStyle/>
        <a:p>
          <a:pPr>
            <a:lnSpc>
              <a:spcPct val="100000"/>
            </a:lnSpc>
          </a:pPr>
          <a:r>
            <a:rPr lang="en-US"/>
            <a:t>I got better at... </a:t>
          </a:r>
        </a:p>
      </dgm:t>
    </dgm:pt>
    <dgm:pt modelId="{F074B7BE-7961-1E46-9A14-2C8422D1EE0E}" type="parTrans" cxnId="{D52941B4-5A4D-D949-B4AA-15ED8F8A1262}">
      <dgm:prSet/>
      <dgm:spPr/>
      <dgm:t>
        <a:bodyPr/>
        <a:lstStyle/>
        <a:p>
          <a:endParaRPr lang="en-US"/>
        </a:p>
      </dgm:t>
    </dgm:pt>
    <dgm:pt modelId="{E4839561-2649-E448-BABB-E05EF2EBD804}" type="sibTrans" cxnId="{D52941B4-5A4D-D949-B4AA-15ED8F8A1262}">
      <dgm:prSet/>
      <dgm:spPr/>
      <dgm:t>
        <a:bodyPr/>
        <a:lstStyle/>
        <a:p>
          <a:endParaRPr lang="en-US"/>
        </a:p>
      </dgm:t>
    </dgm:pt>
    <dgm:pt modelId="{11AEA35A-97D2-491B-9879-AD1C9CC3B6F8}" type="pres">
      <dgm:prSet presAssocID="{E83A8E1E-01BF-B946-9E95-EBB8C1E02B91}" presName="root" presStyleCnt="0">
        <dgm:presLayoutVars>
          <dgm:dir/>
          <dgm:resizeHandles val="exact"/>
        </dgm:presLayoutVars>
      </dgm:prSet>
      <dgm:spPr/>
    </dgm:pt>
    <dgm:pt modelId="{5880FFA3-AA2E-4F4A-A814-A60F8A468289}" type="pres">
      <dgm:prSet presAssocID="{C2F9D5E6-0D09-DC49-B00C-EA73DE40E779}" presName="compNode" presStyleCnt="0"/>
      <dgm:spPr/>
    </dgm:pt>
    <dgm:pt modelId="{DDC009B1-BD05-442A-B64B-9C58F043A0A7}" type="pres">
      <dgm:prSet presAssocID="{C2F9D5E6-0D09-DC49-B00C-EA73DE40E779}" presName="bgRect" presStyleLbl="bgShp" presStyleIdx="0" presStyleCnt="4"/>
      <dgm:spPr/>
    </dgm:pt>
    <dgm:pt modelId="{78EF23D2-5A17-4619-B51B-D096DC4C0DA9}" type="pres">
      <dgm:prSet presAssocID="{C2F9D5E6-0D09-DC49-B00C-EA73DE40E77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49F53777-DA77-4B67-8E37-FE1F28709276}" type="pres">
      <dgm:prSet presAssocID="{C2F9D5E6-0D09-DC49-B00C-EA73DE40E779}" presName="spaceRect" presStyleCnt="0"/>
      <dgm:spPr/>
    </dgm:pt>
    <dgm:pt modelId="{0F00BE9C-EBCA-4985-98BD-8CB44315877B}" type="pres">
      <dgm:prSet presAssocID="{C2F9D5E6-0D09-DC49-B00C-EA73DE40E779}" presName="parTx" presStyleLbl="revTx" presStyleIdx="0" presStyleCnt="8">
        <dgm:presLayoutVars>
          <dgm:chMax val="0"/>
          <dgm:chPref val="0"/>
        </dgm:presLayoutVars>
      </dgm:prSet>
      <dgm:spPr/>
    </dgm:pt>
    <dgm:pt modelId="{705AD2F0-FDCB-4139-AEC3-1AA72B2057A9}" type="pres">
      <dgm:prSet presAssocID="{C2F9D5E6-0D09-DC49-B00C-EA73DE40E779}" presName="desTx" presStyleLbl="revTx" presStyleIdx="1" presStyleCnt="8">
        <dgm:presLayoutVars/>
      </dgm:prSet>
      <dgm:spPr/>
    </dgm:pt>
    <dgm:pt modelId="{DC93998D-313B-456E-A0CC-A4707A45D0DA}" type="pres">
      <dgm:prSet presAssocID="{4D6BD764-9BEE-8047-A873-7B020B9FA77B}" presName="sibTrans" presStyleCnt="0"/>
      <dgm:spPr/>
    </dgm:pt>
    <dgm:pt modelId="{44E1FBC7-0F28-4B0B-8B9C-8A1D19D02402}" type="pres">
      <dgm:prSet presAssocID="{9DC7C372-8955-774A-B498-B022120EFF15}" presName="compNode" presStyleCnt="0"/>
      <dgm:spPr/>
    </dgm:pt>
    <dgm:pt modelId="{78697B24-D499-48AA-ABD9-ED08D866CBE2}" type="pres">
      <dgm:prSet presAssocID="{9DC7C372-8955-774A-B498-B022120EFF15}" presName="bgRect" presStyleLbl="bgShp" presStyleIdx="1" presStyleCnt="4"/>
      <dgm:spPr/>
    </dgm:pt>
    <dgm:pt modelId="{25B61849-D364-441F-A831-3F5F8F1122FC}" type="pres">
      <dgm:prSet presAssocID="{9DC7C372-8955-774A-B498-B022120EFF1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hought bubble"/>
        </a:ext>
      </dgm:extLst>
    </dgm:pt>
    <dgm:pt modelId="{260BD6C4-038B-46B1-B784-F68CB6D91742}" type="pres">
      <dgm:prSet presAssocID="{9DC7C372-8955-774A-B498-B022120EFF15}" presName="spaceRect" presStyleCnt="0"/>
      <dgm:spPr/>
    </dgm:pt>
    <dgm:pt modelId="{EDD321CE-ECB0-40A5-A14F-C6BA084B5901}" type="pres">
      <dgm:prSet presAssocID="{9DC7C372-8955-774A-B498-B022120EFF15}" presName="parTx" presStyleLbl="revTx" presStyleIdx="2" presStyleCnt="8">
        <dgm:presLayoutVars>
          <dgm:chMax val="0"/>
          <dgm:chPref val="0"/>
        </dgm:presLayoutVars>
      </dgm:prSet>
      <dgm:spPr/>
    </dgm:pt>
    <dgm:pt modelId="{4A1F3174-CC9B-4E83-9B1F-C821932955F0}" type="pres">
      <dgm:prSet presAssocID="{9DC7C372-8955-774A-B498-B022120EFF15}" presName="desTx" presStyleLbl="revTx" presStyleIdx="3" presStyleCnt="8">
        <dgm:presLayoutVars/>
      </dgm:prSet>
      <dgm:spPr/>
    </dgm:pt>
    <dgm:pt modelId="{19CAF80C-96CC-4158-A7F4-BF27A855DF2E}" type="pres">
      <dgm:prSet presAssocID="{F7DCC101-B657-A84E-9A79-F3F380D79F50}" presName="sibTrans" presStyleCnt="0"/>
      <dgm:spPr/>
    </dgm:pt>
    <dgm:pt modelId="{140FC5A5-33D0-4176-A90A-FF0999E67B8C}" type="pres">
      <dgm:prSet presAssocID="{BBE5B8BD-D226-5B48-B40D-E6364EB644E6}" presName="compNode" presStyleCnt="0"/>
      <dgm:spPr/>
    </dgm:pt>
    <dgm:pt modelId="{3C507163-95BB-4F8F-87EF-BE1053D1912C}" type="pres">
      <dgm:prSet presAssocID="{BBE5B8BD-D226-5B48-B40D-E6364EB644E6}" presName="bgRect" presStyleLbl="bgShp" presStyleIdx="2" presStyleCnt="4"/>
      <dgm:spPr/>
    </dgm:pt>
    <dgm:pt modelId="{18F69017-652F-4AF3-AF87-0D4281DB1755}" type="pres">
      <dgm:prSet presAssocID="{BBE5B8BD-D226-5B48-B40D-E6364EB644E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Run"/>
        </a:ext>
      </dgm:extLst>
    </dgm:pt>
    <dgm:pt modelId="{61119AA5-F80D-4686-83D6-6B677459E3B2}" type="pres">
      <dgm:prSet presAssocID="{BBE5B8BD-D226-5B48-B40D-E6364EB644E6}" presName="spaceRect" presStyleCnt="0"/>
      <dgm:spPr/>
    </dgm:pt>
    <dgm:pt modelId="{C0B4235C-E7C3-4A42-B3D8-FED5ED78AFA8}" type="pres">
      <dgm:prSet presAssocID="{BBE5B8BD-D226-5B48-B40D-E6364EB644E6}" presName="parTx" presStyleLbl="revTx" presStyleIdx="4" presStyleCnt="8">
        <dgm:presLayoutVars>
          <dgm:chMax val="0"/>
          <dgm:chPref val="0"/>
        </dgm:presLayoutVars>
      </dgm:prSet>
      <dgm:spPr/>
    </dgm:pt>
    <dgm:pt modelId="{58D2F37B-8990-41B0-B4A2-B648D6C94299}" type="pres">
      <dgm:prSet presAssocID="{BBE5B8BD-D226-5B48-B40D-E6364EB644E6}" presName="desTx" presStyleLbl="revTx" presStyleIdx="5" presStyleCnt="8">
        <dgm:presLayoutVars/>
      </dgm:prSet>
      <dgm:spPr/>
    </dgm:pt>
    <dgm:pt modelId="{C3E75F40-E58E-4529-A030-13BBAB6A49EA}" type="pres">
      <dgm:prSet presAssocID="{41C40F29-8B6C-6E41-922A-B90BB863041C}" presName="sibTrans" presStyleCnt="0"/>
      <dgm:spPr/>
    </dgm:pt>
    <dgm:pt modelId="{8B8E9374-08EB-4955-BE64-E4588C00122A}" type="pres">
      <dgm:prSet presAssocID="{37C47AF4-4025-3D43-824D-99F1B3ECD029}" presName="compNode" presStyleCnt="0"/>
      <dgm:spPr/>
    </dgm:pt>
    <dgm:pt modelId="{B8E19360-8C7A-46F1-B64E-9BA4CA36D1FA}" type="pres">
      <dgm:prSet presAssocID="{37C47AF4-4025-3D43-824D-99F1B3ECD029}" presName="bgRect" presStyleLbl="bgShp" presStyleIdx="3" presStyleCnt="4"/>
      <dgm:spPr/>
    </dgm:pt>
    <dgm:pt modelId="{06670A61-2453-457F-ADBC-EF8B7F9FEC5D}" type="pres">
      <dgm:prSet presAssocID="{37C47AF4-4025-3D43-824D-99F1B3ECD02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Magnifying glass"/>
        </a:ext>
      </dgm:extLst>
    </dgm:pt>
    <dgm:pt modelId="{D374D285-407F-4B88-9C3D-7A68CE09B281}" type="pres">
      <dgm:prSet presAssocID="{37C47AF4-4025-3D43-824D-99F1B3ECD029}" presName="spaceRect" presStyleCnt="0"/>
      <dgm:spPr/>
    </dgm:pt>
    <dgm:pt modelId="{DC609A8C-8FB4-461D-9E23-D07254DDCCC3}" type="pres">
      <dgm:prSet presAssocID="{37C47AF4-4025-3D43-824D-99F1B3ECD029}" presName="parTx" presStyleLbl="revTx" presStyleIdx="6" presStyleCnt="8">
        <dgm:presLayoutVars>
          <dgm:chMax val="0"/>
          <dgm:chPref val="0"/>
        </dgm:presLayoutVars>
      </dgm:prSet>
      <dgm:spPr/>
    </dgm:pt>
    <dgm:pt modelId="{3C3952E1-5349-43E9-AFE1-1DA5CD997C5F}" type="pres">
      <dgm:prSet presAssocID="{37C47AF4-4025-3D43-824D-99F1B3ECD029}" presName="desTx" presStyleLbl="revTx" presStyleIdx="7" presStyleCnt="8">
        <dgm:presLayoutVars/>
      </dgm:prSet>
      <dgm:spPr/>
    </dgm:pt>
  </dgm:ptLst>
  <dgm:cxnLst>
    <dgm:cxn modelId="{2711F700-87FD-424B-9E2F-17F09346BAC8}" srcId="{E83A8E1E-01BF-B946-9E95-EBB8C1E02B91}" destId="{C2F9D5E6-0D09-DC49-B00C-EA73DE40E779}" srcOrd="0" destOrd="0" parTransId="{D003E348-56C9-3F46-A43A-A4FC170D2ACB}" sibTransId="{4D6BD764-9BEE-8047-A873-7B020B9FA77B}"/>
    <dgm:cxn modelId="{E0CE0807-3DCD-7F4B-A621-349C71C33116}" srcId="{E83A8E1E-01BF-B946-9E95-EBB8C1E02B91}" destId="{BBE5B8BD-D226-5B48-B40D-E6364EB644E6}" srcOrd="2" destOrd="0" parTransId="{BEA298AE-0812-6C48-B1FC-ACE449827DF9}" sibTransId="{41C40F29-8B6C-6E41-922A-B90BB863041C}"/>
    <dgm:cxn modelId="{26D6C613-794C-B447-B03E-D5F58F881DC0}" type="presOf" srcId="{37C47AF4-4025-3D43-824D-99F1B3ECD029}" destId="{DC609A8C-8FB4-461D-9E23-D07254DDCCC3}" srcOrd="0" destOrd="0" presId="urn:microsoft.com/office/officeart/2018/2/layout/IconVerticalSolidList"/>
    <dgm:cxn modelId="{606EA32C-A19F-7246-9AB8-2A58FB2EDED9}" type="presOf" srcId="{4C13CDCF-9A8B-164B-94C9-500B0CD5C8F5}" destId="{705AD2F0-FDCB-4139-AEC3-1AA72B2057A9}" srcOrd="0" destOrd="0" presId="urn:microsoft.com/office/officeart/2018/2/layout/IconVerticalSolidList"/>
    <dgm:cxn modelId="{3247B23B-24A5-4E49-B3DF-E3B1F4642D44}" type="presOf" srcId="{BBE5B8BD-D226-5B48-B40D-E6364EB644E6}" destId="{C0B4235C-E7C3-4A42-B3D8-FED5ED78AFA8}" srcOrd="0" destOrd="0" presId="urn:microsoft.com/office/officeart/2018/2/layout/IconVerticalSolidList"/>
    <dgm:cxn modelId="{A93B9A62-513C-554E-8559-4326298D798F}" srcId="{E83A8E1E-01BF-B946-9E95-EBB8C1E02B91}" destId="{9DC7C372-8955-774A-B498-B022120EFF15}" srcOrd="1" destOrd="0" parTransId="{FDE51F54-FB29-BD4C-971F-B17498FE188A}" sibTransId="{F7DCC101-B657-A84E-9A79-F3F380D79F50}"/>
    <dgm:cxn modelId="{E563A54F-FB35-DE4C-B8F5-E02D2FA43D1F}" type="presOf" srcId="{C2F9D5E6-0D09-DC49-B00C-EA73DE40E779}" destId="{0F00BE9C-EBCA-4985-98BD-8CB44315877B}" srcOrd="0" destOrd="0" presId="urn:microsoft.com/office/officeart/2018/2/layout/IconVerticalSolidList"/>
    <dgm:cxn modelId="{BF441950-5487-BE40-8942-E3FE08E9759E}" type="presOf" srcId="{B82B488B-BC31-7749-8C5A-24B180F1EC88}" destId="{3C3952E1-5349-43E9-AFE1-1DA5CD997C5F}" srcOrd="0" destOrd="0" presId="urn:microsoft.com/office/officeart/2018/2/layout/IconVerticalSolidList"/>
    <dgm:cxn modelId="{AFAFDC99-4018-DD45-A387-0B9935EF0600}" srcId="{C2F9D5E6-0D09-DC49-B00C-EA73DE40E779}" destId="{4C13CDCF-9A8B-164B-94C9-500B0CD5C8F5}" srcOrd="0" destOrd="0" parTransId="{E34FC6D5-F12C-2844-B4B9-40794AB8D31E}" sibTransId="{EF05A7EF-6E71-0A4B-B37F-164E96D78FBE}"/>
    <dgm:cxn modelId="{D52941B4-5A4D-D949-B4AA-15ED8F8A1262}" srcId="{BBE5B8BD-D226-5B48-B40D-E6364EB644E6}" destId="{4BA2D4BE-522E-6B45-877A-194817F7FA3D}" srcOrd="0" destOrd="0" parTransId="{F074B7BE-7961-1E46-9A14-2C8422D1EE0E}" sibTransId="{E4839561-2649-E448-BABB-E05EF2EBD804}"/>
    <dgm:cxn modelId="{A7B41AC6-9224-994C-BEDF-AEFA8EADAA0D}" type="presOf" srcId="{9DC7C372-8955-774A-B498-B022120EFF15}" destId="{EDD321CE-ECB0-40A5-A14F-C6BA084B5901}" srcOrd="0" destOrd="0" presId="urn:microsoft.com/office/officeart/2018/2/layout/IconVerticalSolidList"/>
    <dgm:cxn modelId="{CF2590D9-DDE2-424F-8AEE-4FD74142D0A4}" srcId="{37C47AF4-4025-3D43-824D-99F1B3ECD029}" destId="{B82B488B-BC31-7749-8C5A-24B180F1EC88}" srcOrd="0" destOrd="0" parTransId="{CAC42AC2-6939-F542-A4D8-C84601032ABF}" sibTransId="{69165F54-9003-DF47-B4FF-EAA739BAEE11}"/>
    <dgm:cxn modelId="{62CFCAE7-8FF9-6141-9799-235728959EC0}" srcId="{9DC7C372-8955-774A-B498-B022120EFF15}" destId="{FD2D4F79-E7CC-A645-8A16-78B5DD99319D}" srcOrd="0" destOrd="0" parTransId="{8DE443F6-4722-0D4A-8CF1-D91BAFDE7F09}" sibTransId="{84B0B2EE-D1B8-E146-87FC-B64C202DEDD5}"/>
    <dgm:cxn modelId="{1F9F4AEB-32B7-9748-9110-4594EF6586C4}" type="presOf" srcId="{FD2D4F79-E7CC-A645-8A16-78B5DD99319D}" destId="{4A1F3174-CC9B-4E83-9B1F-C821932955F0}" srcOrd="0" destOrd="0" presId="urn:microsoft.com/office/officeart/2018/2/layout/IconVerticalSolidList"/>
    <dgm:cxn modelId="{CF45E3ED-3984-0B48-8687-C57778AEAFF2}" srcId="{E83A8E1E-01BF-B946-9E95-EBB8C1E02B91}" destId="{37C47AF4-4025-3D43-824D-99F1B3ECD029}" srcOrd="3" destOrd="0" parTransId="{15DAA66E-726C-FE4F-896D-9F5B6B6A0B42}" sibTransId="{4F4FF438-6C49-B749-91E6-87AD457867DF}"/>
    <dgm:cxn modelId="{59573EFC-9073-E044-8C47-ADFF903A84A4}" type="presOf" srcId="{E83A8E1E-01BF-B946-9E95-EBB8C1E02B91}" destId="{11AEA35A-97D2-491B-9879-AD1C9CC3B6F8}" srcOrd="0" destOrd="0" presId="urn:microsoft.com/office/officeart/2018/2/layout/IconVerticalSolidList"/>
    <dgm:cxn modelId="{242788FF-0255-A343-BE01-5F2D7F2945A7}" type="presOf" srcId="{4BA2D4BE-522E-6B45-877A-194817F7FA3D}" destId="{58D2F37B-8990-41B0-B4A2-B648D6C94299}" srcOrd="0" destOrd="0" presId="urn:microsoft.com/office/officeart/2018/2/layout/IconVerticalSolidList"/>
    <dgm:cxn modelId="{4896C111-E3E8-3349-9CCA-92CF1F4BAE9F}" type="presParOf" srcId="{11AEA35A-97D2-491B-9879-AD1C9CC3B6F8}" destId="{5880FFA3-AA2E-4F4A-A814-A60F8A468289}" srcOrd="0" destOrd="0" presId="urn:microsoft.com/office/officeart/2018/2/layout/IconVerticalSolidList"/>
    <dgm:cxn modelId="{CD6E1FB2-A8B7-3D43-844E-986984597AE1}" type="presParOf" srcId="{5880FFA3-AA2E-4F4A-A814-A60F8A468289}" destId="{DDC009B1-BD05-442A-B64B-9C58F043A0A7}" srcOrd="0" destOrd="0" presId="urn:microsoft.com/office/officeart/2018/2/layout/IconVerticalSolidList"/>
    <dgm:cxn modelId="{A5A58EA8-A281-5942-B32D-5110E1B6DAA9}" type="presParOf" srcId="{5880FFA3-AA2E-4F4A-A814-A60F8A468289}" destId="{78EF23D2-5A17-4619-B51B-D096DC4C0DA9}" srcOrd="1" destOrd="0" presId="urn:microsoft.com/office/officeart/2018/2/layout/IconVerticalSolidList"/>
    <dgm:cxn modelId="{FA818822-D0B4-7B4F-BEA9-8FA33D327302}" type="presParOf" srcId="{5880FFA3-AA2E-4F4A-A814-A60F8A468289}" destId="{49F53777-DA77-4B67-8E37-FE1F28709276}" srcOrd="2" destOrd="0" presId="urn:microsoft.com/office/officeart/2018/2/layout/IconVerticalSolidList"/>
    <dgm:cxn modelId="{B0889E5B-7AF9-4341-85B7-AD73AE0F006B}" type="presParOf" srcId="{5880FFA3-AA2E-4F4A-A814-A60F8A468289}" destId="{0F00BE9C-EBCA-4985-98BD-8CB44315877B}" srcOrd="3" destOrd="0" presId="urn:microsoft.com/office/officeart/2018/2/layout/IconVerticalSolidList"/>
    <dgm:cxn modelId="{42A0FDAD-F535-8647-9A9B-9FCA866C9189}" type="presParOf" srcId="{5880FFA3-AA2E-4F4A-A814-A60F8A468289}" destId="{705AD2F0-FDCB-4139-AEC3-1AA72B2057A9}" srcOrd="4" destOrd="0" presId="urn:microsoft.com/office/officeart/2018/2/layout/IconVerticalSolidList"/>
    <dgm:cxn modelId="{74BA5532-4509-D74B-80E1-54B7183BF2FE}" type="presParOf" srcId="{11AEA35A-97D2-491B-9879-AD1C9CC3B6F8}" destId="{DC93998D-313B-456E-A0CC-A4707A45D0DA}" srcOrd="1" destOrd="0" presId="urn:microsoft.com/office/officeart/2018/2/layout/IconVerticalSolidList"/>
    <dgm:cxn modelId="{28F95A5F-740D-E941-B371-42A76166EE10}" type="presParOf" srcId="{11AEA35A-97D2-491B-9879-AD1C9CC3B6F8}" destId="{44E1FBC7-0F28-4B0B-8B9C-8A1D19D02402}" srcOrd="2" destOrd="0" presId="urn:microsoft.com/office/officeart/2018/2/layout/IconVerticalSolidList"/>
    <dgm:cxn modelId="{D176442E-AF17-7743-ABC3-7AE2494EA57E}" type="presParOf" srcId="{44E1FBC7-0F28-4B0B-8B9C-8A1D19D02402}" destId="{78697B24-D499-48AA-ABD9-ED08D866CBE2}" srcOrd="0" destOrd="0" presId="urn:microsoft.com/office/officeart/2018/2/layout/IconVerticalSolidList"/>
    <dgm:cxn modelId="{3377AD93-EAA5-5849-B673-6AD6937E40EA}" type="presParOf" srcId="{44E1FBC7-0F28-4B0B-8B9C-8A1D19D02402}" destId="{25B61849-D364-441F-A831-3F5F8F1122FC}" srcOrd="1" destOrd="0" presId="urn:microsoft.com/office/officeart/2018/2/layout/IconVerticalSolidList"/>
    <dgm:cxn modelId="{A30A7882-83DB-8048-A63A-96E27BF7AA5F}" type="presParOf" srcId="{44E1FBC7-0F28-4B0B-8B9C-8A1D19D02402}" destId="{260BD6C4-038B-46B1-B784-F68CB6D91742}" srcOrd="2" destOrd="0" presId="urn:microsoft.com/office/officeart/2018/2/layout/IconVerticalSolidList"/>
    <dgm:cxn modelId="{FF1D1BB2-5B97-4E42-A482-63AB7462E147}" type="presParOf" srcId="{44E1FBC7-0F28-4B0B-8B9C-8A1D19D02402}" destId="{EDD321CE-ECB0-40A5-A14F-C6BA084B5901}" srcOrd="3" destOrd="0" presId="urn:microsoft.com/office/officeart/2018/2/layout/IconVerticalSolidList"/>
    <dgm:cxn modelId="{B3EBBFAB-0F1B-CA4F-9797-5DCB337E6F1C}" type="presParOf" srcId="{44E1FBC7-0F28-4B0B-8B9C-8A1D19D02402}" destId="{4A1F3174-CC9B-4E83-9B1F-C821932955F0}" srcOrd="4" destOrd="0" presId="urn:microsoft.com/office/officeart/2018/2/layout/IconVerticalSolidList"/>
    <dgm:cxn modelId="{19B10B04-8787-7841-A7FE-702262BB52F6}" type="presParOf" srcId="{11AEA35A-97D2-491B-9879-AD1C9CC3B6F8}" destId="{19CAF80C-96CC-4158-A7F4-BF27A855DF2E}" srcOrd="3" destOrd="0" presId="urn:microsoft.com/office/officeart/2018/2/layout/IconVerticalSolidList"/>
    <dgm:cxn modelId="{291B207C-82A4-D347-BDD1-342FE847D1B9}" type="presParOf" srcId="{11AEA35A-97D2-491B-9879-AD1C9CC3B6F8}" destId="{140FC5A5-33D0-4176-A90A-FF0999E67B8C}" srcOrd="4" destOrd="0" presId="urn:microsoft.com/office/officeart/2018/2/layout/IconVerticalSolidList"/>
    <dgm:cxn modelId="{17801D60-7A9A-524A-BD8D-F0C51DA6D24C}" type="presParOf" srcId="{140FC5A5-33D0-4176-A90A-FF0999E67B8C}" destId="{3C507163-95BB-4F8F-87EF-BE1053D1912C}" srcOrd="0" destOrd="0" presId="urn:microsoft.com/office/officeart/2018/2/layout/IconVerticalSolidList"/>
    <dgm:cxn modelId="{2D74EB7B-9561-F749-9276-EB70EA352768}" type="presParOf" srcId="{140FC5A5-33D0-4176-A90A-FF0999E67B8C}" destId="{18F69017-652F-4AF3-AF87-0D4281DB1755}" srcOrd="1" destOrd="0" presId="urn:microsoft.com/office/officeart/2018/2/layout/IconVerticalSolidList"/>
    <dgm:cxn modelId="{C3302345-0BF0-C249-8043-C856AD692E9F}" type="presParOf" srcId="{140FC5A5-33D0-4176-A90A-FF0999E67B8C}" destId="{61119AA5-F80D-4686-83D6-6B677459E3B2}" srcOrd="2" destOrd="0" presId="urn:microsoft.com/office/officeart/2018/2/layout/IconVerticalSolidList"/>
    <dgm:cxn modelId="{95466388-68B9-C24C-ACE5-1ECDC4CBB111}" type="presParOf" srcId="{140FC5A5-33D0-4176-A90A-FF0999E67B8C}" destId="{C0B4235C-E7C3-4A42-B3D8-FED5ED78AFA8}" srcOrd="3" destOrd="0" presId="urn:microsoft.com/office/officeart/2018/2/layout/IconVerticalSolidList"/>
    <dgm:cxn modelId="{DE9452CF-3520-4E43-9A47-BECF1B3ADD1C}" type="presParOf" srcId="{140FC5A5-33D0-4176-A90A-FF0999E67B8C}" destId="{58D2F37B-8990-41B0-B4A2-B648D6C94299}" srcOrd="4" destOrd="0" presId="urn:microsoft.com/office/officeart/2018/2/layout/IconVerticalSolidList"/>
    <dgm:cxn modelId="{4CB7CA79-7D2C-F842-8C84-CE023F1FA1C7}" type="presParOf" srcId="{11AEA35A-97D2-491B-9879-AD1C9CC3B6F8}" destId="{C3E75F40-E58E-4529-A030-13BBAB6A49EA}" srcOrd="5" destOrd="0" presId="urn:microsoft.com/office/officeart/2018/2/layout/IconVerticalSolidList"/>
    <dgm:cxn modelId="{C9052A30-EBB4-EC4E-8BB6-50FC7A9E76FE}" type="presParOf" srcId="{11AEA35A-97D2-491B-9879-AD1C9CC3B6F8}" destId="{8B8E9374-08EB-4955-BE64-E4588C00122A}" srcOrd="6" destOrd="0" presId="urn:microsoft.com/office/officeart/2018/2/layout/IconVerticalSolidList"/>
    <dgm:cxn modelId="{C404CA8E-C8B5-1A4C-BD33-E0A6B2728B17}" type="presParOf" srcId="{8B8E9374-08EB-4955-BE64-E4588C00122A}" destId="{B8E19360-8C7A-46F1-B64E-9BA4CA36D1FA}" srcOrd="0" destOrd="0" presId="urn:microsoft.com/office/officeart/2018/2/layout/IconVerticalSolidList"/>
    <dgm:cxn modelId="{6F3C5ACA-BBBF-C047-B3B6-B5BDC42785F4}" type="presParOf" srcId="{8B8E9374-08EB-4955-BE64-E4588C00122A}" destId="{06670A61-2453-457F-ADBC-EF8B7F9FEC5D}" srcOrd="1" destOrd="0" presId="urn:microsoft.com/office/officeart/2018/2/layout/IconVerticalSolidList"/>
    <dgm:cxn modelId="{484602F7-9E04-5C4E-B33D-AB547F8904ED}" type="presParOf" srcId="{8B8E9374-08EB-4955-BE64-E4588C00122A}" destId="{D374D285-407F-4B88-9C3D-7A68CE09B281}" srcOrd="2" destOrd="0" presId="urn:microsoft.com/office/officeart/2018/2/layout/IconVerticalSolidList"/>
    <dgm:cxn modelId="{0D851734-DE4D-7142-9BC6-9BEB25CE69EF}" type="presParOf" srcId="{8B8E9374-08EB-4955-BE64-E4588C00122A}" destId="{DC609A8C-8FB4-461D-9E23-D07254DDCCC3}" srcOrd="3" destOrd="0" presId="urn:microsoft.com/office/officeart/2018/2/layout/IconVerticalSolidList"/>
    <dgm:cxn modelId="{0AC52562-B4D8-954B-B6E4-13CD06D4C6A5}" type="presParOf" srcId="{8B8E9374-08EB-4955-BE64-E4588C00122A}" destId="{3C3952E1-5349-43E9-AFE1-1DA5CD997C5F}"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B22C431-A634-470D-94F8-E866942F1C49}" type="doc">
      <dgm:prSet loTypeId="urn:microsoft.com/office/officeart/2005/8/layout/radial3" loCatId="cycle" qsTypeId="urn:microsoft.com/office/officeart/2005/8/quickstyle/simple1" qsCatId="simple" csTypeId="urn:microsoft.com/office/officeart/2005/8/colors/colorful1" csCatId="colorful" phldr="1"/>
      <dgm:spPr/>
      <dgm:t>
        <a:bodyPr/>
        <a:lstStyle/>
        <a:p>
          <a:endParaRPr lang="en-US"/>
        </a:p>
      </dgm:t>
    </dgm:pt>
    <dgm:pt modelId="{A41B0411-E115-4916-86CA-C9BACA77B43E}">
      <dgm:prSet phldrT="[Text]"/>
      <dgm:spPr>
        <a:solidFill>
          <a:schemeClr val="accent1">
            <a:lumMod val="50000"/>
            <a:alpha val="50000"/>
          </a:schemeClr>
        </a:solidFill>
      </dgm:spPr>
      <dgm:t>
        <a:bodyPr/>
        <a:lstStyle/>
        <a:p>
          <a:r>
            <a:rPr lang="en-US" dirty="0"/>
            <a:t>Words</a:t>
          </a:r>
        </a:p>
        <a:p>
          <a:r>
            <a:rPr lang="en-US" dirty="0"/>
            <a:t>Grammar</a:t>
          </a:r>
        </a:p>
      </dgm:t>
    </dgm:pt>
    <dgm:pt modelId="{B7263B56-4D8C-4F55-9B25-2371D9F30B1E}" type="parTrans" cxnId="{8E16C77D-3176-437F-B897-A5C44172DB2D}">
      <dgm:prSet/>
      <dgm:spPr/>
      <dgm:t>
        <a:bodyPr/>
        <a:lstStyle/>
        <a:p>
          <a:endParaRPr lang="en-US"/>
        </a:p>
      </dgm:t>
    </dgm:pt>
    <dgm:pt modelId="{878F0F02-D140-4C30-AA21-354D25FFE45D}" type="sibTrans" cxnId="{8E16C77D-3176-437F-B897-A5C44172DB2D}">
      <dgm:prSet/>
      <dgm:spPr/>
      <dgm:t>
        <a:bodyPr/>
        <a:lstStyle/>
        <a:p>
          <a:endParaRPr lang="en-US"/>
        </a:p>
      </dgm:t>
    </dgm:pt>
    <dgm:pt modelId="{5BC5580C-2133-4959-AAAC-A5AA006FC7C2}">
      <dgm:prSet phldrT="[Text]"/>
      <dgm:spPr/>
      <dgm:t>
        <a:bodyPr/>
        <a:lstStyle/>
        <a:p>
          <a:r>
            <a:rPr lang="en-US" dirty="0"/>
            <a:t>Values &amp; Beliefs</a:t>
          </a:r>
        </a:p>
      </dgm:t>
    </dgm:pt>
    <dgm:pt modelId="{4A58A4CD-9D4D-4EDB-9D59-A4A31EF64664}" type="parTrans" cxnId="{F062F2A1-E853-4D8B-A48E-D06874064BE4}">
      <dgm:prSet/>
      <dgm:spPr/>
      <dgm:t>
        <a:bodyPr/>
        <a:lstStyle/>
        <a:p>
          <a:endParaRPr lang="en-US"/>
        </a:p>
      </dgm:t>
    </dgm:pt>
    <dgm:pt modelId="{11A54DE2-C3E8-4643-A694-04F462E8C57E}" type="sibTrans" cxnId="{F062F2A1-E853-4D8B-A48E-D06874064BE4}">
      <dgm:prSet/>
      <dgm:spPr/>
      <dgm:t>
        <a:bodyPr/>
        <a:lstStyle/>
        <a:p>
          <a:endParaRPr lang="en-US"/>
        </a:p>
      </dgm:t>
    </dgm:pt>
    <dgm:pt modelId="{4775043E-6BE4-4D36-B55E-E88ACD567417}">
      <dgm:prSet phldrT="[Text]"/>
      <dgm:spPr/>
      <dgm:t>
        <a:bodyPr/>
        <a:lstStyle/>
        <a:p>
          <a:r>
            <a:rPr lang="en-US" dirty="0"/>
            <a:t>Context cues</a:t>
          </a:r>
        </a:p>
      </dgm:t>
    </dgm:pt>
    <dgm:pt modelId="{08D3F172-3DBE-4360-BBBE-B2DFB681923D}" type="parTrans" cxnId="{33D29D1F-EAFD-4134-B80C-03474EDD4016}">
      <dgm:prSet/>
      <dgm:spPr/>
      <dgm:t>
        <a:bodyPr/>
        <a:lstStyle/>
        <a:p>
          <a:endParaRPr lang="en-US"/>
        </a:p>
      </dgm:t>
    </dgm:pt>
    <dgm:pt modelId="{5CC59BE6-7F72-40C0-AF1E-979D2EA1706D}" type="sibTrans" cxnId="{33D29D1F-EAFD-4134-B80C-03474EDD4016}">
      <dgm:prSet/>
      <dgm:spPr/>
      <dgm:t>
        <a:bodyPr/>
        <a:lstStyle/>
        <a:p>
          <a:endParaRPr lang="en-US"/>
        </a:p>
      </dgm:t>
    </dgm:pt>
    <dgm:pt modelId="{D927317E-7088-418C-8C01-498F085A79EC}">
      <dgm:prSet phldrT="[Text]"/>
      <dgm:spPr/>
      <dgm:t>
        <a:bodyPr/>
        <a:lstStyle/>
        <a:p>
          <a:r>
            <a:rPr lang="en-US" dirty="0"/>
            <a:t>Nonverbal </a:t>
          </a:r>
          <a:r>
            <a:rPr lang="en-US" dirty="0" err="1"/>
            <a:t>comm</a:t>
          </a:r>
          <a:endParaRPr lang="en-US" dirty="0"/>
        </a:p>
      </dgm:t>
    </dgm:pt>
    <dgm:pt modelId="{E35F6305-01FC-4CD7-AE50-5173B0D6AC72}" type="parTrans" cxnId="{B376792E-4F30-4452-9092-772268876A2F}">
      <dgm:prSet/>
      <dgm:spPr/>
      <dgm:t>
        <a:bodyPr/>
        <a:lstStyle/>
        <a:p>
          <a:endParaRPr lang="en-US"/>
        </a:p>
      </dgm:t>
    </dgm:pt>
    <dgm:pt modelId="{A4AE6E03-89D7-4B1D-86E8-8280098CB817}" type="sibTrans" cxnId="{B376792E-4F30-4452-9092-772268876A2F}">
      <dgm:prSet/>
      <dgm:spPr/>
      <dgm:t>
        <a:bodyPr/>
        <a:lstStyle/>
        <a:p>
          <a:endParaRPr lang="en-US"/>
        </a:p>
      </dgm:t>
    </dgm:pt>
    <dgm:pt modelId="{D2CED596-4D10-4EE3-B798-24D002A79EAE}">
      <dgm:prSet phldrT="[Text]"/>
      <dgm:spPr/>
      <dgm:t>
        <a:bodyPr/>
        <a:lstStyle/>
        <a:p>
          <a:r>
            <a:rPr lang="en-US" dirty="0"/>
            <a:t>Pragmatic skills</a:t>
          </a:r>
        </a:p>
      </dgm:t>
    </dgm:pt>
    <dgm:pt modelId="{C4478A7F-92CE-432D-B293-8C9A1E1E7DC6}" type="parTrans" cxnId="{E3B1704C-FE2E-4EB3-9C0C-1EC5D9BC4CEE}">
      <dgm:prSet/>
      <dgm:spPr/>
      <dgm:t>
        <a:bodyPr/>
        <a:lstStyle/>
        <a:p>
          <a:endParaRPr lang="en-US"/>
        </a:p>
      </dgm:t>
    </dgm:pt>
    <dgm:pt modelId="{2594A2CB-6842-43DF-918C-9268EF28F316}" type="sibTrans" cxnId="{E3B1704C-FE2E-4EB3-9C0C-1EC5D9BC4CEE}">
      <dgm:prSet/>
      <dgm:spPr/>
      <dgm:t>
        <a:bodyPr/>
        <a:lstStyle/>
        <a:p>
          <a:endParaRPr lang="en-US"/>
        </a:p>
      </dgm:t>
    </dgm:pt>
    <dgm:pt modelId="{DC72A1A0-5453-47DC-A934-3F88924451E2}" type="pres">
      <dgm:prSet presAssocID="{FB22C431-A634-470D-94F8-E866942F1C49}" presName="composite" presStyleCnt="0">
        <dgm:presLayoutVars>
          <dgm:chMax val="1"/>
          <dgm:dir/>
          <dgm:resizeHandles val="exact"/>
        </dgm:presLayoutVars>
      </dgm:prSet>
      <dgm:spPr/>
    </dgm:pt>
    <dgm:pt modelId="{AEADAB7A-4643-4CDD-AC7E-F0934F65BBAC}" type="pres">
      <dgm:prSet presAssocID="{FB22C431-A634-470D-94F8-E866942F1C49}" presName="radial" presStyleCnt="0">
        <dgm:presLayoutVars>
          <dgm:animLvl val="ctr"/>
        </dgm:presLayoutVars>
      </dgm:prSet>
      <dgm:spPr/>
    </dgm:pt>
    <dgm:pt modelId="{1644E89B-267C-440F-9E63-0DB2389366ED}" type="pres">
      <dgm:prSet presAssocID="{A41B0411-E115-4916-86CA-C9BACA77B43E}" presName="centerShape" presStyleLbl="vennNode1" presStyleIdx="0" presStyleCnt="5"/>
      <dgm:spPr/>
    </dgm:pt>
    <dgm:pt modelId="{899B79D7-5391-42D4-BE8F-DE1E8141A63E}" type="pres">
      <dgm:prSet presAssocID="{5BC5580C-2133-4959-AAAC-A5AA006FC7C2}" presName="node" presStyleLbl="vennNode1" presStyleIdx="1" presStyleCnt="5" custScaleX="127149" custScaleY="128366">
        <dgm:presLayoutVars>
          <dgm:bulletEnabled val="1"/>
        </dgm:presLayoutVars>
      </dgm:prSet>
      <dgm:spPr/>
    </dgm:pt>
    <dgm:pt modelId="{788B03FC-E271-40A5-B6A3-10DCB84F028C}" type="pres">
      <dgm:prSet presAssocID="{4775043E-6BE4-4D36-B55E-E88ACD567417}" presName="node" presStyleLbl="vennNode1" presStyleIdx="2" presStyleCnt="5" custScaleX="126075" custScaleY="121947">
        <dgm:presLayoutVars>
          <dgm:bulletEnabled val="1"/>
        </dgm:presLayoutVars>
      </dgm:prSet>
      <dgm:spPr/>
    </dgm:pt>
    <dgm:pt modelId="{6D2C10D6-E861-47A7-A8DB-872C26422F69}" type="pres">
      <dgm:prSet presAssocID="{D927317E-7088-418C-8C01-498F085A79EC}" presName="node" presStyleLbl="vennNode1" presStyleIdx="3" presStyleCnt="5" custScaleX="131227" custScaleY="121826">
        <dgm:presLayoutVars>
          <dgm:bulletEnabled val="1"/>
        </dgm:presLayoutVars>
      </dgm:prSet>
      <dgm:spPr/>
    </dgm:pt>
    <dgm:pt modelId="{B865AE5D-5F70-4932-A021-6A6E872E8771}" type="pres">
      <dgm:prSet presAssocID="{D2CED596-4D10-4EE3-B798-24D002A79EAE}" presName="node" presStyleLbl="vennNode1" presStyleIdx="4" presStyleCnt="5" custScaleX="132846" custScaleY="124594">
        <dgm:presLayoutVars>
          <dgm:bulletEnabled val="1"/>
        </dgm:presLayoutVars>
      </dgm:prSet>
      <dgm:spPr/>
    </dgm:pt>
  </dgm:ptLst>
  <dgm:cxnLst>
    <dgm:cxn modelId="{81BE3A11-E131-485D-9F4B-F81EF4F8661E}" type="presOf" srcId="{FB22C431-A634-470D-94F8-E866942F1C49}" destId="{DC72A1A0-5453-47DC-A934-3F88924451E2}" srcOrd="0" destOrd="0" presId="urn:microsoft.com/office/officeart/2005/8/layout/radial3"/>
    <dgm:cxn modelId="{78DCC019-612F-405F-95F1-4B87C80CC84E}" type="presOf" srcId="{A41B0411-E115-4916-86CA-C9BACA77B43E}" destId="{1644E89B-267C-440F-9E63-0DB2389366ED}" srcOrd="0" destOrd="0" presId="urn:microsoft.com/office/officeart/2005/8/layout/radial3"/>
    <dgm:cxn modelId="{32AA841F-3BDA-4E98-A90F-A2B283A55868}" type="presOf" srcId="{5BC5580C-2133-4959-AAAC-A5AA006FC7C2}" destId="{899B79D7-5391-42D4-BE8F-DE1E8141A63E}" srcOrd="0" destOrd="0" presId="urn:microsoft.com/office/officeart/2005/8/layout/radial3"/>
    <dgm:cxn modelId="{33D29D1F-EAFD-4134-B80C-03474EDD4016}" srcId="{A41B0411-E115-4916-86CA-C9BACA77B43E}" destId="{4775043E-6BE4-4D36-B55E-E88ACD567417}" srcOrd="1" destOrd="0" parTransId="{08D3F172-3DBE-4360-BBBE-B2DFB681923D}" sibTransId="{5CC59BE6-7F72-40C0-AF1E-979D2EA1706D}"/>
    <dgm:cxn modelId="{B376792E-4F30-4452-9092-772268876A2F}" srcId="{A41B0411-E115-4916-86CA-C9BACA77B43E}" destId="{D927317E-7088-418C-8C01-498F085A79EC}" srcOrd="2" destOrd="0" parTransId="{E35F6305-01FC-4CD7-AE50-5173B0D6AC72}" sibTransId="{A4AE6E03-89D7-4B1D-86E8-8280098CB817}"/>
    <dgm:cxn modelId="{E98D5233-3F86-4B97-8F58-870F638D8951}" type="presOf" srcId="{D927317E-7088-418C-8C01-498F085A79EC}" destId="{6D2C10D6-E861-47A7-A8DB-872C26422F69}" srcOrd="0" destOrd="0" presId="urn:microsoft.com/office/officeart/2005/8/layout/radial3"/>
    <dgm:cxn modelId="{F2518762-6B8A-4858-A625-20463A4C1DE0}" type="presOf" srcId="{4775043E-6BE4-4D36-B55E-E88ACD567417}" destId="{788B03FC-E271-40A5-B6A3-10DCB84F028C}" srcOrd="0" destOrd="0" presId="urn:microsoft.com/office/officeart/2005/8/layout/radial3"/>
    <dgm:cxn modelId="{E3B1704C-FE2E-4EB3-9C0C-1EC5D9BC4CEE}" srcId="{A41B0411-E115-4916-86CA-C9BACA77B43E}" destId="{D2CED596-4D10-4EE3-B798-24D002A79EAE}" srcOrd="3" destOrd="0" parTransId="{C4478A7F-92CE-432D-B293-8C9A1E1E7DC6}" sibTransId="{2594A2CB-6842-43DF-918C-9268EF28F316}"/>
    <dgm:cxn modelId="{8E16C77D-3176-437F-B897-A5C44172DB2D}" srcId="{FB22C431-A634-470D-94F8-E866942F1C49}" destId="{A41B0411-E115-4916-86CA-C9BACA77B43E}" srcOrd="0" destOrd="0" parTransId="{B7263B56-4D8C-4F55-9B25-2371D9F30B1E}" sibTransId="{878F0F02-D140-4C30-AA21-354D25FFE45D}"/>
    <dgm:cxn modelId="{DF576D86-5715-4B32-AF02-7DF654680DE1}" type="presOf" srcId="{D2CED596-4D10-4EE3-B798-24D002A79EAE}" destId="{B865AE5D-5F70-4932-A021-6A6E872E8771}" srcOrd="0" destOrd="0" presId="urn:microsoft.com/office/officeart/2005/8/layout/radial3"/>
    <dgm:cxn modelId="{F062F2A1-E853-4D8B-A48E-D06874064BE4}" srcId="{A41B0411-E115-4916-86CA-C9BACA77B43E}" destId="{5BC5580C-2133-4959-AAAC-A5AA006FC7C2}" srcOrd="0" destOrd="0" parTransId="{4A58A4CD-9D4D-4EDB-9D59-A4A31EF64664}" sibTransId="{11A54DE2-C3E8-4643-A694-04F462E8C57E}"/>
    <dgm:cxn modelId="{8C904C19-CD2C-446F-8119-24923411736C}" type="presParOf" srcId="{DC72A1A0-5453-47DC-A934-3F88924451E2}" destId="{AEADAB7A-4643-4CDD-AC7E-F0934F65BBAC}" srcOrd="0" destOrd="0" presId="urn:microsoft.com/office/officeart/2005/8/layout/radial3"/>
    <dgm:cxn modelId="{A3B3C306-81BB-4E18-8B79-BBB5C07EE773}" type="presParOf" srcId="{AEADAB7A-4643-4CDD-AC7E-F0934F65BBAC}" destId="{1644E89B-267C-440F-9E63-0DB2389366ED}" srcOrd="0" destOrd="0" presId="urn:microsoft.com/office/officeart/2005/8/layout/radial3"/>
    <dgm:cxn modelId="{641473F7-A2A4-48EA-8548-35235DCE82A5}" type="presParOf" srcId="{AEADAB7A-4643-4CDD-AC7E-F0934F65BBAC}" destId="{899B79D7-5391-42D4-BE8F-DE1E8141A63E}" srcOrd="1" destOrd="0" presId="urn:microsoft.com/office/officeart/2005/8/layout/radial3"/>
    <dgm:cxn modelId="{3AB819A9-27D6-40EC-8A5B-20E483C7BA6E}" type="presParOf" srcId="{AEADAB7A-4643-4CDD-AC7E-F0934F65BBAC}" destId="{788B03FC-E271-40A5-B6A3-10DCB84F028C}" srcOrd="2" destOrd="0" presId="urn:microsoft.com/office/officeart/2005/8/layout/radial3"/>
    <dgm:cxn modelId="{DF203737-BA74-4201-9EAA-81772593315D}" type="presParOf" srcId="{AEADAB7A-4643-4CDD-AC7E-F0934F65BBAC}" destId="{6D2C10D6-E861-47A7-A8DB-872C26422F69}" srcOrd="3" destOrd="0" presId="urn:microsoft.com/office/officeart/2005/8/layout/radial3"/>
    <dgm:cxn modelId="{A2E0A2FD-4CE4-41AB-819B-16C3FDD9B23E}" type="presParOf" srcId="{AEADAB7A-4643-4CDD-AC7E-F0934F65BBAC}" destId="{B865AE5D-5F70-4932-A021-6A6E872E8771}"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7387094-7CA2-9643-A9AB-5FEC538AC068}" type="doc">
      <dgm:prSet loTypeId="urn:microsoft.com/office/officeart/2005/8/layout/cycle3" loCatId="" qsTypeId="urn:microsoft.com/office/officeart/2005/8/quickstyle/simple1" qsCatId="simple" csTypeId="urn:microsoft.com/office/officeart/2005/8/colors/colorful5" csCatId="colorful" phldr="1"/>
      <dgm:spPr/>
      <dgm:t>
        <a:bodyPr/>
        <a:lstStyle/>
        <a:p>
          <a:endParaRPr lang="en-US"/>
        </a:p>
      </dgm:t>
    </dgm:pt>
    <dgm:pt modelId="{59A559E0-E20B-E14D-BEF6-A730A04DCD98}">
      <dgm:prSet phldrT="[Text]"/>
      <dgm:spPr/>
      <dgm:t>
        <a:bodyPr/>
        <a:lstStyle/>
        <a:p>
          <a:r>
            <a:rPr lang="en-US" dirty="0"/>
            <a:t>Content</a:t>
          </a:r>
        </a:p>
      </dgm:t>
    </dgm:pt>
    <dgm:pt modelId="{14B59BF4-D5B1-5242-8571-182343E3B642}" type="parTrans" cxnId="{DDB5A858-83AA-1346-AFEE-089A9F58FA40}">
      <dgm:prSet/>
      <dgm:spPr/>
      <dgm:t>
        <a:bodyPr/>
        <a:lstStyle/>
        <a:p>
          <a:endParaRPr lang="en-US"/>
        </a:p>
      </dgm:t>
    </dgm:pt>
    <dgm:pt modelId="{90C4C124-A92F-B248-B516-D9F4F452BCB9}" type="sibTrans" cxnId="{DDB5A858-83AA-1346-AFEE-089A9F58FA40}">
      <dgm:prSet/>
      <dgm:spPr/>
      <dgm:t>
        <a:bodyPr/>
        <a:lstStyle/>
        <a:p>
          <a:endParaRPr lang="en-US"/>
        </a:p>
      </dgm:t>
    </dgm:pt>
    <dgm:pt modelId="{24F7DE85-8D50-6546-8EF8-B7D57EC70F1A}">
      <dgm:prSet phldrT="[Text]"/>
      <dgm:spPr>
        <a:solidFill>
          <a:srgbClr val="1A0E7D"/>
        </a:solidFill>
      </dgm:spPr>
      <dgm:t>
        <a:bodyPr/>
        <a:lstStyle/>
        <a:p>
          <a:r>
            <a:rPr lang="en-US" dirty="0"/>
            <a:t>Stimuli</a:t>
          </a:r>
        </a:p>
      </dgm:t>
    </dgm:pt>
    <dgm:pt modelId="{63D7DB99-6B47-7C4E-A1F6-831880EC6471}" type="parTrans" cxnId="{539FB626-406F-7F4A-A9F4-BCAE380201AC}">
      <dgm:prSet/>
      <dgm:spPr/>
      <dgm:t>
        <a:bodyPr/>
        <a:lstStyle/>
        <a:p>
          <a:endParaRPr lang="en-US"/>
        </a:p>
      </dgm:t>
    </dgm:pt>
    <dgm:pt modelId="{5CF1EDAF-3D53-014B-9187-CA17C82EA4AF}" type="sibTrans" cxnId="{539FB626-406F-7F4A-A9F4-BCAE380201AC}">
      <dgm:prSet/>
      <dgm:spPr/>
      <dgm:t>
        <a:bodyPr/>
        <a:lstStyle/>
        <a:p>
          <a:endParaRPr lang="en-US"/>
        </a:p>
      </dgm:t>
    </dgm:pt>
    <dgm:pt modelId="{DE58F00A-EA55-7240-8690-8E1B79A7817A}">
      <dgm:prSet phldrT="[Text]"/>
      <dgm:spPr>
        <a:solidFill>
          <a:schemeClr val="accent3"/>
        </a:solidFill>
      </dgm:spPr>
      <dgm:t>
        <a:bodyPr/>
        <a:lstStyle/>
        <a:p>
          <a:r>
            <a:rPr lang="en-US" dirty="0"/>
            <a:t>Observation</a:t>
          </a:r>
        </a:p>
      </dgm:t>
    </dgm:pt>
    <dgm:pt modelId="{04451043-3CFF-6F45-9E70-C1A60AE23C06}" type="parTrans" cxnId="{E97463CE-0341-E548-AB52-86AD2583EDA8}">
      <dgm:prSet/>
      <dgm:spPr/>
      <dgm:t>
        <a:bodyPr/>
        <a:lstStyle/>
        <a:p>
          <a:endParaRPr lang="en-US"/>
        </a:p>
      </dgm:t>
    </dgm:pt>
    <dgm:pt modelId="{42077542-07B4-BB4D-804F-E871B2B57F99}" type="sibTrans" cxnId="{E97463CE-0341-E548-AB52-86AD2583EDA8}">
      <dgm:prSet/>
      <dgm:spPr/>
      <dgm:t>
        <a:bodyPr/>
        <a:lstStyle/>
        <a:p>
          <a:endParaRPr lang="en-US"/>
        </a:p>
      </dgm:t>
    </dgm:pt>
    <dgm:pt modelId="{8465DACB-B590-0A48-9845-E5E6B497D2EC}">
      <dgm:prSet phldrT="[Text]"/>
      <dgm:spPr>
        <a:solidFill>
          <a:srgbClr val="3B893F"/>
        </a:solidFill>
      </dgm:spPr>
      <dgm:t>
        <a:bodyPr/>
        <a:lstStyle/>
        <a:p>
          <a:r>
            <a:rPr lang="en-US" dirty="0"/>
            <a:t>Application</a:t>
          </a:r>
        </a:p>
      </dgm:t>
    </dgm:pt>
    <dgm:pt modelId="{C90511C7-3636-E747-8A66-3CC36B5D8F0A}" type="parTrans" cxnId="{39F48A6D-F857-9B49-B916-5709FAA1E3D0}">
      <dgm:prSet/>
      <dgm:spPr/>
      <dgm:t>
        <a:bodyPr/>
        <a:lstStyle/>
        <a:p>
          <a:endParaRPr lang="en-US"/>
        </a:p>
      </dgm:t>
    </dgm:pt>
    <dgm:pt modelId="{595EE17D-A26B-2A43-891D-CE09D8E185E4}" type="sibTrans" cxnId="{39F48A6D-F857-9B49-B916-5709FAA1E3D0}">
      <dgm:prSet/>
      <dgm:spPr/>
      <dgm:t>
        <a:bodyPr/>
        <a:lstStyle/>
        <a:p>
          <a:endParaRPr lang="en-US"/>
        </a:p>
      </dgm:t>
    </dgm:pt>
    <dgm:pt modelId="{298805A7-CF34-F245-B809-8968982ECFBD}">
      <dgm:prSet phldrT="[Text]"/>
      <dgm:spPr>
        <a:solidFill>
          <a:schemeClr val="accent4">
            <a:lumMod val="75000"/>
          </a:schemeClr>
        </a:solidFill>
      </dgm:spPr>
      <dgm:t>
        <a:bodyPr/>
        <a:lstStyle/>
        <a:p>
          <a:r>
            <a:rPr lang="en-US" dirty="0"/>
            <a:t>Debriefing</a:t>
          </a:r>
        </a:p>
      </dgm:t>
    </dgm:pt>
    <dgm:pt modelId="{93E58D54-A387-F641-B39E-6B28C005982C}" type="parTrans" cxnId="{154C2BBE-4624-F544-898C-15CE5F7364C0}">
      <dgm:prSet/>
      <dgm:spPr/>
      <dgm:t>
        <a:bodyPr/>
        <a:lstStyle/>
        <a:p>
          <a:endParaRPr lang="en-US"/>
        </a:p>
      </dgm:t>
    </dgm:pt>
    <dgm:pt modelId="{7B0FD9DF-E6EF-0748-8529-0B45B8DFBA4E}" type="sibTrans" cxnId="{154C2BBE-4624-F544-898C-15CE5F7364C0}">
      <dgm:prSet/>
      <dgm:spPr/>
      <dgm:t>
        <a:bodyPr/>
        <a:lstStyle/>
        <a:p>
          <a:endParaRPr lang="en-US"/>
        </a:p>
      </dgm:t>
    </dgm:pt>
    <dgm:pt modelId="{DD530636-9B20-A04F-92D3-9BC220D5AE69}">
      <dgm:prSet phldrT="[Text]"/>
      <dgm:spPr/>
      <dgm:t>
        <a:bodyPr/>
        <a:lstStyle/>
        <a:p>
          <a:r>
            <a:rPr lang="en-US" dirty="0"/>
            <a:t>Reflection</a:t>
          </a:r>
        </a:p>
      </dgm:t>
    </dgm:pt>
    <dgm:pt modelId="{8154FA6E-8ADB-7645-8BE7-93D6E9D29017}" type="parTrans" cxnId="{F372AB4B-DCB1-6044-8F15-BAE355CEB158}">
      <dgm:prSet/>
      <dgm:spPr/>
      <dgm:t>
        <a:bodyPr/>
        <a:lstStyle/>
        <a:p>
          <a:endParaRPr lang="en-US"/>
        </a:p>
      </dgm:t>
    </dgm:pt>
    <dgm:pt modelId="{6E061055-89C8-D647-92FC-18079FF05868}" type="sibTrans" cxnId="{F372AB4B-DCB1-6044-8F15-BAE355CEB158}">
      <dgm:prSet/>
      <dgm:spPr/>
      <dgm:t>
        <a:bodyPr/>
        <a:lstStyle/>
        <a:p>
          <a:endParaRPr lang="en-US"/>
        </a:p>
      </dgm:t>
    </dgm:pt>
    <dgm:pt modelId="{B1EDC4C9-C4A2-1D4E-A7A3-8C50C4931921}" type="pres">
      <dgm:prSet presAssocID="{97387094-7CA2-9643-A9AB-5FEC538AC068}" presName="Name0" presStyleCnt="0">
        <dgm:presLayoutVars>
          <dgm:dir/>
          <dgm:resizeHandles val="exact"/>
        </dgm:presLayoutVars>
      </dgm:prSet>
      <dgm:spPr/>
    </dgm:pt>
    <dgm:pt modelId="{AB1ECC00-3648-D448-A772-09E112BA3769}" type="pres">
      <dgm:prSet presAssocID="{97387094-7CA2-9643-A9AB-5FEC538AC068}" presName="cycle" presStyleCnt="0"/>
      <dgm:spPr/>
    </dgm:pt>
    <dgm:pt modelId="{819E7D15-5B09-C145-AAD8-6D5E53FC1C01}" type="pres">
      <dgm:prSet presAssocID="{59A559E0-E20B-E14D-BEF6-A730A04DCD98}" presName="nodeFirstNode" presStyleLbl="node1" presStyleIdx="0" presStyleCnt="6">
        <dgm:presLayoutVars>
          <dgm:bulletEnabled val="1"/>
        </dgm:presLayoutVars>
      </dgm:prSet>
      <dgm:spPr/>
    </dgm:pt>
    <dgm:pt modelId="{C21AE8AF-0BC2-AF47-8E7E-3748DC7A02C7}" type="pres">
      <dgm:prSet presAssocID="{90C4C124-A92F-B248-B516-D9F4F452BCB9}" presName="sibTransFirstNode" presStyleLbl="bgShp" presStyleIdx="0" presStyleCnt="1"/>
      <dgm:spPr/>
    </dgm:pt>
    <dgm:pt modelId="{97F2F578-3EC0-C545-8CF2-7FF6375879FA}" type="pres">
      <dgm:prSet presAssocID="{24F7DE85-8D50-6546-8EF8-B7D57EC70F1A}" presName="nodeFollowingNodes" presStyleLbl="node1" presStyleIdx="1" presStyleCnt="6">
        <dgm:presLayoutVars>
          <dgm:bulletEnabled val="1"/>
        </dgm:presLayoutVars>
      </dgm:prSet>
      <dgm:spPr/>
    </dgm:pt>
    <dgm:pt modelId="{2A38D3B8-5B74-D946-9217-72511804CEF5}" type="pres">
      <dgm:prSet presAssocID="{DE58F00A-EA55-7240-8690-8E1B79A7817A}" presName="nodeFollowingNodes" presStyleLbl="node1" presStyleIdx="2" presStyleCnt="6">
        <dgm:presLayoutVars>
          <dgm:bulletEnabled val="1"/>
        </dgm:presLayoutVars>
      </dgm:prSet>
      <dgm:spPr/>
    </dgm:pt>
    <dgm:pt modelId="{F647B118-E841-434C-858E-53A0D4861D49}" type="pres">
      <dgm:prSet presAssocID="{8465DACB-B590-0A48-9845-E5E6B497D2EC}" presName="nodeFollowingNodes" presStyleLbl="node1" presStyleIdx="3" presStyleCnt="6">
        <dgm:presLayoutVars>
          <dgm:bulletEnabled val="1"/>
        </dgm:presLayoutVars>
      </dgm:prSet>
      <dgm:spPr/>
    </dgm:pt>
    <dgm:pt modelId="{BE118BE0-4C07-654B-A1D9-B0AFDD7BF9EA}" type="pres">
      <dgm:prSet presAssocID="{298805A7-CF34-F245-B809-8968982ECFBD}" presName="nodeFollowingNodes" presStyleLbl="node1" presStyleIdx="4" presStyleCnt="6">
        <dgm:presLayoutVars>
          <dgm:bulletEnabled val="1"/>
        </dgm:presLayoutVars>
      </dgm:prSet>
      <dgm:spPr/>
    </dgm:pt>
    <dgm:pt modelId="{388AEDC0-9F9B-7C40-A0CE-056DAC8D46AA}" type="pres">
      <dgm:prSet presAssocID="{DD530636-9B20-A04F-92D3-9BC220D5AE69}" presName="nodeFollowingNodes" presStyleLbl="node1" presStyleIdx="5" presStyleCnt="6">
        <dgm:presLayoutVars>
          <dgm:bulletEnabled val="1"/>
        </dgm:presLayoutVars>
      </dgm:prSet>
      <dgm:spPr/>
    </dgm:pt>
  </dgm:ptLst>
  <dgm:cxnLst>
    <dgm:cxn modelId="{0748EE02-46FC-F442-845A-7AD79FA78632}" type="presOf" srcId="{DE58F00A-EA55-7240-8690-8E1B79A7817A}" destId="{2A38D3B8-5B74-D946-9217-72511804CEF5}" srcOrd="0" destOrd="0" presId="urn:microsoft.com/office/officeart/2005/8/layout/cycle3"/>
    <dgm:cxn modelId="{539FB626-406F-7F4A-A9F4-BCAE380201AC}" srcId="{97387094-7CA2-9643-A9AB-5FEC538AC068}" destId="{24F7DE85-8D50-6546-8EF8-B7D57EC70F1A}" srcOrd="1" destOrd="0" parTransId="{63D7DB99-6B47-7C4E-A1F6-831880EC6471}" sibTransId="{5CF1EDAF-3D53-014B-9187-CA17C82EA4AF}"/>
    <dgm:cxn modelId="{B1970A2C-8D40-C448-ADB4-F4D7D663CA17}" type="presOf" srcId="{298805A7-CF34-F245-B809-8968982ECFBD}" destId="{BE118BE0-4C07-654B-A1D9-B0AFDD7BF9EA}" srcOrd="0" destOrd="0" presId="urn:microsoft.com/office/officeart/2005/8/layout/cycle3"/>
    <dgm:cxn modelId="{F372AB4B-DCB1-6044-8F15-BAE355CEB158}" srcId="{97387094-7CA2-9643-A9AB-5FEC538AC068}" destId="{DD530636-9B20-A04F-92D3-9BC220D5AE69}" srcOrd="5" destOrd="0" parTransId="{8154FA6E-8ADB-7645-8BE7-93D6E9D29017}" sibTransId="{6E061055-89C8-D647-92FC-18079FF05868}"/>
    <dgm:cxn modelId="{FBF0FE6C-661F-8F4C-8DB2-A520664AF4A3}" type="presOf" srcId="{DD530636-9B20-A04F-92D3-9BC220D5AE69}" destId="{388AEDC0-9F9B-7C40-A0CE-056DAC8D46AA}" srcOrd="0" destOrd="0" presId="urn:microsoft.com/office/officeart/2005/8/layout/cycle3"/>
    <dgm:cxn modelId="{39F48A6D-F857-9B49-B916-5709FAA1E3D0}" srcId="{97387094-7CA2-9643-A9AB-5FEC538AC068}" destId="{8465DACB-B590-0A48-9845-E5E6B497D2EC}" srcOrd="3" destOrd="0" parTransId="{C90511C7-3636-E747-8A66-3CC36B5D8F0A}" sibTransId="{595EE17D-A26B-2A43-891D-CE09D8E185E4}"/>
    <dgm:cxn modelId="{DDB5A858-83AA-1346-AFEE-089A9F58FA40}" srcId="{97387094-7CA2-9643-A9AB-5FEC538AC068}" destId="{59A559E0-E20B-E14D-BEF6-A730A04DCD98}" srcOrd="0" destOrd="0" parTransId="{14B59BF4-D5B1-5242-8571-182343E3B642}" sibTransId="{90C4C124-A92F-B248-B516-D9F4F452BCB9}"/>
    <dgm:cxn modelId="{44DA8DAA-D019-8648-914C-1F30A52FCCDE}" type="presOf" srcId="{90C4C124-A92F-B248-B516-D9F4F452BCB9}" destId="{C21AE8AF-0BC2-AF47-8E7E-3748DC7A02C7}" srcOrd="0" destOrd="0" presId="urn:microsoft.com/office/officeart/2005/8/layout/cycle3"/>
    <dgm:cxn modelId="{5FA0DDB0-F1F5-1948-96C6-00FB0DF476FE}" type="presOf" srcId="{97387094-7CA2-9643-A9AB-5FEC538AC068}" destId="{B1EDC4C9-C4A2-1D4E-A7A3-8C50C4931921}" srcOrd="0" destOrd="0" presId="urn:microsoft.com/office/officeart/2005/8/layout/cycle3"/>
    <dgm:cxn modelId="{154C2BBE-4624-F544-898C-15CE5F7364C0}" srcId="{97387094-7CA2-9643-A9AB-5FEC538AC068}" destId="{298805A7-CF34-F245-B809-8968982ECFBD}" srcOrd="4" destOrd="0" parTransId="{93E58D54-A387-F641-B39E-6B28C005982C}" sibTransId="{7B0FD9DF-E6EF-0748-8529-0B45B8DFBA4E}"/>
    <dgm:cxn modelId="{F82679C6-89D0-E047-9534-4F5703947592}" type="presOf" srcId="{24F7DE85-8D50-6546-8EF8-B7D57EC70F1A}" destId="{97F2F578-3EC0-C545-8CF2-7FF6375879FA}" srcOrd="0" destOrd="0" presId="urn:microsoft.com/office/officeart/2005/8/layout/cycle3"/>
    <dgm:cxn modelId="{FE8570C7-B7D9-C648-9B4D-C3DEE33B8BD1}" type="presOf" srcId="{59A559E0-E20B-E14D-BEF6-A730A04DCD98}" destId="{819E7D15-5B09-C145-AAD8-6D5E53FC1C01}" srcOrd="0" destOrd="0" presId="urn:microsoft.com/office/officeart/2005/8/layout/cycle3"/>
    <dgm:cxn modelId="{E97463CE-0341-E548-AB52-86AD2583EDA8}" srcId="{97387094-7CA2-9643-A9AB-5FEC538AC068}" destId="{DE58F00A-EA55-7240-8690-8E1B79A7817A}" srcOrd="2" destOrd="0" parTransId="{04451043-3CFF-6F45-9E70-C1A60AE23C06}" sibTransId="{42077542-07B4-BB4D-804F-E871B2B57F99}"/>
    <dgm:cxn modelId="{A60C5AE3-BA55-9847-B101-08A583412ED4}" type="presOf" srcId="{8465DACB-B590-0A48-9845-E5E6B497D2EC}" destId="{F647B118-E841-434C-858E-53A0D4861D49}" srcOrd="0" destOrd="0" presId="urn:microsoft.com/office/officeart/2005/8/layout/cycle3"/>
    <dgm:cxn modelId="{D1A9CD4F-433C-9541-8DA3-522829243A34}" type="presParOf" srcId="{B1EDC4C9-C4A2-1D4E-A7A3-8C50C4931921}" destId="{AB1ECC00-3648-D448-A772-09E112BA3769}" srcOrd="0" destOrd="0" presId="urn:microsoft.com/office/officeart/2005/8/layout/cycle3"/>
    <dgm:cxn modelId="{D06E2A7C-8628-FA4C-ADD5-A37CC7DE2535}" type="presParOf" srcId="{AB1ECC00-3648-D448-A772-09E112BA3769}" destId="{819E7D15-5B09-C145-AAD8-6D5E53FC1C01}" srcOrd="0" destOrd="0" presId="urn:microsoft.com/office/officeart/2005/8/layout/cycle3"/>
    <dgm:cxn modelId="{022A34B1-F97E-9747-99F4-4DCE7311891F}" type="presParOf" srcId="{AB1ECC00-3648-D448-A772-09E112BA3769}" destId="{C21AE8AF-0BC2-AF47-8E7E-3748DC7A02C7}" srcOrd="1" destOrd="0" presId="urn:microsoft.com/office/officeart/2005/8/layout/cycle3"/>
    <dgm:cxn modelId="{66D891FA-85FD-6047-98CD-A01FEF779BFE}" type="presParOf" srcId="{AB1ECC00-3648-D448-A772-09E112BA3769}" destId="{97F2F578-3EC0-C545-8CF2-7FF6375879FA}" srcOrd="2" destOrd="0" presId="urn:microsoft.com/office/officeart/2005/8/layout/cycle3"/>
    <dgm:cxn modelId="{0392BDD9-4775-F34E-A470-AB1E4AB7DB16}" type="presParOf" srcId="{AB1ECC00-3648-D448-A772-09E112BA3769}" destId="{2A38D3B8-5B74-D946-9217-72511804CEF5}" srcOrd="3" destOrd="0" presId="urn:microsoft.com/office/officeart/2005/8/layout/cycle3"/>
    <dgm:cxn modelId="{9D8F979A-1276-094A-9148-A5F3DF758D66}" type="presParOf" srcId="{AB1ECC00-3648-D448-A772-09E112BA3769}" destId="{F647B118-E841-434C-858E-53A0D4861D49}" srcOrd="4" destOrd="0" presId="urn:microsoft.com/office/officeart/2005/8/layout/cycle3"/>
    <dgm:cxn modelId="{9F150B29-5C55-9A42-8832-E956EC75D5D0}" type="presParOf" srcId="{AB1ECC00-3648-D448-A772-09E112BA3769}" destId="{BE118BE0-4C07-654B-A1D9-B0AFDD7BF9EA}" srcOrd="5" destOrd="0" presId="urn:microsoft.com/office/officeart/2005/8/layout/cycle3"/>
    <dgm:cxn modelId="{6D0B8558-E8BB-6245-8815-4FB13343631C}" type="presParOf" srcId="{AB1ECC00-3648-D448-A772-09E112BA3769}" destId="{388AEDC0-9F9B-7C40-A0CE-056DAC8D46AA}"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A23D8-CC4A-4E2A-8938-05F7E753896B}">
      <dsp:nvSpPr>
        <dsp:cNvPr id="0" name=""/>
        <dsp:cNvSpPr/>
      </dsp:nvSpPr>
      <dsp:spPr>
        <a:xfrm>
          <a:off x="2261031" y="4049392"/>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ECCE8E-6D99-4A31-B227-6B73D486B5E6}">
      <dsp:nvSpPr>
        <dsp:cNvPr id="0" name=""/>
        <dsp:cNvSpPr/>
      </dsp:nvSpPr>
      <dsp:spPr>
        <a:xfrm>
          <a:off x="1991580" y="4179103"/>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EE6D32-D51A-492C-8013-85E6F04C3421}">
      <dsp:nvSpPr>
        <dsp:cNvPr id="0" name=""/>
        <dsp:cNvSpPr/>
      </dsp:nvSpPr>
      <dsp:spPr>
        <a:xfrm>
          <a:off x="1709264" y="4281560"/>
          <a:ext cx="142944" cy="142944"/>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8B45E7-B91D-4F70-B187-E4FAFE36193C}">
      <dsp:nvSpPr>
        <dsp:cNvPr id="0" name=""/>
        <dsp:cNvSpPr/>
      </dsp:nvSpPr>
      <dsp:spPr>
        <a:xfrm>
          <a:off x="3554683" y="2547869"/>
          <a:ext cx="142944" cy="14294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3E32E-A707-45A9-ADD2-C92731E05D4B}">
      <dsp:nvSpPr>
        <dsp:cNvPr id="0" name=""/>
        <dsp:cNvSpPr/>
      </dsp:nvSpPr>
      <dsp:spPr>
        <a:xfrm>
          <a:off x="3446045" y="2811835"/>
          <a:ext cx="142944" cy="1429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53A730-F0C8-49B5-B516-C3030021D0CC}">
      <dsp:nvSpPr>
        <dsp:cNvPr id="0" name=""/>
        <dsp:cNvSpPr/>
      </dsp:nvSpPr>
      <dsp:spPr>
        <a:xfrm>
          <a:off x="3368855" y="560812"/>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736C8A-8FE7-495D-9FE0-873E7C42F7E3}">
      <dsp:nvSpPr>
        <dsp:cNvPr id="0" name=""/>
        <dsp:cNvSpPr/>
      </dsp:nvSpPr>
      <dsp:spPr>
        <a:xfrm>
          <a:off x="3567548" y="434634"/>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7D673-97BD-4890-B920-B63BE1A5DC7B}">
      <dsp:nvSpPr>
        <dsp:cNvPr id="0" name=""/>
        <dsp:cNvSpPr/>
      </dsp:nvSpPr>
      <dsp:spPr>
        <a:xfrm>
          <a:off x="3766242" y="308456"/>
          <a:ext cx="142944" cy="142944"/>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04915-FE8C-43BE-A751-923027F506A7}">
      <dsp:nvSpPr>
        <dsp:cNvPr id="0" name=""/>
        <dsp:cNvSpPr/>
      </dsp:nvSpPr>
      <dsp:spPr>
        <a:xfrm>
          <a:off x="3964935" y="434634"/>
          <a:ext cx="142944" cy="14294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D6789-656E-4ADB-8D3F-CC56FC38B815}">
      <dsp:nvSpPr>
        <dsp:cNvPr id="0" name=""/>
        <dsp:cNvSpPr/>
      </dsp:nvSpPr>
      <dsp:spPr>
        <a:xfrm>
          <a:off x="4163629" y="560812"/>
          <a:ext cx="142944" cy="1429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3DBC50-E525-42DB-B155-4DB6D5C95F08}">
      <dsp:nvSpPr>
        <dsp:cNvPr id="0" name=""/>
        <dsp:cNvSpPr/>
      </dsp:nvSpPr>
      <dsp:spPr>
        <a:xfrm>
          <a:off x="3766242" y="574440"/>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152D7-9540-4B5C-9564-3C697BF295BB}">
      <dsp:nvSpPr>
        <dsp:cNvPr id="0" name=""/>
        <dsp:cNvSpPr/>
      </dsp:nvSpPr>
      <dsp:spPr>
        <a:xfrm>
          <a:off x="3766242" y="840928"/>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7E035B-8749-439A-A246-2A0C776D5839}">
      <dsp:nvSpPr>
        <dsp:cNvPr id="0" name=""/>
        <dsp:cNvSpPr/>
      </dsp:nvSpPr>
      <dsp:spPr>
        <a:xfrm>
          <a:off x="1012407" y="4585706"/>
          <a:ext cx="3083322" cy="826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CULTURAL KNOWLEDGE</a:t>
          </a:r>
        </a:p>
      </dsp:txBody>
      <dsp:txXfrm>
        <a:off x="1052764" y="4626063"/>
        <a:ext cx="3002608" cy="746006"/>
      </dsp:txXfrm>
    </dsp:sp>
    <dsp:sp modelId="{FB317992-A2B5-409E-A11A-8DB6FC5DF3FA}">
      <dsp:nvSpPr>
        <dsp:cNvPr id="0" name=""/>
        <dsp:cNvSpPr/>
      </dsp:nvSpPr>
      <dsp:spPr>
        <a:xfrm>
          <a:off x="157596" y="3775136"/>
          <a:ext cx="1429449" cy="142934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4BA904-E30D-42BD-BDB4-94FF76A51D82}">
      <dsp:nvSpPr>
        <dsp:cNvPr id="0" name=""/>
        <dsp:cNvSpPr/>
      </dsp:nvSpPr>
      <dsp:spPr>
        <a:xfrm>
          <a:off x="2995768" y="3512180"/>
          <a:ext cx="3083322" cy="8267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CROSS-CULTURAL EXPERIENCE</a:t>
          </a:r>
        </a:p>
      </dsp:txBody>
      <dsp:txXfrm>
        <a:off x="3036125" y="3552537"/>
        <a:ext cx="3002608" cy="746006"/>
      </dsp:txXfrm>
    </dsp:sp>
    <dsp:sp modelId="{7B1C1A8E-9BD0-4A48-A7C0-3A806B56D915}">
      <dsp:nvSpPr>
        <dsp:cNvPr id="0" name=""/>
        <dsp:cNvSpPr/>
      </dsp:nvSpPr>
      <dsp:spPr>
        <a:xfrm>
          <a:off x="2140958" y="2701610"/>
          <a:ext cx="1429449" cy="142934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58A8D4-B25D-4613-BA70-8B82B7B98AA5}">
      <dsp:nvSpPr>
        <dsp:cNvPr id="0" name=""/>
        <dsp:cNvSpPr/>
      </dsp:nvSpPr>
      <dsp:spPr>
        <a:xfrm>
          <a:off x="3906328" y="1883974"/>
          <a:ext cx="3083322" cy="826720"/>
        </a:xfrm>
        <a:prstGeom prst="roundRect">
          <a:avLst/>
        </a:prstGeom>
        <a:solidFill>
          <a:schemeClr val="accent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INTERCULTURAL SKILLS</a:t>
          </a:r>
        </a:p>
      </dsp:txBody>
      <dsp:txXfrm>
        <a:off x="3946685" y="1924331"/>
        <a:ext cx="3002608" cy="746006"/>
      </dsp:txXfrm>
    </dsp:sp>
    <dsp:sp modelId="{4B942A82-444E-4AAB-99CE-07824737CFD1}">
      <dsp:nvSpPr>
        <dsp:cNvPr id="0" name=""/>
        <dsp:cNvSpPr/>
      </dsp:nvSpPr>
      <dsp:spPr>
        <a:xfrm>
          <a:off x="3051517" y="1073404"/>
          <a:ext cx="1429449" cy="142934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A23D8-CC4A-4E2A-8938-05F7E753896B}">
      <dsp:nvSpPr>
        <dsp:cNvPr id="0" name=""/>
        <dsp:cNvSpPr/>
      </dsp:nvSpPr>
      <dsp:spPr>
        <a:xfrm>
          <a:off x="2261031" y="4049392"/>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ECCE8E-6D99-4A31-B227-6B73D486B5E6}">
      <dsp:nvSpPr>
        <dsp:cNvPr id="0" name=""/>
        <dsp:cNvSpPr/>
      </dsp:nvSpPr>
      <dsp:spPr>
        <a:xfrm>
          <a:off x="1991580" y="4179103"/>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EE6D32-D51A-492C-8013-85E6F04C3421}">
      <dsp:nvSpPr>
        <dsp:cNvPr id="0" name=""/>
        <dsp:cNvSpPr/>
      </dsp:nvSpPr>
      <dsp:spPr>
        <a:xfrm>
          <a:off x="1709264" y="4281560"/>
          <a:ext cx="142944" cy="142944"/>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8B45E7-B91D-4F70-B187-E4FAFE36193C}">
      <dsp:nvSpPr>
        <dsp:cNvPr id="0" name=""/>
        <dsp:cNvSpPr/>
      </dsp:nvSpPr>
      <dsp:spPr>
        <a:xfrm>
          <a:off x="3554683" y="2547869"/>
          <a:ext cx="142944" cy="14294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3E32E-A707-45A9-ADD2-C92731E05D4B}">
      <dsp:nvSpPr>
        <dsp:cNvPr id="0" name=""/>
        <dsp:cNvSpPr/>
      </dsp:nvSpPr>
      <dsp:spPr>
        <a:xfrm>
          <a:off x="3446045" y="2811835"/>
          <a:ext cx="142944" cy="1429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53A730-F0C8-49B5-B516-C3030021D0CC}">
      <dsp:nvSpPr>
        <dsp:cNvPr id="0" name=""/>
        <dsp:cNvSpPr/>
      </dsp:nvSpPr>
      <dsp:spPr>
        <a:xfrm>
          <a:off x="3368855" y="560812"/>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736C8A-8FE7-495D-9FE0-873E7C42F7E3}">
      <dsp:nvSpPr>
        <dsp:cNvPr id="0" name=""/>
        <dsp:cNvSpPr/>
      </dsp:nvSpPr>
      <dsp:spPr>
        <a:xfrm>
          <a:off x="3567548" y="434634"/>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87D673-97BD-4890-B920-B63BE1A5DC7B}">
      <dsp:nvSpPr>
        <dsp:cNvPr id="0" name=""/>
        <dsp:cNvSpPr/>
      </dsp:nvSpPr>
      <dsp:spPr>
        <a:xfrm>
          <a:off x="3766242" y="308456"/>
          <a:ext cx="142944" cy="142944"/>
        </a:xfrm>
        <a:prstGeom prst="ellips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804915-FE8C-43BE-A751-923027F506A7}">
      <dsp:nvSpPr>
        <dsp:cNvPr id="0" name=""/>
        <dsp:cNvSpPr/>
      </dsp:nvSpPr>
      <dsp:spPr>
        <a:xfrm>
          <a:off x="3964935" y="434634"/>
          <a:ext cx="142944" cy="142944"/>
        </a:xfrm>
        <a:prstGeom prst="ellips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1D6789-656E-4ADB-8D3F-CC56FC38B815}">
      <dsp:nvSpPr>
        <dsp:cNvPr id="0" name=""/>
        <dsp:cNvSpPr/>
      </dsp:nvSpPr>
      <dsp:spPr>
        <a:xfrm>
          <a:off x="4163629" y="560812"/>
          <a:ext cx="142944" cy="142944"/>
        </a:xfrm>
        <a:prstGeom prst="ellips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3DBC50-E525-42DB-B155-4DB6D5C95F08}">
      <dsp:nvSpPr>
        <dsp:cNvPr id="0" name=""/>
        <dsp:cNvSpPr/>
      </dsp:nvSpPr>
      <dsp:spPr>
        <a:xfrm>
          <a:off x="3766242" y="574440"/>
          <a:ext cx="142944" cy="142944"/>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8152D7-9540-4B5C-9564-3C697BF295BB}">
      <dsp:nvSpPr>
        <dsp:cNvPr id="0" name=""/>
        <dsp:cNvSpPr/>
      </dsp:nvSpPr>
      <dsp:spPr>
        <a:xfrm>
          <a:off x="3766242" y="840928"/>
          <a:ext cx="142944" cy="142944"/>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7E035B-8749-439A-A246-2A0C776D5839}">
      <dsp:nvSpPr>
        <dsp:cNvPr id="0" name=""/>
        <dsp:cNvSpPr/>
      </dsp:nvSpPr>
      <dsp:spPr>
        <a:xfrm>
          <a:off x="1012407" y="4585706"/>
          <a:ext cx="3083322" cy="826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CULTURAL KNOWLEDGE</a:t>
          </a:r>
        </a:p>
      </dsp:txBody>
      <dsp:txXfrm>
        <a:off x="1052764" y="4626063"/>
        <a:ext cx="3002608" cy="746006"/>
      </dsp:txXfrm>
    </dsp:sp>
    <dsp:sp modelId="{FB317992-A2B5-409E-A11A-8DB6FC5DF3FA}">
      <dsp:nvSpPr>
        <dsp:cNvPr id="0" name=""/>
        <dsp:cNvSpPr/>
      </dsp:nvSpPr>
      <dsp:spPr>
        <a:xfrm>
          <a:off x="157596" y="3775136"/>
          <a:ext cx="1429449" cy="142934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4BA904-E30D-42BD-BDB4-94FF76A51D82}">
      <dsp:nvSpPr>
        <dsp:cNvPr id="0" name=""/>
        <dsp:cNvSpPr/>
      </dsp:nvSpPr>
      <dsp:spPr>
        <a:xfrm>
          <a:off x="2995768" y="3512180"/>
          <a:ext cx="3083322" cy="8267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CROSS-CULTURAL EXPERIENCE</a:t>
          </a:r>
        </a:p>
      </dsp:txBody>
      <dsp:txXfrm>
        <a:off x="3036125" y="3552537"/>
        <a:ext cx="3002608" cy="746006"/>
      </dsp:txXfrm>
    </dsp:sp>
    <dsp:sp modelId="{7B1C1A8E-9BD0-4A48-A7C0-3A806B56D915}">
      <dsp:nvSpPr>
        <dsp:cNvPr id="0" name=""/>
        <dsp:cNvSpPr/>
      </dsp:nvSpPr>
      <dsp:spPr>
        <a:xfrm>
          <a:off x="2140958" y="2701610"/>
          <a:ext cx="1429449" cy="142934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58A8D4-B25D-4613-BA70-8B82B7B98AA5}">
      <dsp:nvSpPr>
        <dsp:cNvPr id="0" name=""/>
        <dsp:cNvSpPr/>
      </dsp:nvSpPr>
      <dsp:spPr>
        <a:xfrm>
          <a:off x="3906328" y="1883974"/>
          <a:ext cx="3083322" cy="826720"/>
        </a:xfrm>
        <a:prstGeom prst="roundRect">
          <a:avLst/>
        </a:prstGeom>
        <a:solidFill>
          <a:schemeClr val="accent5"/>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52637"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INTERCULTURAL SKILLS</a:t>
          </a:r>
        </a:p>
      </dsp:txBody>
      <dsp:txXfrm>
        <a:off x="3946685" y="1924331"/>
        <a:ext cx="3002608" cy="746006"/>
      </dsp:txXfrm>
    </dsp:sp>
    <dsp:sp modelId="{4B942A82-444E-4AAB-99CE-07824737CFD1}">
      <dsp:nvSpPr>
        <dsp:cNvPr id="0" name=""/>
        <dsp:cNvSpPr/>
      </dsp:nvSpPr>
      <dsp:spPr>
        <a:xfrm>
          <a:off x="3051517" y="1073404"/>
          <a:ext cx="1429449" cy="1429348"/>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AE8AF-0BC2-AF47-8E7E-3748DC7A02C7}">
      <dsp:nvSpPr>
        <dsp:cNvPr id="0" name=""/>
        <dsp:cNvSpPr/>
      </dsp:nvSpPr>
      <dsp:spPr>
        <a:xfrm>
          <a:off x="842977" y="-4590"/>
          <a:ext cx="4520534" cy="4520534"/>
        </a:xfrm>
        <a:prstGeom prst="circularArrow">
          <a:avLst>
            <a:gd name="adj1" fmla="val 5274"/>
            <a:gd name="adj2" fmla="val 312630"/>
            <a:gd name="adj3" fmla="val 14262682"/>
            <a:gd name="adj4" fmla="val 17106829"/>
            <a:gd name="adj5" fmla="val 5477"/>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819E7D15-5B09-C145-AAD8-6D5E53FC1C01}">
      <dsp:nvSpPr>
        <dsp:cNvPr id="0" name=""/>
        <dsp:cNvSpPr/>
      </dsp:nvSpPr>
      <dsp:spPr>
        <a:xfrm>
          <a:off x="2260762" y="1506"/>
          <a:ext cx="1684965" cy="84248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Content</a:t>
          </a:r>
        </a:p>
      </dsp:txBody>
      <dsp:txXfrm>
        <a:off x="2301889" y="42633"/>
        <a:ext cx="1602711" cy="760228"/>
      </dsp:txXfrm>
    </dsp:sp>
    <dsp:sp modelId="{97F2F578-3EC0-C545-8CF2-7FF6375879FA}">
      <dsp:nvSpPr>
        <dsp:cNvPr id="0" name=""/>
        <dsp:cNvSpPr/>
      </dsp:nvSpPr>
      <dsp:spPr>
        <a:xfrm>
          <a:off x="3848956" y="918450"/>
          <a:ext cx="1684965" cy="842482"/>
        </a:xfrm>
        <a:prstGeom prst="roundRect">
          <a:avLst/>
        </a:prstGeom>
        <a:solidFill>
          <a:srgbClr val="1A0E7D"/>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Stimuli</a:t>
          </a:r>
        </a:p>
      </dsp:txBody>
      <dsp:txXfrm>
        <a:off x="3890083" y="959577"/>
        <a:ext cx="1602711" cy="760228"/>
      </dsp:txXfrm>
    </dsp:sp>
    <dsp:sp modelId="{2A38D3B8-5B74-D946-9217-72511804CEF5}">
      <dsp:nvSpPr>
        <dsp:cNvPr id="0" name=""/>
        <dsp:cNvSpPr/>
      </dsp:nvSpPr>
      <dsp:spPr>
        <a:xfrm>
          <a:off x="3848956" y="2752338"/>
          <a:ext cx="1684965" cy="842482"/>
        </a:xfrm>
        <a:prstGeom prst="roundRect">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Observation</a:t>
          </a:r>
        </a:p>
      </dsp:txBody>
      <dsp:txXfrm>
        <a:off x="3890083" y="2793465"/>
        <a:ext cx="1602711" cy="760228"/>
      </dsp:txXfrm>
    </dsp:sp>
    <dsp:sp modelId="{F647B118-E841-434C-858E-53A0D4861D49}">
      <dsp:nvSpPr>
        <dsp:cNvPr id="0" name=""/>
        <dsp:cNvSpPr/>
      </dsp:nvSpPr>
      <dsp:spPr>
        <a:xfrm>
          <a:off x="2260762" y="3669283"/>
          <a:ext cx="1684965" cy="842482"/>
        </a:xfrm>
        <a:prstGeom prst="roundRect">
          <a:avLst/>
        </a:prstGeom>
        <a:solidFill>
          <a:srgbClr val="3B893F"/>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Application</a:t>
          </a:r>
        </a:p>
      </dsp:txBody>
      <dsp:txXfrm>
        <a:off x="2301889" y="3710410"/>
        <a:ext cx="1602711" cy="760228"/>
      </dsp:txXfrm>
    </dsp:sp>
    <dsp:sp modelId="{BE118BE0-4C07-654B-A1D9-B0AFDD7BF9EA}">
      <dsp:nvSpPr>
        <dsp:cNvPr id="0" name=""/>
        <dsp:cNvSpPr/>
      </dsp:nvSpPr>
      <dsp:spPr>
        <a:xfrm>
          <a:off x="672568" y="2752338"/>
          <a:ext cx="1684965" cy="842482"/>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Debriefing</a:t>
          </a:r>
        </a:p>
      </dsp:txBody>
      <dsp:txXfrm>
        <a:off x="713695" y="2793465"/>
        <a:ext cx="1602711" cy="760228"/>
      </dsp:txXfrm>
    </dsp:sp>
    <dsp:sp modelId="{388AEDC0-9F9B-7C40-A0CE-056DAC8D46AA}">
      <dsp:nvSpPr>
        <dsp:cNvPr id="0" name=""/>
        <dsp:cNvSpPr/>
      </dsp:nvSpPr>
      <dsp:spPr>
        <a:xfrm>
          <a:off x="672568" y="918450"/>
          <a:ext cx="1684965" cy="842482"/>
        </a:xfrm>
        <a:prstGeom prst="roundRect">
          <a:avLst/>
        </a:prstGeom>
        <a:solidFill>
          <a:schemeClr val="accent5">
            <a:hueOff val="-9277986"/>
            <a:satOff val="-1259"/>
            <a:lumOff val="13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Reflection</a:t>
          </a:r>
        </a:p>
      </dsp:txBody>
      <dsp:txXfrm>
        <a:off x="713695" y="959577"/>
        <a:ext cx="1602711" cy="7602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AE8AF-0BC2-AF47-8E7E-3748DC7A02C7}">
      <dsp:nvSpPr>
        <dsp:cNvPr id="0" name=""/>
        <dsp:cNvSpPr/>
      </dsp:nvSpPr>
      <dsp:spPr>
        <a:xfrm>
          <a:off x="733846" y="-5189"/>
          <a:ext cx="4201587" cy="4201587"/>
        </a:xfrm>
        <a:prstGeom prst="circularArrow">
          <a:avLst>
            <a:gd name="adj1" fmla="val 5274"/>
            <a:gd name="adj2" fmla="val 312630"/>
            <a:gd name="adj3" fmla="val 14274068"/>
            <a:gd name="adj4" fmla="val 17100188"/>
            <a:gd name="adj5" fmla="val 5477"/>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dsp:style>
    </dsp:sp>
    <dsp:sp modelId="{819E7D15-5B09-C145-AAD8-6D5E53FC1C01}">
      <dsp:nvSpPr>
        <dsp:cNvPr id="0" name=""/>
        <dsp:cNvSpPr/>
      </dsp:nvSpPr>
      <dsp:spPr>
        <a:xfrm>
          <a:off x="2056774" y="695"/>
          <a:ext cx="1555730" cy="7778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Content</a:t>
          </a:r>
        </a:p>
      </dsp:txBody>
      <dsp:txXfrm>
        <a:off x="2094746" y="38667"/>
        <a:ext cx="1479786" cy="701921"/>
      </dsp:txXfrm>
    </dsp:sp>
    <dsp:sp modelId="{97F2F578-3EC0-C545-8CF2-7FF6375879FA}">
      <dsp:nvSpPr>
        <dsp:cNvPr id="0" name=""/>
        <dsp:cNvSpPr/>
      </dsp:nvSpPr>
      <dsp:spPr>
        <a:xfrm>
          <a:off x="3532913" y="852944"/>
          <a:ext cx="1555730" cy="777865"/>
        </a:xfrm>
        <a:prstGeom prst="roundRect">
          <a:avLst/>
        </a:prstGeom>
        <a:solidFill>
          <a:srgbClr val="1A0E7D"/>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Stimuli</a:t>
          </a:r>
        </a:p>
      </dsp:txBody>
      <dsp:txXfrm>
        <a:off x="3570885" y="890916"/>
        <a:ext cx="1479786" cy="701921"/>
      </dsp:txXfrm>
    </dsp:sp>
    <dsp:sp modelId="{2A38D3B8-5B74-D946-9217-72511804CEF5}">
      <dsp:nvSpPr>
        <dsp:cNvPr id="0" name=""/>
        <dsp:cNvSpPr/>
      </dsp:nvSpPr>
      <dsp:spPr>
        <a:xfrm>
          <a:off x="3532913" y="2557442"/>
          <a:ext cx="1555730" cy="777865"/>
        </a:xfrm>
        <a:prstGeom prst="roundRect">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Observation</a:t>
          </a:r>
        </a:p>
      </dsp:txBody>
      <dsp:txXfrm>
        <a:off x="3570885" y="2595414"/>
        <a:ext cx="1479786" cy="701921"/>
      </dsp:txXfrm>
    </dsp:sp>
    <dsp:sp modelId="{F647B118-E841-434C-858E-53A0D4861D49}">
      <dsp:nvSpPr>
        <dsp:cNvPr id="0" name=""/>
        <dsp:cNvSpPr/>
      </dsp:nvSpPr>
      <dsp:spPr>
        <a:xfrm>
          <a:off x="2056774" y="3409691"/>
          <a:ext cx="1555730" cy="777865"/>
        </a:xfrm>
        <a:prstGeom prst="roundRect">
          <a:avLst/>
        </a:prstGeom>
        <a:solidFill>
          <a:srgbClr val="3B893F"/>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Application</a:t>
          </a:r>
        </a:p>
      </dsp:txBody>
      <dsp:txXfrm>
        <a:off x="2094746" y="3447663"/>
        <a:ext cx="1479786" cy="701921"/>
      </dsp:txXfrm>
    </dsp:sp>
    <dsp:sp modelId="{BE118BE0-4C07-654B-A1D9-B0AFDD7BF9EA}">
      <dsp:nvSpPr>
        <dsp:cNvPr id="0" name=""/>
        <dsp:cNvSpPr/>
      </dsp:nvSpPr>
      <dsp:spPr>
        <a:xfrm>
          <a:off x="580636" y="2557442"/>
          <a:ext cx="1555730" cy="777865"/>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Debriefing</a:t>
          </a:r>
        </a:p>
      </dsp:txBody>
      <dsp:txXfrm>
        <a:off x="618608" y="2595414"/>
        <a:ext cx="1479786" cy="701921"/>
      </dsp:txXfrm>
    </dsp:sp>
    <dsp:sp modelId="{388AEDC0-9F9B-7C40-A0CE-056DAC8D46AA}">
      <dsp:nvSpPr>
        <dsp:cNvPr id="0" name=""/>
        <dsp:cNvSpPr/>
      </dsp:nvSpPr>
      <dsp:spPr>
        <a:xfrm>
          <a:off x="580636" y="852944"/>
          <a:ext cx="1555730" cy="777865"/>
        </a:xfrm>
        <a:prstGeom prst="roundRect">
          <a:avLst/>
        </a:prstGeom>
        <a:solidFill>
          <a:schemeClr val="accent5">
            <a:hueOff val="-9277986"/>
            <a:satOff val="-1259"/>
            <a:lumOff val="13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Reflection</a:t>
          </a:r>
        </a:p>
      </dsp:txBody>
      <dsp:txXfrm>
        <a:off x="618608" y="890916"/>
        <a:ext cx="1479786" cy="70192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635FD-00E0-497C-A1BB-8DD41A3DBD2A}">
      <dsp:nvSpPr>
        <dsp:cNvPr id="0" name=""/>
        <dsp:cNvSpPr/>
      </dsp:nvSpPr>
      <dsp:spPr>
        <a:xfrm>
          <a:off x="8550" y="457457"/>
          <a:ext cx="2555552" cy="1533331"/>
        </a:xfrm>
        <a:prstGeom prst="roundRect">
          <a:avLst>
            <a:gd name="adj" fmla="val 10000"/>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Brainstorm Questions</a:t>
          </a:r>
        </a:p>
      </dsp:txBody>
      <dsp:txXfrm>
        <a:off x="53460" y="502367"/>
        <a:ext cx="2465732" cy="1443511"/>
      </dsp:txXfrm>
    </dsp:sp>
    <dsp:sp modelId="{AB4A5FD9-2CB7-4691-9A56-318FF33A1733}">
      <dsp:nvSpPr>
        <dsp:cNvPr id="0" name=""/>
        <dsp:cNvSpPr/>
      </dsp:nvSpPr>
      <dsp:spPr>
        <a:xfrm>
          <a:off x="2788991" y="907235"/>
          <a:ext cx="541777" cy="633777"/>
        </a:xfrm>
        <a:prstGeom prst="rightArrow">
          <a:avLst>
            <a:gd name="adj1" fmla="val 60000"/>
            <a:gd name="adj2" fmla="val 50000"/>
          </a:avLst>
        </a:prstGeom>
        <a:gradFill rotWithShape="0">
          <a:gsLst>
            <a:gs pos="0">
              <a:schemeClr val="accent2">
                <a:hueOff val="0"/>
                <a:satOff val="0"/>
                <a:lumOff val="0"/>
                <a:alphaOff val="0"/>
                <a:satMod val="100000"/>
                <a:lumMod val="100000"/>
              </a:schemeClr>
            </a:gs>
            <a:gs pos="50000">
              <a:schemeClr val="accent2">
                <a:hueOff val="0"/>
                <a:satOff val="0"/>
                <a:lumOff val="0"/>
                <a:alphaOff val="0"/>
                <a:shade val="99000"/>
                <a:satMod val="105000"/>
                <a:lumMod val="100000"/>
              </a:schemeClr>
            </a:gs>
            <a:gs pos="100000">
              <a:schemeClr val="accent2">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2788991" y="1033990"/>
        <a:ext cx="379244" cy="380267"/>
      </dsp:txXfrm>
    </dsp:sp>
    <dsp:sp modelId="{B7CE7468-EFAB-4BF6-8E30-04429798668D}">
      <dsp:nvSpPr>
        <dsp:cNvPr id="0" name=""/>
        <dsp:cNvSpPr/>
      </dsp:nvSpPr>
      <dsp:spPr>
        <a:xfrm>
          <a:off x="3586323" y="457457"/>
          <a:ext cx="2555552" cy="1533331"/>
        </a:xfrm>
        <a:prstGeom prst="roundRect">
          <a:avLst>
            <a:gd name="adj" fmla="val 10000"/>
          </a:avLst>
        </a:prstGeom>
        <a:gradFill rotWithShape="0">
          <a:gsLst>
            <a:gs pos="0">
              <a:schemeClr val="accent2">
                <a:hueOff val="-695184"/>
                <a:satOff val="-2987"/>
                <a:lumOff val="-6942"/>
                <a:alphaOff val="0"/>
                <a:satMod val="100000"/>
                <a:lumMod val="100000"/>
              </a:schemeClr>
            </a:gs>
            <a:gs pos="50000">
              <a:schemeClr val="accent2">
                <a:hueOff val="-695184"/>
                <a:satOff val="-2987"/>
                <a:lumOff val="-6942"/>
                <a:alphaOff val="0"/>
                <a:shade val="99000"/>
                <a:satMod val="105000"/>
                <a:lumMod val="100000"/>
              </a:schemeClr>
            </a:gs>
            <a:gs pos="100000">
              <a:schemeClr val="accent2">
                <a:hueOff val="-695184"/>
                <a:satOff val="-2987"/>
                <a:lumOff val="-6942"/>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Practice Interview Skills</a:t>
          </a:r>
        </a:p>
      </dsp:txBody>
      <dsp:txXfrm>
        <a:off x="3631233" y="502367"/>
        <a:ext cx="2465732" cy="1443511"/>
      </dsp:txXfrm>
    </dsp:sp>
    <dsp:sp modelId="{47BD631B-6C27-4BC2-85D2-0EC580405B09}">
      <dsp:nvSpPr>
        <dsp:cNvPr id="0" name=""/>
        <dsp:cNvSpPr/>
      </dsp:nvSpPr>
      <dsp:spPr>
        <a:xfrm>
          <a:off x="6366764" y="907235"/>
          <a:ext cx="541777" cy="633777"/>
        </a:xfrm>
        <a:prstGeom prst="rightArrow">
          <a:avLst>
            <a:gd name="adj1" fmla="val 60000"/>
            <a:gd name="adj2" fmla="val 50000"/>
          </a:avLst>
        </a:prstGeom>
        <a:gradFill rotWithShape="0">
          <a:gsLst>
            <a:gs pos="0">
              <a:schemeClr val="accent2">
                <a:hueOff val="-868981"/>
                <a:satOff val="-3734"/>
                <a:lumOff val="-8677"/>
                <a:alphaOff val="0"/>
                <a:satMod val="100000"/>
                <a:lumMod val="100000"/>
              </a:schemeClr>
            </a:gs>
            <a:gs pos="50000">
              <a:schemeClr val="accent2">
                <a:hueOff val="-868981"/>
                <a:satOff val="-3734"/>
                <a:lumOff val="-8677"/>
                <a:alphaOff val="0"/>
                <a:shade val="99000"/>
                <a:satMod val="105000"/>
                <a:lumMod val="100000"/>
              </a:schemeClr>
            </a:gs>
            <a:gs pos="100000">
              <a:schemeClr val="accent2">
                <a:hueOff val="-868981"/>
                <a:satOff val="-3734"/>
                <a:lumOff val="-8677"/>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366764" y="1033990"/>
        <a:ext cx="379244" cy="380267"/>
      </dsp:txXfrm>
    </dsp:sp>
    <dsp:sp modelId="{8AAA4DCF-E440-45C8-A74E-B15F5941CA96}">
      <dsp:nvSpPr>
        <dsp:cNvPr id="0" name=""/>
        <dsp:cNvSpPr/>
      </dsp:nvSpPr>
      <dsp:spPr>
        <a:xfrm>
          <a:off x="7164097" y="457457"/>
          <a:ext cx="2555552" cy="1533331"/>
        </a:xfrm>
        <a:prstGeom prst="roundRect">
          <a:avLst>
            <a:gd name="adj" fmla="val 10000"/>
          </a:avLst>
        </a:prstGeom>
        <a:gradFill rotWithShape="0">
          <a:gsLst>
            <a:gs pos="0">
              <a:schemeClr val="accent2">
                <a:hueOff val="-1390369"/>
                <a:satOff val="-5974"/>
                <a:lumOff val="-13883"/>
                <a:alphaOff val="0"/>
                <a:satMod val="100000"/>
                <a:lumMod val="100000"/>
              </a:schemeClr>
            </a:gs>
            <a:gs pos="50000">
              <a:schemeClr val="accent2">
                <a:hueOff val="-1390369"/>
                <a:satOff val="-5974"/>
                <a:lumOff val="-13883"/>
                <a:alphaOff val="0"/>
                <a:shade val="99000"/>
                <a:satMod val="105000"/>
                <a:lumMod val="100000"/>
              </a:schemeClr>
            </a:gs>
            <a:gs pos="100000">
              <a:schemeClr val="accent2">
                <a:hueOff val="-1390369"/>
                <a:satOff val="-5974"/>
                <a:lumOff val="-13883"/>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Conduct Interviews</a:t>
          </a:r>
        </a:p>
      </dsp:txBody>
      <dsp:txXfrm>
        <a:off x="7209007" y="502367"/>
        <a:ext cx="2465732" cy="1443511"/>
      </dsp:txXfrm>
    </dsp:sp>
    <dsp:sp modelId="{5CE3ED9B-FBB9-461F-B258-D9FADD0DEF61}">
      <dsp:nvSpPr>
        <dsp:cNvPr id="0" name=""/>
        <dsp:cNvSpPr/>
      </dsp:nvSpPr>
      <dsp:spPr>
        <a:xfrm rot="5400000">
          <a:off x="8170984" y="2169678"/>
          <a:ext cx="541777" cy="633777"/>
        </a:xfrm>
        <a:prstGeom prst="rightArrow">
          <a:avLst>
            <a:gd name="adj1" fmla="val 60000"/>
            <a:gd name="adj2" fmla="val 50000"/>
          </a:avLst>
        </a:prstGeom>
        <a:gradFill rotWithShape="0">
          <a:gsLst>
            <a:gs pos="0">
              <a:schemeClr val="accent2">
                <a:hueOff val="-1737961"/>
                <a:satOff val="-7467"/>
                <a:lumOff val="-17354"/>
                <a:alphaOff val="0"/>
                <a:satMod val="100000"/>
                <a:lumMod val="100000"/>
              </a:schemeClr>
            </a:gs>
            <a:gs pos="50000">
              <a:schemeClr val="accent2">
                <a:hueOff val="-1737961"/>
                <a:satOff val="-7467"/>
                <a:lumOff val="-17354"/>
                <a:alphaOff val="0"/>
                <a:shade val="99000"/>
                <a:satMod val="105000"/>
                <a:lumMod val="100000"/>
              </a:schemeClr>
            </a:gs>
            <a:gs pos="100000">
              <a:schemeClr val="accent2">
                <a:hueOff val="-1737961"/>
                <a:satOff val="-7467"/>
                <a:lumOff val="-17354"/>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5400000">
        <a:off x="8251740" y="2215678"/>
        <a:ext cx="380267" cy="379244"/>
      </dsp:txXfrm>
    </dsp:sp>
    <dsp:sp modelId="{1EB6B2B2-BCAF-4040-9D61-EDC0B8EF8D84}">
      <dsp:nvSpPr>
        <dsp:cNvPr id="0" name=""/>
        <dsp:cNvSpPr/>
      </dsp:nvSpPr>
      <dsp:spPr>
        <a:xfrm>
          <a:off x="7164097" y="3013010"/>
          <a:ext cx="2555552" cy="1533331"/>
        </a:xfrm>
        <a:prstGeom prst="roundRect">
          <a:avLst>
            <a:gd name="adj" fmla="val 10000"/>
          </a:avLst>
        </a:prstGeom>
        <a:gradFill rotWithShape="0">
          <a:gsLst>
            <a:gs pos="0">
              <a:schemeClr val="accent2">
                <a:hueOff val="-2085553"/>
                <a:satOff val="-8961"/>
                <a:lumOff val="-20825"/>
                <a:alphaOff val="0"/>
                <a:satMod val="100000"/>
                <a:lumMod val="100000"/>
              </a:schemeClr>
            </a:gs>
            <a:gs pos="50000">
              <a:schemeClr val="accent2">
                <a:hueOff val="-2085553"/>
                <a:satOff val="-8961"/>
                <a:lumOff val="-20825"/>
                <a:alphaOff val="0"/>
                <a:shade val="99000"/>
                <a:satMod val="105000"/>
                <a:lumMod val="100000"/>
              </a:schemeClr>
            </a:gs>
            <a:gs pos="100000">
              <a:schemeClr val="accent2">
                <a:hueOff val="-2085553"/>
                <a:satOff val="-8961"/>
                <a:lumOff val="-20825"/>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Record and Transcribe</a:t>
          </a:r>
        </a:p>
      </dsp:txBody>
      <dsp:txXfrm>
        <a:off x="7209007" y="3057920"/>
        <a:ext cx="2465732" cy="1443511"/>
      </dsp:txXfrm>
    </dsp:sp>
    <dsp:sp modelId="{6F8DDEDB-F8A2-41FA-A558-0CAAFC6428C8}">
      <dsp:nvSpPr>
        <dsp:cNvPr id="0" name=""/>
        <dsp:cNvSpPr/>
      </dsp:nvSpPr>
      <dsp:spPr>
        <a:xfrm rot="10800000">
          <a:off x="6397431" y="3462787"/>
          <a:ext cx="541777" cy="633777"/>
        </a:xfrm>
        <a:prstGeom prst="rightArrow">
          <a:avLst>
            <a:gd name="adj1" fmla="val 60000"/>
            <a:gd name="adj2" fmla="val 50000"/>
          </a:avLst>
        </a:prstGeom>
        <a:gradFill rotWithShape="0">
          <a:gsLst>
            <a:gs pos="0">
              <a:schemeClr val="accent2">
                <a:hueOff val="-2606942"/>
                <a:satOff val="-11201"/>
                <a:lumOff val="-26031"/>
                <a:alphaOff val="0"/>
                <a:satMod val="100000"/>
                <a:lumMod val="100000"/>
              </a:schemeClr>
            </a:gs>
            <a:gs pos="50000">
              <a:schemeClr val="accent2">
                <a:hueOff val="-2606942"/>
                <a:satOff val="-11201"/>
                <a:lumOff val="-26031"/>
                <a:alphaOff val="0"/>
                <a:shade val="99000"/>
                <a:satMod val="105000"/>
                <a:lumMod val="100000"/>
              </a:schemeClr>
            </a:gs>
            <a:gs pos="100000">
              <a:schemeClr val="accent2">
                <a:hueOff val="-2606942"/>
                <a:satOff val="-11201"/>
                <a:lumOff val="-26031"/>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6559964" y="3589542"/>
        <a:ext cx="379244" cy="380267"/>
      </dsp:txXfrm>
    </dsp:sp>
    <dsp:sp modelId="{7D5F66C2-AFA4-4A2C-9280-C74937687D3D}">
      <dsp:nvSpPr>
        <dsp:cNvPr id="0" name=""/>
        <dsp:cNvSpPr/>
      </dsp:nvSpPr>
      <dsp:spPr>
        <a:xfrm>
          <a:off x="3586323" y="3013010"/>
          <a:ext cx="2555552" cy="1533331"/>
        </a:xfrm>
        <a:prstGeom prst="roundRect">
          <a:avLst>
            <a:gd name="adj" fmla="val 10000"/>
          </a:avLst>
        </a:prstGeom>
        <a:gradFill rotWithShape="0">
          <a:gsLst>
            <a:gs pos="0">
              <a:schemeClr val="accent2">
                <a:hueOff val="-2780738"/>
                <a:satOff val="-11948"/>
                <a:lumOff val="-27766"/>
                <a:alphaOff val="0"/>
                <a:satMod val="100000"/>
                <a:lumMod val="100000"/>
              </a:schemeClr>
            </a:gs>
            <a:gs pos="50000">
              <a:schemeClr val="accent2">
                <a:hueOff val="-2780738"/>
                <a:satOff val="-11948"/>
                <a:lumOff val="-27766"/>
                <a:alphaOff val="0"/>
                <a:shade val="99000"/>
                <a:satMod val="105000"/>
                <a:lumMod val="100000"/>
              </a:schemeClr>
            </a:gs>
            <a:gs pos="100000">
              <a:schemeClr val="accent2">
                <a:hueOff val="-2780738"/>
                <a:satOff val="-11948"/>
                <a:lumOff val="-27766"/>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Share and Compile Results</a:t>
          </a:r>
        </a:p>
      </dsp:txBody>
      <dsp:txXfrm>
        <a:off x="3631233" y="3057920"/>
        <a:ext cx="2465732" cy="1443511"/>
      </dsp:txXfrm>
    </dsp:sp>
    <dsp:sp modelId="{C65CE6B5-CE48-49D5-B439-53CDB94DCBCF}">
      <dsp:nvSpPr>
        <dsp:cNvPr id="0" name=""/>
        <dsp:cNvSpPr/>
      </dsp:nvSpPr>
      <dsp:spPr>
        <a:xfrm rot="10800000">
          <a:off x="2819657" y="3462787"/>
          <a:ext cx="541777" cy="633777"/>
        </a:xfrm>
        <a:prstGeom prst="rightArrow">
          <a:avLst>
            <a:gd name="adj1" fmla="val 60000"/>
            <a:gd name="adj2" fmla="val 50000"/>
          </a:avLst>
        </a:prstGeom>
        <a:gradFill rotWithShape="0">
          <a:gsLst>
            <a:gs pos="0">
              <a:schemeClr val="accent2">
                <a:hueOff val="-3475922"/>
                <a:satOff val="-14935"/>
                <a:lumOff val="-34708"/>
                <a:alphaOff val="0"/>
                <a:satMod val="100000"/>
                <a:lumMod val="100000"/>
              </a:schemeClr>
            </a:gs>
            <a:gs pos="50000">
              <a:schemeClr val="accent2">
                <a:hueOff val="-3475922"/>
                <a:satOff val="-14935"/>
                <a:lumOff val="-34708"/>
                <a:alphaOff val="0"/>
                <a:shade val="99000"/>
                <a:satMod val="105000"/>
                <a:lumMod val="100000"/>
              </a:schemeClr>
            </a:gs>
            <a:gs pos="100000">
              <a:schemeClr val="accent2">
                <a:hueOff val="-3475922"/>
                <a:satOff val="-14935"/>
                <a:lumOff val="-34708"/>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982190" y="3589542"/>
        <a:ext cx="379244" cy="380267"/>
      </dsp:txXfrm>
    </dsp:sp>
    <dsp:sp modelId="{16BD7289-7F30-4965-92B9-4A8C561D036E}">
      <dsp:nvSpPr>
        <dsp:cNvPr id="0" name=""/>
        <dsp:cNvSpPr/>
      </dsp:nvSpPr>
      <dsp:spPr>
        <a:xfrm>
          <a:off x="8550" y="3013010"/>
          <a:ext cx="2555552" cy="1533331"/>
        </a:xfrm>
        <a:prstGeom prst="roundRect">
          <a:avLst>
            <a:gd name="adj" fmla="val 10000"/>
          </a:avLst>
        </a:prstGeom>
        <a:gradFill rotWithShape="0">
          <a:gsLst>
            <a:gs pos="0">
              <a:schemeClr val="accent2">
                <a:hueOff val="-3475922"/>
                <a:satOff val="-14935"/>
                <a:lumOff val="-34708"/>
                <a:alphaOff val="0"/>
                <a:satMod val="100000"/>
                <a:lumMod val="100000"/>
              </a:schemeClr>
            </a:gs>
            <a:gs pos="50000">
              <a:schemeClr val="accent2">
                <a:hueOff val="-3475922"/>
                <a:satOff val="-14935"/>
                <a:lumOff val="-34708"/>
                <a:alphaOff val="0"/>
                <a:shade val="99000"/>
                <a:satMod val="105000"/>
                <a:lumMod val="100000"/>
              </a:schemeClr>
            </a:gs>
            <a:gs pos="100000">
              <a:schemeClr val="accent2">
                <a:hueOff val="-3475922"/>
                <a:satOff val="-14935"/>
                <a:lumOff val="-34708"/>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Reflect in Groups</a:t>
          </a:r>
        </a:p>
      </dsp:txBody>
      <dsp:txXfrm>
        <a:off x="53460" y="3057920"/>
        <a:ext cx="2465732" cy="14435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009B1-BD05-442A-B64B-9C58F043A0A7}">
      <dsp:nvSpPr>
        <dsp:cNvPr id="0" name=""/>
        <dsp:cNvSpPr/>
      </dsp:nvSpPr>
      <dsp:spPr>
        <a:xfrm>
          <a:off x="0" y="2331"/>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EF23D2-5A17-4619-B51B-D096DC4C0DA9}">
      <dsp:nvSpPr>
        <dsp:cNvPr id="0" name=""/>
        <dsp:cNvSpPr/>
      </dsp:nvSpPr>
      <dsp:spPr>
        <a:xfrm>
          <a:off x="357390" y="268158"/>
          <a:ext cx="649800" cy="6498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00BE9C-EBCA-4985-98BD-8CB44315877B}">
      <dsp:nvSpPr>
        <dsp:cNvPr id="0" name=""/>
        <dsp:cNvSpPr/>
      </dsp:nvSpPr>
      <dsp:spPr>
        <a:xfrm>
          <a:off x="1364580" y="2331"/>
          <a:ext cx="3184485"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977900">
            <a:lnSpc>
              <a:spcPct val="100000"/>
            </a:lnSpc>
            <a:spcBef>
              <a:spcPct val="0"/>
            </a:spcBef>
            <a:spcAft>
              <a:spcPct val="35000"/>
            </a:spcAft>
            <a:buNone/>
          </a:pPr>
          <a:r>
            <a:rPr lang="en-US" sz="2200" kern="1200"/>
            <a:t>Knowledge</a:t>
          </a:r>
        </a:p>
      </dsp:txBody>
      <dsp:txXfrm>
        <a:off x="1364580" y="2331"/>
        <a:ext cx="3184485" cy="1181455"/>
      </dsp:txXfrm>
    </dsp:sp>
    <dsp:sp modelId="{705AD2F0-FDCB-4139-AEC3-1AA72B2057A9}">
      <dsp:nvSpPr>
        <dsp:cNvPr id="0" name=""/>
        <dsp:cNvSpPr/>
      </dsp:nvSpPr>
      <dsp:spPr>
        <a:xfrm>
          <a:off x="4549066" y="2331"/>
          <a:ext cx="2527568"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dirty="0"/>
            <a:t>I know more about...</a:t>
          </a:r>
        </a:p>
      </dsp:txBody>
      <dsp:txXfrm>
        <a:off x="4549066" y="2331"/>
        <a:ext cx="2527568" cy="1181455"/>
      </dsp:txXfrm>
    </dsp:sp>
    <dsp:sp modelId="{78697B24-D499-48AA-ABD9-ED08D866CBE2}">
      <dsp:nvSpPr>
        <dsp:cNvPr id="0" name=""/>
        <dsp:cNvSpPr/>
      </dsp:nvSpPr>
      <dsp:spPr>
        <a:xfrm>
          <a:off x="0" y="1479150"/>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B61849-D364-441F-A831-3F5F8F1122FC}">
      <dsp:nvSpPr>
        <dsp:cNvPr id="0" name=""/>
        <dsp:cNvSpPr/>
      </dsp:nvSpPr>
      <dsp:spPr>
        <a:xfrm>
          <a:off x="357390" y="1744977"/>
          <a:ext cx="649800" cy="6498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D321CE-ECB0-40A5-A14F-C6BA084B5901}">
      <dsp:nvSpPr>
        <dsp:cNvPr id="0" name=""/>
        <dsp:cNvSpPr/>
      </dsp:nvSpPr>
      <dsp:spPr>
        <a:xfrm>
          <a:off x="1364580" y="1479150"/>
          <a:ext cx="3184485"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977900">
            <a:lnSpc>
              <a:spcPct val="100000"/>
            </a:lnSpc>
            <a:spcBef>
              <a:spcPct val="0"/>
            </a:spcBef>
            <a:spcAft>
              <a:spcPct val="35000"/>
            </a:spcAft>
            <a:buNone/>
          </a:pPr>
          <a:r>
            <a:rPr lang="en-US" sz="2200" kern="1200"/>
            <a:t>Attitudes</a:t>
          </a:r>
        </a:p>
      </dsp:txBody>
      <dsp:txXfrm>
        <a:off x="1364580" y="1479150"/>
        <a:ext cx="3184485" cy="1181455"/>
      </dsp:txXfrm>
    </dsp:sp>
    <dsp:sp modelId="{4A1F3174-CC9B-4E83-9B1F-C821932955F0}">
      <dsp:nvSpPr>
        <dsp:cNvPr id="0" name=""/>
        <dsp:cNvSpPr/>
      </dsp:nvSpPr>
      <dsp:spPr>
        <a:xfrm>
          <a:off x="4549066" y="1479150"/>
          <a:ext cx="2527568"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dirty="0"/>
            <a:t>I changed or improved my attitudes about...</a:t>
          </a:r>
        </a:p>
      </dsp:txBody>
      <dsp:txXfrm>
        <a:off x="4549066" y="1479150"/>
        <a:ext cx="2527568" cy="1181455"/>
      </dsp:txXfrm>
    </dsp:sp>
    <dsp:sp modelId="{3C507163-95BB-4F8F-87EF-BE1053D1912C}">
      <dsp:nvSpPr>
        <dsp:cNvPr id="0" name=""/>
        <dsp:cNvSpPr/>
      </dsp:nvSpPr>
      <dsp:spPr>
        <a:xfrm>
          <a:off x="0" y="2955969"/>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69017-652F-4AF3-AF87-0D4281DB1755}">
      <dsp:nvSpPr>
        <dsp:cNvPr id="0" name=""/>
        <dsp:cNvSpPr/>
      </dsp:nvSpPr>
      <dsp:spPr>
        <a:xfrm>
          <a:off x="357390" y="3221796"/>
          <a:ext cx="649800" cy="6498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B4235C-E7C3-4A42-B3D8-FED5ED78AFA8}">
      <dsp:nvSpPr>
        <dsp:cNvPr id="0" name=""/>
        <dsp:cNvSpPr/>
      </dsp:nvSpPr>
      <dsp:spPr>
        <a:xfrm>
          <a:off x="1364580" y="2955969"/>
          <a:ext cx="3184485"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977900">
            <a:lnSpc>
              <a:spcPct val="100000"/>
            </a:lnSpc>
            <a:spcBef>
              <a:spcPct val="0"/>
            </a:spcBef>
            <a:spcAft>
              <a:spcPct val="35000"/>
            </a:spcAft>
            <a:buNone/>
          </a:pPr>
          <a:r>
            <a:rPr lang="en-US" sz="2200" kern="1200"/>
            <a:t>Skills</a:t>
          </a:r>
        </a:p>
      </dsp:txBody>
      <dsp:txXfrm>
        <a:off x="1364580" y="2955969"/>
        <a:ext cx="3184485" cy="1181455"/>
      </dsp:txXfrm>
    </dsp:sp>
    <dsp:sp modelId="{58D2F37B-8990-41B0-B4A2-B648D6C94299}">
      <dsp:nvSpPr>
        <dsp:cNvPr id="0" name=""/>
        <dsp:cNvSpPr/>
      </dsp:nvSpPr>
      <dsp:spPr>
        <a:xfrm>
          <a:off x="4549066" y="2955969"/>
          <a:ext cx="2527568"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a:t>I got better at... </a:t>
          </a:r>
        </a:p>
      </dsp:txBody>
      <dsp:txXfrm>
        <a:off x="4549066" y="2955969"/>
        <a:ext cx="2527568" cy="1181455"/>
      </dsp:txXfrm>
    </dsp:sp>
    <dsp:sp modelId="{B8E19360-8C7A-46F1-B64E-9BA4CA36D1FA}">
      <dsp:nvSpPr>
        <dsp:cNvPr id="0" name=""/>
        <dsp:cNvSpPr/>
      </dsp:nvSpPr>
      <dsp:spPr>
        <a:xfrm>
          <a:off x="0" y="4432788"/>
          <a:ext cx="7076635" cy="1181455"/>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70A61-2453-457F-ADBC-EF8B7F9FEC5D}">
      <dsp:nvSpPr>
        <dsp:cNvPr id="0" name=""/>
        <dsp:cNvSpPr/>
      </dsp:nvSpPr>
      <dsp:spPr>
        <a:xfrm>
          <a:off x="357390" y="4698616"/>
          <a:ext cx="649800" cy="6498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C609A8C-8FB4-461D-9E23-D07254DDCCC3}">
      <dsp:nvSpPr>
        <dsp:cNvPr id="0" name=""/>
        <dsp:cNvSpPr/>
      </dsp:nvSpPr>
      <dsp:spPr>
        <a:xfrm>
          <a:off x="1364580" y="4432788"/>
          <a:ext cx="3184485"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977900">
            <a:lnSpc>
              <a:spcPct val="100000"/>
            </a:lnSpc>
            <a:spcBef>
              <a:spcPct val="0"/>
            </a:spcBef>
            <a:spcAft>
              <a:spcPct val="35000"/>
            </a:spcAft>
            <a:buNone/>
          </a:pPr>
          <a:r>
            <a:rPr lang="en-US" sz="2200" kern="1200"/>
            <a:t>Exploration</a:t>
          </a:r>
        </a:p>
      </dsp:txBody>
      <dsp:txXfrm>
        <a:off x="1364580" y="4432788"/>
        <a:ext cx="3184485" cy="1181455"/>
      </dsp:txXfrm>
    </dsp:sp>
    <dsp:sp modelId="{3C3952E1-5349-43E9-AFE1-1DA5CD997C5F}">
      <dsp:nvSpPr>
        <dsp:cNvPr id="0" name=""/>
        <dsp:cNvSpPr/>
      </dsp:nvSpPr>
      <dsp:spPr>
        <a:xfrm>
          <a:off x="4549066" y="4432788"/>
          <a:ext cx="2527568" cy="1181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037" tIns="125037" rIns="125037" bIns="125037" numCol="1" spcCol="1270" anchor="ctr" anchorCtr="0">
          <a:noAutofit/>
        </a:bodyPr>
        <a:lstStyle/>
        <a:p>
          <a:pPr marL="0" lvl="0" indent="0" algn="l" defTabSz="800100">
            <a:lnSpc>
              <a:spcPct val="100000"/>
            </a:lnSpc>
            <a:spcBef>
              <a:spcPct val="0"/>
            </a:spcBef>
            <a:spcAft>
              <a:spcPct val="35000"/>
            </a:spcAft>
            <a:buNone/>
          </a:pPr>
          <a:r>
            <a:rPr lang="en-US" sz="1800" kern="1200"/>
            <a:t>I want to explore more about...</a:t>
          </a:r>
        </a:p>
      </dsp:txBody>
      <dsp:txXfrm>
        <a:off x="4549066" y="4432788"/>
        <a:ext cx="2527568" cy="118145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4E89B-267C-440F-9E63-0DB2389366ED}">
      <dsp:nvSpPr>
        <dsp:cNvPr id="0" name=""/>
        <dsp:cNvSpPr/>
      </dsp:nvSpPr>
      <dsp:spPr>
        <a:xfrm>
          <a:off x="1656827" y="1067950"/>
          <a:ext cx="2607406" cy="2607406"/>
        </a:xfrm>
        <a:prstGeom prst="ellipse">
          <a:avLst/>
        </a:prstGeom>
        <a:solidFill>
          <a:schemeClr val="accent1">
            <a:lumMod val="50000"/>
            <a:alpha val="5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Words</a:t>
          </a:r>
        </a:p>
        <a:p>
          <a:pPr marL="0" lvl="0" indent="0" algn="ctr" defTabSz="1422400">
            <a:lnSpc>
              <a:spcPct val="90000"/>
            </a:lnSpc>
            <a:spcBef>
              <a:spcPct val="0"/>
            </a:spcBef>
            <a:spcAft>
              <a:spcPct val="35000"/>
            </a:spcAft>
            <a:buNone/>
          </a:pPr>
          <a:r>
            <a:rPr lang="en-US" sz="3200" kern="1200" dirty="0"/>
            <a:t>Grammar</a:t>
          </a:r>
        </a:p>
      </dsp:txBody>
      <dsp:txXfrm>
        <a:off x="2038673" y="1449796"/>
        <a:ext cx="1843714" cy="1843714"/>
      </dsp:txXfrm>
    </dsp:sp>
    <dsp:sp modelId="{899B79D7-5391-42D4-BE8F-DE1E8141A63E}">
      <dsp:nvSpPr>
        <dsp:cNvPr id="0" name=""/>
        <dsp:cNvSpPr/>
      </dsp:nvSpPr>
      <dsp:spPr>
        <a:xfrm>
          <a:off x="2131707" y="-163123"/>
          <a:ext cx="1657645" cy="167351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Values &amp; Beliefs</a:t>
          </a:r>
        </a:p>
      </dsp:txBody>
      <dsp:txXfrm>
        <a:off x="2374463" y="81957"/>
        <a:ext cx="1172133" cy="1183351"/>
      </dsp:txXfrm>
    </dsp:sp>
    <dsp:sp modelId="{788B03FC-E271-40A5-B6A3-10DCB84F028C}">
      <dsp:nvSpPr>
        <dsp:cNvPr id="0" name=""/>
        <dsp:cNvSpPr/>
      </dsp:nvSpPr>
      <dsp:spPr>
        <a:xfrm>
          <a:off x="3836729" y="1576740"/>
          <a:ext cx="1643644" cy="1589827"/>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Context cues</a:t>
          </a:r>
        </a:p>
      </dsp:txBody>
      <dsp:txXfrm>
        <a:off x="4077435" y="1809565"/>
        <a:ext cx="1162232" cy="1124177"/>
      </dsp:txXfrm>
    </dsp:sp>
    <dsp:sp modelId="{6D2C10D6-E861-47A7-A8DB-872C26422F69}">
      <dsp:nvSpPr>
        <dsp:cNvPr id="0" name=""/>
        <dsp:cNvSpPr/>
      </dsp:nvSpPr>
      <dsp:spPr>
        <a:xfrm>
          <a:off x="2105125" y="3275550"/>
          <a:ext cx="1710810" cy="1588249"/>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Nonverbal </a:t>
          </a:r>
          <a:r>
            <a:rPr lang="en-US" sz="1900" kern="1200" dirty="0" err="1"/>
            <a:t>comm</a:t>
          </a:r>
          <a:endParaRPr lang="en-US" sz="1900" kern="1200" dirty="0"/>
        </a:p>
      </dsp:txBody>
      <dsp:txXfrm>
        <a:off x="2355667" y="3508144"/>
        <a:ext cx="1209726" cy="1123061"/>
      </dsp:txXfrm>
    </dsp:sp>
    <dsp:sp modelId="{B865AE5D-5F70-4932-A021-6A6E872E8771}">
      <dsp:nvSpPr>
        <dsp:cNvPr id="0" name=""/>
        <dsp:cNvSpPr/>
      </dsp:nvSpPr>
      <dsp:spPr>
        <a:xfrm>
          <a:off x="396550" y="1559485"/>
          <a:ext cx="1731917" cy="1624336"/>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Pragmatic skills</a:t>
          </a:r>
        </a:p>
      </dsp:txBody>
      <dsp:txXfrm>
        <a:off x="650183" y="1797363"/>
        <a:ext cx="1224651" cy="11485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1AE8AF-0BC2-AF47-8E7E-3748DC7A02C7}">
      <dsp:nvSpPr>
        <dsp:cNvPr id="0" name=""/>
        <dsp:cNvSpPr/>
      </dsp:nvSpPr>
      <dsp:spPr>
        <a:xfrm>
          <a:off x="733846" y="-5189"/>
          <a:ext cx="4201587" cy="4201587"/>
        </a:xfrm>
        <a:prstGeom prst="circularArrow">
          <a:avLst>
            <a:gd name="adj1" fmla="val 5274"/>
            <a:gd name="adj2" fmla="val 312630"/>
            <a:gd name="adj3" fmla="val 14274068"/>
            <a:gd name="adj4" fmla="val 17100188"/>
            <a:gd name="adj5" fmla="val 547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E7D15-5B09-C145-AAD8-6D5E53FC1C01}">
      <dsp:nvSpPr>
        <dsp:cNvPr id="0" name=""/>
        <dsp:cNvSpPr/>
      </dsp:nvSpPr>
      <dsp:spPr>
        <a:xfrm>
          <a:off x="2056774" y="695"/>
          <a:ext cx="1555730" cy="77786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Content</a:t>
          </a:r>
        </a:p>
      </dsp:txBody>
      <dsp:txXfrm>
        <a:off x="2094746" y="38667"/>
        <a:ext cx="1479786" cy="701921"/>
      </dsp:txXfrm>
    </dsp:sp>
    <dsp:sp modelId="{97F2F578-3EC0-C545-8CF2-7FF6375879FA}">
      <dsp:nvSpPr>
        <dsp:cNvPr id="0" name=""/>
        <dsp:cNvSpPr/>
      </dsp:nvSpPr>
      <dsp:spPr>
        <a:xfrm>
          <a:off x="3532913" y="852944"/>
          <a:ext cx="1555730" cy="777865"/>
        </a:xfrm>
        <a:prstGeom prst="roundRect">
          <a:avLst/>
        </a:prstGeom>
        <a:solidFill>
          <a:srgbClr val="1A0E7D"/>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Stimuli</a:t>
          </a:r>
        </a:p>
      </dsp:txBody>
      <dsp:txXfrm>
        <a:off x="3570885" y="890916"/>
        <a:ext cx="1479786" cy="701921"/>
      </dsp:txXfrm>
    </dsp:sp>
    <dsp:sp modelId="{2A38D3B8-5B74-D946-9217-72511804CEF5}">
      <dsp:nvSpPr>
        <dsp:cNvPr id="0" name=""/>
        <dsp:cNvSpPr/>
      </dsp:nvSpPr>
      <dsp:spPr>
        <a:xfrm>
          <a:off x="3532913" y="2557442"/>
          <a:ext cx="1555730" cy="777865"/>
        </a:xfrm>
        <a:prstGeom prst="roundRect">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Observation</a:t>
          </a:r>
        </a:p>
      </dsp:txBody>
      <dsp:txXfrm>
        <a:off x="3570885" y="2595414"/>
        <a:ext cx="1479786" cy="701921"/>
      </dsp:txXfrm>
    </dsp:sp>
    <dsp:sp modelId="{F647B118-E841-434C-858E-53A0D4861D49}">
      <dsp:nvSpPr>
        <dsp:cNvPr id="0" name=""/>
        <dsp:cNvSpPr/>
      </dsp:nvSpPr>
      <dsp:spPr>
        <a:xfrm>
          <a:off x="2056774" y="3409691"/>
          <a:ext cx="1555730" cy="777865"/>
        </a:xfrm>
        <a:prstGeom prst="roundRect">
          <a:avLst/>
        </a:prstGeom>
        <a:solidFill>
          <a:srgbClr val="3B893F"/>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Application</a:t>
          </a:r>
        </a:p>
      </dsp:txBody>
      <dsp:txXfrm>
        <a:off x="2094746" y="3447663"/>
        <a:ext cx="1479786" cy="701921"/>
      </dsp:txXfrm>
    </dsp:sp>
    <dsp:sp modelId="{BE118BE0-4C07-654B-A1D9-B0AFDD7BF9EA}">
      <dsp:nvSpPr>
        <dsp:cNvPr id="0" name=""/>
        <dsp:cNvSpPr/>
      </dsp:nvSpPr>
      <dsp:spPr>
        <a:xfrm>
          <a:off x="580636" y="2557442"/>
          <a:ext cx="1555730" cy="777865"/>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Debriefing</a:t>
          </a:r>
        </a:p>
      </dsp:txBody>
      <dsp:txXfrm>
        <a:off x="618608" y="2595414"/>
        <a:ext cx="1479786" cy="701921"/>
      </dsp:txXfrm>
    </dsp:sp>
    <dsp:sp modelId="{388AEDC0-9F9B-7C40-A0CE-056DAC8D46AA}">
      <dsp:nvSpPr>
        <dsp:cNvPr id="0" name=""/>
        <dsp:cNvSpPr/>
      </dsp:nvSpPr>
      <dsp:spPr>
        <a:xfrm>
          <a:off x="580636" y="852944"/>
          <a:ext cx="1555730" cy="777865"/>
        </a:xfrm>
        <a:prstGeom prst="roundRect">
          <a:avLst/>
        </a:prstGeom>
        <a:solidFill>
          <a:schemeClr val="accent5">
            <a:hueOff val="-9277986"/>
            <a:satOff val="-1259"/>
            <a:lumOff val="13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Reflection</a:t>
          </a:r>
        </a:p>
      </dsp:txBody>
      <dsp:txXfrm>
        <a:off x="618608" y="890916"/>
        <a:ext cx="1479786" cy="701921"/>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6DBDFE-DD3D-4291-A404-1B97A83A6EA8}" type="datetimeFigureOut">
              <a:rPr lang="en-US" smtClean="0"/>
              <a:t>12/9/2024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456DE3-4E01-4AFD-AD42-42312842ED89}" type="slidenum">
              <a:rPr lang="en-US" smtClean="0"/>
              <a:t>‹#›</a:t>
            </a:fld>
            <a:endParaRPr lang="en-US" dirty="0"/>
          </a:p>
        </p:txBody>
      </p:sp>
    </p:spTree>
    <p:extLst>
      <p:ext uri="{BB962C8B-B14F-4D97-AF65-F5344CB8AC3E}">
        <p14:creationId xmlns:p14="http://schemas.microsoft.com/office/powerpoint/2010/main" val="70296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https://store.extemporeapp.com/n/87923830-0a9c-40a4-8dae-dbfe1de79761</a:t>
            </a:r>
          </a:p>
        </p:txBody>
      </p:sp>
      <p:sp>
        <p:nvSpPr>
          <p:cNvPr id="4" name="Slide Number Placeholder 3"/>
          <p:cNvSpPr>
            <a:spLocks noGrp="1"/>
          </p:cNvSpPr>
          <p:nvPr>
            <p:ph type="sldNum" sz="quarter" idx="5"/>
          </p:nvPr>
        </p:nvSpPr>
        <p:spPr/>
        <p:txBody>
          <a:bodyPr/>
          <a:lstStyle/>
          <a:p>
            <a:fld id="{86456DE3-4E01-4AFD-AD42-42312842ED89}" type="slidenum">
              <a:rPr lang="en-US" smtClean="0"/>
              <a:t>1</a:t>
            </a:fld>
            <a:endParaRPr lang="en-US" dirty="0"/>
          </a:p>
        </p:txBody>
      </p:sp>
    </p:spTree>
    <p:extLst>
      <p:ext uri="{BB962C8B-B14F-4D97-AF65-F5344CB8AC3E}">
        <p14:creationId xmlns:p14="http://schemas.microsoft.com/office/powerpoint/2010/main" val="1914890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Entry points = decisions you have already made or will make first – then move to fill in the other elements of the task in relation to that decision. </a:t>
            </a:r>
          </a:p>
        </p:txBody>
      </p:sp>
      <p:sp>
        <p:nvSpPr>
          <p:cNvPr id="4" name="Slide Number Placeholder 3"/>
          <p:cNvSpPr>
            <a:spLocks noGrp="1"/>
          </p:cNvSpPr>
          <p:nvPr>
            <p:ph type="sldNum" sz="quarter" idx="5"/>
          </p:nvPr>
        </p:nvSpPr>
        <p:spPr/>
        <p:txBody>
          <a:bodyPr/>
          <a:lstStyle/>
          <a:p>
            <a:fld id="{86456DE3-4E01-4AFD-AD42-42312842ED89}" type="slidenum">
              <a:rPr lang="en-US" smtClean="0"/>
              <a:t>19</a:t>
            </a:fld>
            <a:endParaRPr lang="en-US" dirty="0"/>
          </a:p>
        </p:txBody>
      </p:sp>
    </p:spTree>
    <p:extLst>
      <p:ext uri="{BB962C8B-B14F-4D97-AF65-F5344CB8AC3E}">
        <p14:creationId xmlns:p14="http://schemas.microsoft.com/office/powerpoint/2010/main" val="2154777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https://youtu.be/nK_nnuRBmF4?si=lW9shaFZTUun_9O2</a:t>
            </a:r>
          </a:p>
        </p:txBody>
      </p:sp>
      <p:sp>
        <p:nvSpPr>
          <p:cNvPr id="4" name="Slide Number Placeholder 3"/>
          <p:cNvSpPr>
            <a:spLocks noGrp="1"/>
          </p:cNvSpPr>
          <p:nvPr>
            <p:ph type="sldNum" sz="quarter" idx="5"/>
          </p:nvPr>
        </p:nvSpPr>
        <p:spPr/>
        <p:txBody>
          <a:bodyPr/>
          <a:lstStyle/>
          <a:p>
            <a:fld id="{86456DE3-4E01-4AFD-AD42-42312842ED89}" type="slidenum">
              <a:rPr lang="en-US" smtClean="0"/>
              <a:t>20</a:t>
            </a:fld>
            <a:endParaRPr lang="en-US" dirty="0"/>
          </a:p>
        </p:txBody>
      </p:sp>
    </p:spTree>
    <p:extLst>
      <p:ext uri="{BB962C8B-B14F-4D97-AF65-F5344CB8AC3E}">
        <p14:creationId xmlns:p14="http://schemas.microsoft.com/office/powerpoint/2010/main" val="49098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How did you get there? Is it a good fit? What would you change? </a:t>
            </a:r>
          </a:p>
          <a:p>
            <a:endParaRPr lang="en-US" sz="1200" dirty="0"/>
          </a:p>
          <a:p>
            <a:r>
              <a:rPr lang="en-US" sz="1200" dirty="0"/>
              <a:t>- Gain interview skills as well as perspectives on different job choices</a:t>
            </a:r>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22</a:t>
            </a:fld>
            <a:endParaRPr lang="en-US" dirty="0"/>
          </a:p>
        </p:txBody>
      </p:sp>
    </p:spTree>
    <p:extLst>
      <p:ext uri="{BB962C8B-B14F-4D97-AF65-F5344CB8AC3E}">
        <p14:creationId xmlns:p14="http://schemas.microsoft.com/office/powerpoint/2010/main" val="2970909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412E9-909B-3A2B-0909-A97D3EF7B5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4ABE54-A2F6-C3FC-0C92-F36396E5C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470B2C-0367-2832-2589-7BA32A4071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688EA7-44A9-0014-2728-A6B613308235}"/>
              </a:ext>
            </a:extLst>
          </p:cNvPr>
          <p:cNvSpPr>
            <a:spLocks noGrp="1"/>
          </p:cNvSpPr>
          <p:nvPr>
            <p:ph type="sldNum" sz="quarter" idx="5"/>
          </p:nvPr>
        </p:nvSpPr>
        <p:spPr/>
        <p:txBody>
          <a:bodyPr/>
          <a:lstStyle/>
          <a:p>
            <a:fld id="{86456DE3-4E01-4AFD-AD42-42312842ED89}" type="slidenum">
              <a:rPr lang="en-US" smtClean="0"/>
              <a:t>23</a:t>
            </a:fld>
            <a:endParaRPr lang="en-US" dirty="0"/>
          </a:p>
        </p:txBody>
      </p:sp>
    </p:spTree>
    <p:extLst>
      <p:ext uri="{BB962C8B-B14F-4D97-AF65-F5344CB8AC3E}">
        <p14:creationId xmlns:p14="http://schemas.microsoft.com/office/powerpoint/2010/main" val="2605091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https://napi.extemporeapp.com/instructor/ask-tempo</a:t>
            </a:r>
          </a:p>
        </p:txBody>
      </p:sp>
      <p:sp>
        <p:nvSpPr>
          <p:cNvPr id="4" name="Slide Number Placeholder 3"/>
          <p:cNvSpPr>
            <a:spLocks noGrp="1"/>
          </p:cNvSpPr>
          <p:nvPr>
            <p:ph type="sldNum" sz="quarter" idx="5"/>
          </p:nvPr>
        </p:nvSpPr>
        <p:spPr/>
        <p:txBody>
          <a:bodyPr/>
          <a:lstStyle/>
          <a:p>
            <a:fld id="{86456DE3-4E01-4AFD-AD42-42312842ED89}" type="slidenum">
              <a:rPr lang="en-US" smtClean="0"/>
              <a:t>25</a:t>
            </a:fld>
            <a:endParaRPr lang="en-US" dirty="0"/>
          </a:p>
        </p:txBody>
      </p:sp>
    </p:spTree>
    <p:extLst>
      <p:ext uri="{BB962C8B-B14F-4D97-AF65-F5344CB8AC3E}">
        <p14:creationId xmlns:p14="http://schemas.microsoft.com/office/powerpoint/2010/main" val="969973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29</a:t>
            </a:fld>
            <a:endParaRPr lang="en-US" dirty="0"/>
          </a:p>
        </p:txBody>
      </p:sp>
    </p:spTree>
    <p:extLst>
      <p:ext uri="{BB962C8B-B14F-4D97-AF65-F5344CB8AC3E}">
        <p14:creationId xmlns:p14="http://schemas.microsoft.com/office/powerpoint/2010/main" val="2473009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FAA9E-401E-3522-E200-C468CEA55F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40FB8-CD47-5FEE-4CDB-1BCCEF8555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75E2AF-5107-F619-B4F4-993DB0B1BA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1F986D-1E05-6F16-A057-D790288275E8}"/>
              </a:ext>
            </a:extLst>
          </p:cNvPr>
          <p:cNvSpPr>
            <a:spLocks noGrp="1"/>
          </p:cNvSpPr>
          <p:nvPr>
            <p:ph type="sldNum" sz="quarter" idx="5"/>
          </p:nvPr>
        </p:nvSpPr>
        <p:spPr/>
        <p:txBody>
          <a:bodyPr/>
          <a:lstStyle/>
          <a:p>
            <a:fld id="{86456DE3-4E01-4AFD-AD42-42312842ED89}" type="slidenum">
              <a:rPr lang="en-US" smtClean="0"/>
              <a:t>37</a:t>
            </a:fld>
            <a:endParaRPr lang="en-US" dirty="0"/>
          </a:p>
        </p:txBody>
      </p:sp>
    </p:spTree>
    <p:extLst>
      <p:ext uri="{BB962C8B-B14F-4D97-AF65-F5344CB8AC3E}">
        <p14:creationId xmlns:p14="http://schemas.microsoft.com/office/powerpoint/2010/main" val="2128882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38</a:t>
            </a:fld>
            <a:endParaRPr lang="en-US" dirty="0"/>
          </a:p>
        </p:txBody>
      </p:sp>
    </p:spTree>
    <p:extLst>
      <p:ext uri="{BB962C8B-B14F-4D97-AF65-F5344CB8AC3E}">
        <p14:creationId xmlns:p14="http://schemas.microsoft.com/office/powerpoint/2010/main" val="3497786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https://docs.google.com/spreadsheets/d/19jzLgRruG9kjUQNKtCg1ZjdD6l6weA6qRXG5zLIAhC8/edit?usp=sharing</a:t>
            </a:r>
          </a:p>
          <a:p>
            <a:endParaRPr lang="en-US" dirty="0"/>
          </a:p>
          <a:p>
            <a:r>
              <a:rPr lang="en-US" dirty="0"/>
              <a:t>My version for ICC Interviews:</a:t>
            </a:r>
          </a:p>
          <a:p>
            <a:endParaRPr lang="en-US" dirty="0"/>
          </a:p>
          <a:p>
            <a:r>
              <a:rPr lang="en-US" dirty="0"/>
              <a:t>https://docs.google.com/spreadsheets/d/1MXfD0701L71Qg5wb4YYAG-0zqx5KjNzzOE4AwFh3EFg/copy </a:t>
            </a:r>
          </a:p>
          <a:p>
            <a:endParaRPr lang="en-US" dirty="0"/>
          </a:p>
          <a:p>
            <a:r>
              <a:rPr lang="en-US" dirty="0"/>
              <a:t>https://docs.google.com/spreadsheets/d/1MXfD0701L71Qg5wb4YYAG-0zqx5KjNzzOE4AwFh3EFg/edit?usp=sharing </a:t>
            </a:r>
          </a:p>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39</a:t>
            </a:fld>
            <a:endParaRPr lang="en-US" dirty="0"/>
          </a:p>
        </p:txBody>
      </p:sp>
    </p:spTree>
    <p:extLst>
      <p:ext uri="{BB962C8B-B14F-4D97-AF65-F5344CB8AC3E}">
        <p14:creationId xmlns:p14="http://schemas.microsoft.com/office/powerpoint/2010/main" val="3147201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https://docs.google.com/spreadsheets/d/19jzLgRruG9kjUQNKtCg1ZjdD6l6weA6qRXG5zLIAhC8/edit?usp=sharing</a:t>
            </a:r>
          </a:p>
          <a:p>
            <a:endParaRPr lang="en-US" dirty="0"/>
          </a:p>
          <a:p>
            <a:r>
              <a:rPr lang="en-US" dirty="0"/>
              <a:t>My version for ICC Interviews:</a:t>
            </a:r>
          </a:p>
          <a:p>
            <a:endParaRPr lang="en-US" dirty="0"/>
          </a:p>
          <a:p>
            <a:r>
              <a:rPr lang="en-US" dirty="0"/>
              <a:t>https://docs.google.com/spreadsheets/d/1MXfD0701L71Qg5wb4YYAG-0zqx5KjNzzOE4AwFh3EFg/copy </a:t>
            </a:r>
          </a:p>
          <a:p>
            <a:endParaRPr lang="en-US" dirty="0"/>
          </a:p>
          <a:p>
            <a:r>
              <a:rPr lang="en-US" dirty="0"/>
              <a:t>https://docs.google.com/spreadsheets/d/1MXfD0701L71Qg5wb4YYAG-0zqx5KjNzzOE4AwFh3EFg/edit?usp=sharing </a:t>
            </a:r>
          </a:p>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40</a:t>
            </a:fld>
            <a:endParaRPr lang="en-US" dirty="0"/>
          </a:p>
        </p:txBody>
      </p:sp>
    </p:spTree>
    <p:extLst>
      <p:ext uri="{BB962C8B-B14F-4D97-AF65-F5344CB8AC3E}">
        <p14:creationId xmlns:p14="http://schemas.microsoft.com/office/powerpoint/2010/main" val="189740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 or Intercultural? </a:t>
            </a:r>
          </a:p>
          <a:p>
            <a:r>
              <a:rPr lang="en-US" dirty="0"/>
              <a:t>In the classroom or abroad?</a:t>
            </a:r>
          </a:p>
          <a:p>
            <a:r>
              <a:rPr lang="en-US" dirty="0"/>
              <a:t>Technology at every turn</a:t>
            </a:r>
          </a:p>
          <a:p>
            <a:r>
              <a:rPr lang="en-US" dirty="0"/>
              <a:t>Interview task design</a:t>
            </a:r>
          </a:p>
          <a:p>
            <a:endParaRPr lang="en-US" dirty="0"/>
          </a:p>
          <a:p>
            <a:endParaRPr lang="en-US" dirty="0"/>
          </a:p>
          <a:p>
            <a:r>
              <a:rPr lang="en-US" dirty="0"/>
              <a:t>What do we mean by teaching culture? ICC?</a:t>
            </a:r>
          </a:p>
          <a:p>
            <a:pPr lvl="1"/>
            <a:r>
              <a:rPr lang="en-US" dirty="0"/>
              <a:t>Culture vs. ICC</a:t>
            </a:r>
          </a:p>
          <a:p>
            <a:pPr lvl="1"/>
            <a:r>
              <a:rPr lang="en-US" dirty="0"/>
              <a:t>Standards for ICC</a:t>
            </a:r>
          </a:p>
          <a:p>
            <a:pPr lvl="1"/>
            <a:r>
              <a:rPr lang="en-US" dirty="0"/>
              <a:t>Teaching content vs. teaching a skill set, ongoing integration rather than achievement</a:t>
            </a:r>
          </a:p>
          <a:p>
            <a:r>
              <a:rPr lang="en-US" dirty="0"/>
              <a:t>How does technology expand our teaching of culture and ICC?</a:t>
            </a:r>
          </a:p>
          <a:p>
            <a:pPr lvl="1"/>
            <a:r>
              <a:rPr lang="en-US" dirty="0"/>
              <a:t>Interpretive – access to input</a:t>
            </a:r>
          </a:p>
          <a:p>
            <a:pPr lvl="1"/>
            <a:r>
              <a:rPr lang="en-US" dirty="0"/>
              <a:t>Interpersonal – communication media</a:t>
            </a:r>
          </a:p>
          <a:p>
            <a:pPr lvl="1"/>
            <a:r>
              <a:rPr lang="en-US" dirty="0"/>
              <a:t>Presentational – opportunities to present and publish</a:t>
            </a:r>
          </a:p>
          <a:p>
            <a:pPr lvl="1"/>
            <a:r>
              <a:rPr lang="en-US" dirty="0"/>
              <a:t>New intercultural domains</a:t>
            </a:r>
          </a:p>
          <a:p>
            <a:r>
              <a:rPr lang="en-US" dirty="0"/>
              <a:t>How can we develop ICC through language instruction? </a:t>
            </a:r>
          </a:p>
          <a:p>
            <a:pPr lvl="1"/>
            <a:r>
              <a:rPr lang="en-US" dirty="0"/>
              <a:t>Themes vs. tasks</a:t>
            </a:r>
          </a:p>
          <a:p>
            <a:pPr lvl="1"/>
            <a:r>
              <a:rPr lang="en-US" dirty="0"/>
              <a:t>Planning intercultural tasks</a:t>
            </a:r>
          </a:p>
          <a:p>
            <a:pPr lvl="1"/>
            <a:r>
              <a:rPr lang="en-US" dirty="0"/>
              <a:t>Reflection on ICC development</a:t>
            </a:r>
          </a:p>
          <a:p>
            <a:r>
              <a:rPr lang="en-US" dirty="0"/>
              <a:t>Interviews as Intercultural Experiences</a:t>
            </a:r>
          </a:p>
          <a:p>
            <a:pPr lvl="1"/>
            <a:endParaRPr lang="en-US" dirty="0"/>
          </a:p>
          <a:p>
            <a:pPr lvl="1"/>
            <a:endParaRPr lang="en-US" dirty="0"/>
          </a:p>
          <a:p>
            <a:pPr lvl="1"/>
            <a:endParaRPr lang="en-US" dirty="0"/>
          </a:p>
          <a:p>
            <a:r>
              <a:rPr lang="en-US" dirty="0"/>
              <a:t>How do we know if and how our learners are developing ICC?</a:t>
            </a:r>
          </a:p>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2</a:t>
            </a:fld>
            <a:endParaRPr lang="en-US" dirty="0"/>
          </a:p>
        </p:txBody>
      </p:sp>
    </p:spTree>
    <p:extLst>
      <p:ext uri="{BB962C8B-B14F-4D97-AF65-F5344CB8AC3E}">
        <p14:creationId xmlns:p14="http://schemas.microsoft.com/office/powerpoint/2010/main" val="2353262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5A564-092F-9D78-C8EC-E37D30E3EE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CD0B6-47C2-08DC-C93F-F1DB13FAD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884F5C-42F5-DB10-713D-7B3F630F87E9}"/>
              </a:ext>
            </a:extLst>
          </p:cNvPr>
          <p:cNvSpPr>
            <a:spLocks noGrp="1"/>
          </p:cNvSpPr>
          <p:nvPr>
            <p:ph type="body" idx="1"/>
          </p:nvPr>
        </p:nvSpPr>
        <p:spPr/>
        <p:txBody>
          <a:bodyPr/>
          <a:lstStyle/>
          <a:p>
            <a:r>
              <a:rPr lang="en-US" dirty="0"/>
              <a:t>https://docs.google.com/spreadsheets/d/19jzLgRruG9kjUQNKtCg1ZjdD6l6weA6qRXG5zLIAhC8/edit?usp=sharing</a:t>
            </a:r>
          </a:p>
          <a:p>
            <a:endParaRPr lang="en-US" dirty="0"/>
          </a:p>
          <a:p>
            <a:r>
              <a:rPr lang="en-US" dirty="0"/>
              <a:t>My version for ICC Interviews:</a:t>
            </a:r>
          </a:p>
          <a:p>
            <a:endParaRPr lang="en-US" dirty="0"/>
          </a:p>
          <a:p>
            <a:r>
              <a:rPr lang="en-US" dirty="0"/>
              <a:t>https://docs.google.com/spreadsheets/d/1MXfD0701L71Qg5wb4YYAG-0zqx5KjNzzOE4AwFh3EFg/copy </a:t>
            </a:r>
          </a:p>
          <a:p>
            <a:endParaRPr lang="en-US" dirty="0"/>
          </a:p>
          <a:p>
            <a:r>
              <a:rPr lang="en-US" dirty="0"/>
              <a:t>https://docs.google.com/spreadsheets/d/1MXfD0701L71Qg5wb4YYAG-0zqx5KjNzzOE4AwFh3EFg/edit?usp=sharing </a:t>
            </a:r>
          </a:p>
          <a:p>
            <a:endParaRPr lang="en-US" dirty="0"/>
          </a:p>
        </p:txBody>
      </p:sp>
      <p:sp>
        <p:nvSpPr>
          <p:cNvPr id="4" name="Slide Number Placeholder 3">
            <a:extLst>
              <a:ext uri="{FF2B5EF4-FFF2-40B4-BE49-F238E27FC236}">
                <a16:creationId xmlns:a16="http://schemas.microsoft.com/office/drawing/2014/main" id="{4143DFE3-56D3-6240-5B52-3329E441ADDC}"/>
              </a:ext>
            </a:extLst>
          </p:cNvPr>
          <p:cNvSpPr>
            <a:spLocks noGrp="1"/>
          </p:cNvSpPr>
          <p:nvPr>
            <p:ph type="sldNum" sz="quarter" idx="5"/>
          </p:nvPr>
        </p:nvSpPr>
        <p:spPr/>
        <p:txBody>
          <a:bodyPr/>
          <a:lstStyle/>
          <a:p>
            <a:fld id="{86456DE3-4E01-4AFD-AD42-42312842ED89}" type="slidenum">
              <a:rPr lang="en-US" smtClean="0"/>
              <a:t>41</a:t>
            </a:fld>
            <a:endParaRPr lang="en-US" dirty="0"/>
          </a:p>
        </p:txBody>
      </p:sp>
    </p:spTree>
    <p:extLst>
      <p:ext uri="{BB962C8B-B14F-4D97-AF65-F5344CB8AC3E}">
        <p14:creationId xmlns:p14="http://schemas.microsoft.com/office/powerpoint/2010/main" val="3131865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4DC73-9E08-0F21-9C34-1DC48D3F9D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ACC51-4090-667C-2511-FD0E2D803B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CDFD5-02DA-AA8D-5629-F67F5062A401}"/>
              </a:ext>
            </a:extLst>
          </p:cNvPr>
          <p:cNvSpPr>
            <a:spLocks noGrp="1"/>
          </p:cNvSpPr>
          <p:nvPr>
            <p:ph type="body" idx="1"/>
          </p:nvPr>
        </p:nvSpPr>
        <p:spPr/>
        <p:txBody>
          <a:bodyPr/>
          <a:lstStyle/>
          <a:p>
            <a:r>
              <a:rPr lang="en-US" dirty="0"/>
              <a:t>https://docs.google.com/spreadsheets/d/19jzLgRruG9kjUQNKtCg1ZjdD6l6weA6qRXG5zLIAhC8/edit?usp=sharing</a:t>
            </a:r>
          </a:p>
          <a:p>
            <a:endParaRPr lang="en-US" dirty="0"/>
          </a:p>
          <a:p>
            <a:r>
              <a:rPr lang="en-US" dirty="0"/>
              <a:t>My version for ICC Interviews:</a:t>
            </a:r>
          </a:p>
          <a:p>
            <a:endParaRPr lang="en-US" dirty="0"/>
          </a:p>
          <a:p>
            <a:r>
              <a:rPr lang="en-US" dirty="0"/>
              <a:t>https://docs.google.com/spreadsheets/d/1MXfD0701L71Qg5wb4YYAG-0zqx5KjNzzOE4AwFh3EFg/copy </a:t>
            </a:r>
          </a:p>
          <a:p>
            <a:endParaRPr lang="en-US" dirty="0"/>
          </a:p>
          <a:p>
            <a:r>
              <a:rPr lang="en-US" dirty="0"/>
              <a:t>https://docs.google.com/spreadsheets/d/1MXfD0701L71Qg5wb4YYAG-0zqx5KjNzzOE4AwFh3EFg/edit?usp=sharing </a:t>
            </a:r>
          </a:p>
          <a:p>
            <a:endParaRPr lang="en-US" dirty="0"/>
          </a:p>
        </p:txBody>
      </p:sp>
      <p:sp>
        <p:nvSpPr>
          <p:cNvPr id="4" name="Slide Number Placeholder 3">
            <a:extLst>
              <a:ext uri="{FF2B5EF4-FFF2-40B4-BE49-F238E27FC236}">
                <a16:creationId xmlns:a16="http://schemas.microsoft.com/office/drawing/2014/main" id="{21916BB7-5131-70EE-2A02-F4E20CFE38A1}"/>
              </a:ext>
            </a:extLst>
          </p:cNvPr>
          <p:cNvSpPr>
            <a:spLocks noGrp="1"/>
          </p:cNvSpPr>
          <p:nvPr>
            <p:ph type="sldNum" sz="quarter" idx="5"/>
          </p:nvPr>
        </p:nvSpPr>
        <p:spPr/>
        <p:txBody>
          <a:bodyPr/>
          <a:lstStyle/>
          <a:p>
            <a:fld id="{86456DE3-4E01-4AFD-AD42-42312842ED89}" type="slidenum">
              <a:rPr lang="en-US" smtClean="0"/>
              <a:t>42</a:t>
            </a:fld>
            <a:endParaRPr lang="en-US" dirty="0"/>
          </a:p>
        </p:txBody>
      </p:sp>
    </p:spTree>
    <p:extLst>
      <p:ext uri="{BB962C8B-B14F-4D97-AF65-F5344CB8AC3E}">
        <p14:creationId xmlns:p14="http://schemas.microsoft.com/office/powerpoint/2010/main" val="2430808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 here's a suggestion for an interpersonal speaking activity in Czech related to choosing a profession that targets ACTFL Novice-High to Intermediate-Low levels.</a:t>
            </a:r>
          </a:p>
          <a:p>
            <a:endParaRPr lang="en-US" dirty="0"/>
          </a:p>
          <a:p>
            <a:r>
              <a:rPr lang="en-US" dirty="0"/>
              <a:t>Assessment Description</a:t>
            </a:r>
          </a:p>
          <a:p>
            <a:endParaRPr lang="en-US" dirty="0"/>
          </a:p>
          <a:p>
            <a:r>
              <a:rPr lang="en-US" dirty="0"/>
              <a:t>Toto </a:t>
            </a:r>
            <a:r>
              <a:rPr lang="en-US" dirty="0" err="1"/>
              <a:t>zadání</a:t>
            </a:r>
            <a:r>
              <a:rPr lang="en-US" dirty="0"/>
              <a:t> </a:t>
            </a:r>
            <a:r>
              <a:rPr lang="en-US" dirty="0" err="1"/>
              <a:t>hodnotí</a:t>
            </a:r>
            <a:r>
              <a:rPr lang="en-US" dirty="0"/>
              <a:t> </a:t>
            </a:r>
            <a:r>
              <a:rPr lang="en-US" dirty="0" err="1"/>
              <a:t>schopnost</a:t>
            </a:r>
            <a:r>
              <a:rPr lang="en-US" dirty="0"/>
              <a:t> </a:t>
            </a:r>
            <a:r>
              <a:rPr lang="en-US" dirty="0" err="1"/>
              <a:t>studentů</a:t>
            </a:r>
            <a:r>
              <a:rPr lang="en-US" dirty="0"/>
              <a:t> se </a:t>
            </a:r>
            <a:r>
              <a:rPr lang="en-US" dirty="0" err="1"/>
              <a:t>zapojit</a:t>
            </a:r>
            <a:r>
              <a:rPr lang="en-US" dirty="0"/>
              <a:t> do </a:t>
            </a:r>
            <a:r>
              <a:rPr lang="en-US" dirty="0" err="1"/>
              <a:t>všední</a:t>
            </a:r>
            <a:r>
              <a:rPr lang="en-US" dirty="0"/>
              <a:t> </a:t>
            </a:r>
            <a:r>
              <a:rPr lang="en-US" dirty="0" err="1"/>
              <a:t>konverzace</a:t>
            </a:r>
            <a:r>
              <a:rPr lang="en-US" dirty="0"/>
              <a:t> </a:t>
            </a:r>
            <a:r>
              <a:rPr lang="en-US" dirty="0" err="1"/>
              <a:t>ohledně</a:t>
            </a:r>
            <a:r>
              <a:rPr lang="en-US" dirty="0"/>
              <a:t> </a:t>
            </a:r>
            <a:r>
              <a:rPr lang="en-US" dirty="0" err="1"/>
              <a:t>výběru</a:t>
            </a:r>
            <a:r>
              <a:rPr lang="en-US" dirty="0"/>
              <a:t> </a:t>
            </a:r>
            <a:r>
              <a:rPr lang="en-US" dirty="0" err="1"/>
              <a:t>povolání</a:t>
            </a:r>
            <a:r>
              <a:rPr lang="en-US" dirty="0"/>
              <a:t> v </a:t>
            </a:r>
            <a:r>
              <a:rPr lang="en-US" dirty="0" err="1"/>
              <a:t>souladu</a:t>
            </a:r>
            <a:r>
              <a:rPr lang="en-US" dirty="0"/>
              <a:t> s </a:t>
            </a:r>
            <a:r>
              <a:rPr lang="en-US" dirty="0" err="1"/>
              <a:t>očekáváními</a:t>
            </a:r>
            <a:r>
              <a:rPr lang="en-US" dirty="0"/>
              <a:t> pro </a:t>
            </a:r>
            <a:r>
              <a:rPr lang="en-US" dirty="0" err="1"/>
              <a:t>úrovně</a:t>
            </a:r>
            <a:r>
              <a:rPr lang="en-US" dirty="0"/>
              <a:t> Novice-High </a:t>
            </a:r>
            <a:r>
              <a:rPr lang="en-US" dirty="0" err="1"/>
              <a:t>až</a:t>
            </a:r>
            <a:r>
              <a:rPr lang="en-US" dirty="0"/>
              <a:t> Intermediate-Low.</a:t>
            </a:r>
          </a:p>
          <a:p>
            <a:endParaRPr lang="en-US" dirty="0"/>
          </a:p>
          <a:p>
            <a:r>
              <a:rPr lang="en-US" dirty="0"/>
              <a:t>Tema: </a:t>
            </a:r>
            <a:r>
              <a:rPr lang="en-US" dirty="0" err="1"/>
              <a:t>Profesní</a:t>
            </a:r>
            <a:r>
              <a:rPr lang="en-US" dirty="0"/>
              <a:t> </a:t>
            </a:r>
            <a:r>
              <a:rPr lang="en-US" dirty="0" err="1"/>
              <a:t>volby</a:t>
            </a:r>
            <a:r>
              <a:rPr lang="en-US" dirty="0"/>
              <a:t> (Choosing a Profession)</a:t>
            </a:r>
          </a:p>
          <a:p>
            <a:endParaRPr lang="en-US" dirty="0"/>
          </a:p>
          <a:p>
            <a:pPr algn="l"/>
            <a:r>
              <a:rPr lang="en-US" dirty="0" err="1"/>
              <a:t>Vaším</a:t>
            </a:r>
            <a:r>
              <a:rPr lang="en-US" dirty="0"/>
              <a:t> </a:t>
            </a:r>
            <a:r>
              <a:rPr lang="en-US" dirty="0" err="1"/>
              <a:t>úkolem</a:t>
            </a:r>
            <a:r>
              <a:rPr lang="en-US" dirty="0"/>
              <a:t> v </a:t>
            </a:r>
            <a:r>
              <a:rPr lang="en-US" dirty="0" err="1"/>
              <a:t>této</a:t>
            </a:r>
            <a:r>
              <a:rPr lang="en-US" dirty="0"/>
              <a:t> </a:t>
            </a:r>
            <a:r>
              <a:rPr lang="en-US" dirty="0" err="1"/>
              <a:t>aktivitě</a:t>
            </a:r>
            <a:r>
              <a:rPr lang="en-US" dirty="0"/>
              <a:t> je </a:t>
            </a:r>
            <a:r>
              <a:rPr lang="en-US" dirty="0" err="1"/>
              <a:t>představit</a:t>
            </a:r>
            <a:r>
              <a:rPr lang="en-US" dirty="0"/>
              <a:t> </a:t>
            </a:r>
            <a:r>
              <a:rPr lang="en-US" dirty="0" err="1"/>
              <a:t>si</a:t>
            </a:r>
            <a:r>
              <a:rPr lang="en-US" dirty="0"/>
              <a:t> </a:t>
            </a:r>
            <a:r>
              <a:rPr lang="en-US" dirty="0" err="1"/>
              <a:t>tuto</a:t>
            </a:r>
            <a:r>
              <a:rPr lang="en-US" dirty="0"/>
              <a:t> </a:t>
            </a:r>
            <a:r>
              <a:rPr lang="en-US" dirty="0" err="1"/>
              <a:t>situaci</a:t>
            </a:r>
            <a:r>
              <a:rPr lang="en-US" dirty="0"/>
              <a:t>: </a:t>
            </a:r>
            <a:r>
              <a:rPr lang="en-US" dirty="0" err="1"/>
              <a:t>Vaše</a:t>
            </a:r>
            <a:r>
              <a:rPr lang="en-US" dirty="0"/>
              <a:t> </a:t>
            </a:r>
            <a:r>
              <a:rPr lang="en-US" dirty="0" err="1"/>
              <a:t>třída</a:t>
            </a:r>
            <a:r>
              <a:rPr lang="en-US" dirty="0"/>
              <a:t> </a:t>
            </a:r>
            <a:r>
              <a:rPr lang="en-US" dirty="0" err="1"/>
              <a:t>zkoumá</a:t>
            </a:r>
            <a:r>
              <a:rPr lang="en-US" dirty="0"/>
              <a:t> </a:t>
            </a:r>
            <a:r>
              <a:rPr lang="en-US" dirty="0" err="1"/>
              <a:t>kariéru</a:t>
            </a:r>
            <a:r>
              <a:rPr lang="en-US" dirty="0"/>
              <a:t>/</a:t>
            </a:r>
            <a:r>
              <a:rPr lang="en-US" dirty="0" err="1"/>
              <a:t>práci</a:t>
            </a:r>
            <a:r>
              <a:rPr lang="en-US" dirty="0"/>
              <a:t> a </a:t>
            </a:r>
            <a:r>
              <a:rPr lang="en-US" dirty="0" err="1"/>
              <a:t>váš</a:t>
            </a:r>
            <a:r>
              <a:rPr lang="en-US" dirty="0"/>
              <a:t> </a:t>
            </a:r>
            <a:r>
              <a:rPr lang="en-US" dirty="0" err="1"/>
              <a:t>učitel</a:t>
            </a:r>
            <a:r>
              <a:rPr lang="en-US" dirty="0"/>
              <a:t> </a:t>
            </a:r>
            <a:r>
              <a:rPr lang="en-US" dirty="0" err="1"/>
              <a:t>vám</a:t>
            </a:r>
            <a:r>
              <a:rPr lang="en-US" dirty="0"/>
              <a:t> </a:t>
            </a:r>
            <a:r>
              <a:rPr lang="en-US" dirty="0" err="1"/>
              <a:t>poskytne</a:t>
            </a:r>
            <a:r>
              <a:rPr lang="en-US" dirty="0"/>
              <a:t> </a:t>
            </a:r>
            <a:r>
              <a:rPr lang="en-US" dirty="0" err="1"/>
              <a:t>formulář</a:t>
            </a:r>
            <a:r>
              <a:rPr lang="en-US" dirty="0"/>
              <a:t> s </a:t>
            </a:r>
            <a:r>
              <a:rPr lang="en-US" dirty="0" err="1"/>
              <a:t>dotazy</a:t>
            </a:r>
            <a:r>
              <a:rPr lang="en-US" dirty="0"/>
              <a:t> k </a:t>
            </a:r>
            <a:r>
              <a:rPr lang="en-US" dirty="0" err="1"/>
              <a:t>rozhovoru</a:t>
            </a:r>
            <a:r>
              <a:rPr lang="en-US" dirty="0"/>
              <a:t>. </a:t>
            </a:r>
            <a:r>
              <a:rPr lang="en-US" dirty="0" err="1"/>
              <a:t>Přehodnotíte</a:t>
            </a:r>
            <a:r>
              <a:rPr lang="en-US" dirty="0"/>
              <a:t> </a:t>
            </a:r>
            <a:r>
              <a:rPr lang="en-US" dirty="0" err="1"/>
              <a:t>si</a:t>
            </a:r>
            <a:r>
              <a:rPr lang="en-US" dirty="0"/>
              <a:t> </a:t>
            </a:r>
            <a:r>
              <a:rPr lang="en-US" dirty="0" err="1"/>
              <a:t>otázky</a:t>
            </a:r>
            <a:r>
              <a:rPr lang="en-US" dirty="0"/>
              <a:t> s </a:t>
            </a:r>
            <a:r>
              <a:rPr lang="en-US" dirty="0" err="1"/>
              <a:t>částí</a:t>
            </a:r>
            <a:r>
              <a:rPr lang="en-US" dirty="0"/>
              <a:t> </a:t>
            </a:r>
            <a:r>
              <a:rPr lang="en-US" dirty="0" err="1"/>
              <a:t>třídy</a:t>
            </a:r>
            <a:r>
              <a:rPr lang="en-US" dirty="0"/>
              <a:t> (</a:t>
            </a:r>
            <a:r>
              <a:rPr lang="en-US" dirty="0" err="1"/>
              <a:t>například</a:t>
            </a:r>
            <a:r>
              <a:rPr lang="en-US" dirty="0"/>
              <a:t> </a:t>
            </a:r>
            <a:r>
              <a:rPr lang="en-US" dirty="0" err="1"/>
              <a:t>okularem</a:t>
            </a:r>
            <a:r>
              <a:rPr lang="en-US" dirty="0"/>
              <a:t> </a:t>
            </a:r>
            <a:r>
              <a:rPr lang="en-US" dirty="0" err="1"/>
              <a:t>nebo</a:t>
            </a:r>
            <a:r>
              <a:rPr lang="en-US" dirty="0"/>
              <a:t> s </a:t>
            </a:r>
            <a:r>
              <a:rPr lang="en-US" dirty="0" err="1"/>
              <a:t>někým</a:t>
            </a:r>
            <a:r>
              <a:rPr lang="en-US" dirty="0"/>
              <a:t>, u </a:t>
            </a:r>
            <a:r>
              <a:rPr lang="en-US" dirty="0" err="1"/>
              <a:t>koho</a:t>
            </a:r>
            <a:r>
              <a:rPr lang="en-US" dirty="0"/>
              <a:t> </a:t>
            </a:r>
            <a:r>
              <a:rPr lang="en-US" dirty="0" err="1"/>
              <a:t>sedíte</a:t>
            </a:r>
            <a:r>
              <a:rPr lang="en-US" dirty="0"/>
              <a:t>) a </a:t>
            </a:r>
            <a:r>
              <a:rPr lang="en-US" dirty="0" err="1"/>
              <a:t>vedete</a:t>
            </a:r>
            <a:r>
              <a:rPr lang="en-US" dirty="0"/>
              <a:t> </a:t>
            </a:r>
            <a:r>
              <a:rPr lang="en-US" dirty="0" err="1"/>
              <a:t>rozhovor</a:t>
            </a:r>
            <a:r>
              <a:rPr lang="en-US" dirty="0"/>
              <a:t> s </a:t>
            </a:r>
            <a:r>
              <a:rPr lang="en-US" dirty="0" err="1"/>
              <a:t>touto</a:t>
            </a:r>
            <a:r>
              <a:rPr lang="en-US" dirty="0"/>
              <a:t> </a:t>
            </a:r>
            <a:r>
              <a:rPr lang="en-US" dirty="0" err="1"/>
              <a:t>částí</a:t>
            </a:r>
            <a:r>
              <a:rPr lang="en-US" dirty="0"/>
              <a:t> </a:t>
            </a:r>
            <a:r>
              <a:rPr lang="en-US" dirty="0" err="1"/>
              <a:t>třídy</a:t>
            </a:r>
            <a:r>
              <a:rPr lang="en-US" dirty="0"/>
              <a:t>. Jak </a:t>
            </a:r>
            <a:r>
              <a:rPr lang="en-US" dirty="0" err="1"/>
              <a:t>odpovídáte</a:t>
            </a:r>
            <a:r>
              <a:rPr lang="en-US" dirty="0"/>
              <a:t>? O </a:t>
            </a:r>
            <a:r>
              <a:rPr lang="en-US" dirty="0" err="1"/>
              <a:t>čem</a:t>
            </a:r>
            <a:r>
              <a:rPr lang="en-US" dirty="0"/>
              <a:t> </a:t>
            </a:r>
            <a:r>
              <a:rPr lang="en-US" dirty="0" err="1"/>
              <a:t>mluvíte</a:t>
            </a:r>
            <a:r>
              <a:rPr lang="en-US" dirty="0"/>
              <a:t>? Jak </a:t>
            </a:r>
            <a:r>
              <a:rPr lang="en-US" dirty="0" err="1"/>
              <a:t>reagujete</a:t>
            </a:r>
            <a:r>
              <a:rPr lang="en-US" dirty="0"/>
              <a:t> </a:t>
            </a:r>
            <a:r>
              <a:rPr lang="en-US" dirty="0" err="1"/>
              <a:t>na</a:t>
            </a:r>
            <a:r>
              <a:rPr lang="en-US" dirty="0"/>
              <a:t> </a:t>
            </a:r>
            <a:r>
              <a:rPr lang="en-US" dirty="0" err="1"/>
              <a:t>otázky</a:t>
            </a:r>
            <a:r>
              <a:rPr lang="en-US" dirty="0"/>
              <a:t>?</a:t>
            </a:r>
            <a:br>
              <a:rPr lang="en-US" dirty="0"/>
            </a:br>
            <a:br>
              <a:rPr lang="en-US" dirty="0"/>
            </a:br>
            <a:r>
              <a:rPr lang="en-US" b="0" i="0" dirty="0">
                <a:solidFill>
                  <a:srgbClr val="000000"/>
                </a:solidFill>
                <a:effectLst/>
                <a:latin typeface="Muli"/>
              </a:rPr>
              <a:t>Sure, let’s refine the activity to make it more practical and engaging.</a:t>
            </a:r>
          </a:p>
          <a:p>
            <a:pPr algn="l"/>
            <a:r>
              <a:rPr lang="en-US" b="1" i="0" dirty="0">
                <a:solidFill>
                  <a:srgbClr val="000000"/>
                </a:solidFill>
                <a:effectLst/>
                <a:latin typeface="Muli"/>
              </a:rPr>
              <a:t>Assessment Description</a:t>
            </a:r>
            <a:endParaRPr lang="en-US" b="0" i="0" dirty="0">
              <a:solidFill>
                <a:srgbClr val="000000"/>
              </a:solidFill>
              <a:effectLst/>
              <a:latin typeface="Muli"/>
            </a:endParaRPr>
          </a:p>
          <a:p>
            <a:pPr algn="l"/>
            <a:r>
              <a:rPr lang="en-US" b="0" i="0" dirty="0">
                <a:solidFill>
                  <a:srgbClr val="000000"/>
                </a:solidFill>
                <a:effectLst/>
                <a:latin typeface="Muli"/>
              </a:rPr>
              <a:t>Toto </a:t>
            </a:r>
            <a:r>
              <a:rPr lang="en-US" b="0" i="0" dirty="0" err="1">
                <a:solidFill>
                  <a:srgbClr val="000000"/>
                </a:solidFill>
                <a:effectLst/>
                <a:latin typeface="Muli"/>
              </a:rPr>
              <a:t>zadání</a:t>
            </a:r>
            <a:r>
              <a:rPr lang="en-US" b="0" i="0" dirty="0">
                <a:solidFill>
                  <a:srgbClr val="000000"/>
                </a:solidFill>
                <a:effectLst/>
                <a:latin typeface="Muli"/>
              </a:rPr>
              <a:t> </a:t>
            </a:r>
            <a:r>
              <a:rPr lang="en-US" b="0" i="0" dirty="0" err="1">
                <a:solidFill>
                  <a:srgbClr val="000000"/>
                </a:solidFill>
                <a:effectLst/>
                <a:latin typeface="Muli"/>
              </a:rPr>
              <a:t>hodnotí</a:t>
            </a:r>
            <a:r>
              <a:rPr lang="en-US" b="0" i="0" dirty="0">
                <a:solidFill>
                  <a:srgbClr val="000000"/>
                </a:solidFill>
                <a:effectLst/>
                <a:latin typeface="Muli"/>
              </a:rPr>
              <a:t> </a:t>
            </a:r>
            <a:r>
              <a:rPr lang="en-US" b="0" i="0" dirty="0" err="1">
                <a:solidFill>
                  <a:srgbClr val="000000"/>
                </a:solidFill>
                <a:effectLst/>
                <a:latin typeface="Muli"/>
              </a:rPr>
              <a:t>schopnost</a:t>
            </a:r>
            <a:r>
              <a:rPr lang="en-US" b="0" i="0" dirty="0">
                <a:solidFill>
                  <a:srgbClr val="000000"/>
                </a:solidFill>
                <a:effectLst/>
                <a:latin typeface="Muli"/>
              </a:rPr>
              <a:t> </a:t>
            </a:r>
            <a:r>
              <a:rPr lang="en-US" b="0" i="0" dirty="0" err="1">
                <a:solidFill>
                  <a:srgbClr val="000000"/>
                </a:solidFill>
                <a:effectLst/>
                <a:latin typeface="Muli"/>
              </a:rPr>
              <a:t>studentů</a:t>
            </a:r>
            <a:r>
              <a:rPr lang="en-US" b="0" i="0" dirty="0">
                <a:solidFill>
                  <a:srgbClr val="000000"/>
                </a:solidFill>
                <a:effectLst/>
                <a:latin typeface="Muli"/>
              </a:rPr>
              <a:t> </a:t>
            </a:r>
            <a:r>
              <a:rPr lang="en-US" b="0" i="0" dirty="0" err="1">
                <a:solidFill>
                  <a:srgbClr val="000000"/>
                </a:solidFill>
                <a:effectLst/>
                <a:latin typeface="Muli"/>
              </a:rPr>
              <a:t>účastnit</a:t>
            </a:r>
            <a:r>
              <a:rPr lang="en-US" b="0" i="0" dirty="0">
                <a:solidFill>
                  <a:srgbClr val="000000"/>
                </a:solidFill>
                <a:effectLst/>
                <a:latin typeface="Muli"/>
              </a:rPr>
              <a:t> se </a:t>
            </a:r>
            <a:r>
              <a:rPr lang="en-US" b="0" i="0" dirty="0" err="1">
                <a:solidFill>
                  <a:srgbClr val="000000"/>
                </a:solidFill>
                <a:effectLst/>
                <a:latin typeface="Muli"/>
              </a:rPr>
              <a:t>realistického</a:t>
            </a:r>
            <a:r>
              <a:rPr lang="en-US" b="0" i="0" dirty="0">
                <a:solidFill>
                  <a:srgbClr val="000000"/>
                </a:solidFill>
                <a:effectLst/>
                <a:latin typeface="Muli"/>
              </a:rPr>
              <a:t> </a:t>
            </a:r>
            <a:r>
              <a:rPr lang="en-US" b="0" i="0" dirty="0" err="1">
                <a:solidFill>
                  <a:srgbClr val="000000"/>
                </a:solidFill>
                <a:effectLst/>
                <a:latin typeface="Muli"/>
              </a:rPr>
              <a:t>dialogu</a:t>
            </a:r>
            <a:r>
              <a:rPr lang="en-US" b="0" i="0" dirty="0">
                <a:solidFill>
                  <a:srgbClr val="000000"/>
                </a:solidFill>
                <a:effectLst/>
                <a:latin typeface="Muli"/>
              </a:rPr>
              <a:t> </a:t>
            </a:r>
            <a:r>
              <a:rPr lang="en-US" b="0" i="0" dirty="0" err="1">
                <a:solidFill>
                  <a:srgbClr val="000000"/>
                </a:solidFill>
                <a:effectLst/>
                <a:latin typeface="Muli"/>
              </a:rPr>
              <a:t>zaměřeného</a:t>
            </a:r>
            <a:r>
              <a:rPr lang="en-US" b="0" i="0" dirty="0">
                <a:solidFill>
                  <a:srgbClr val="000000"/>
                </a:solidFill>
                <a:effectLst/>
                <a:latin typeface="Muli"/>
              </a:rPr>
              <a:t> </a:t>
            </a:r>
            <a:r>
              <a:rPr lang="en-US" b="0" i="0" dirty="0" err="1">
                <a:solidFill>
                  <a:srgbClr val="000000"/>
                </a:solidFill>
                <a:effectLst/>
                <a:latin typeface="Muli"/>
              </a:rPr>
              <a:t>na</a:t>
            </a:r>
            <a:r>
              <a:rPr lang="en-US" b="0" i="0" dirty="0">
                <a:solidFill>
                  <a:srgbClr val="000000"/>
                </a:solidFill>
                <a:effectLst/>
                <a:latin typeface="Muli"/>
              </a:rPr>
              <a:t> </a:t>
            </a:r>
            <a:r>
              <a:rPr lang="en-US" b="0" i="0" dirty="0" err="1">
                <a:solidFill>
                  <a:srgbClr val="000000"/>
                </a:solidFill>
                <a:effectLst/>
                <a:latin typeface="Muli"/>
              </a:rPr>
              <a:t>výběr</a:t>
            </a:r>
            <a:r>
              <a:rPr lang="en-US" b="0" i="0" dirty="0">
                <a:solidFill>
                  <a:srgbClr val="000000"/>
                </a:solidFill>
                <a:effectLst/>
                <a:latin typeface="Muli"/>
              </a:rPr>
              <a:t> </a:t>
            </a:r>
            <a:r>
              <a:rPr lang="en-US" b="0" i="0" dirty="0" err="1">
                <a:solidFill>
                  <a:srgbClr val="000000"/>
                </a:solidFill>
                <a:effectLst/>
                <a:latin typeface="Muli"/>
              </a:rPr>
              <a:t>povolání</a:t>
            </a:r>
            <a:r>
              <a:rPr lang="en-US" b="0" i="0" dirty="0">
                <a:solidFill>
                  <a:srgbClr val="000000"/>
                </a:solidFill>
                <a:effectLst/>
                <a:latin typeface="Muli"/>
              </a:rPr>
              <a:t> v </a:t>
            </a:r>
            <a:r>
              <a:rPr lang="en-US" b="0" i="0" dirty="0" err="1">
                <a:solidFill>
                  <a:srgbClr val="000000"/>
                </a:solidFill>
                <a:effectLst/>
                <a:latin typeface="Muli"/>
              </a:rPr>
              <a:t>souladu</a:t>
            </a:r>
            <a:r>
              <a:rPr lang="en-US" b="0" i="0" dirty="0">
                <a:solidFill>
                  <a:srgbClr val="000000"/>
                </a:solidFill>
                <a:effectLst/>
                <a:latin typeface="Muli"/>
              </a:rPr>
              <a:t> s </a:t>
            </a:r>
            <a:r>
              <a:rPr lang="en-US" b="0" i="0" dirty="0" err="1">
                <a:solidFill>
                  <a:srgbClr val="000000"/>
                </a:solidFill>
                <a:effectLst/>
                <a:latin typeface="Muli"/>
              </a:rPr>
              <a:t>očekáváními</a:t>
            </a:r>
            <a:r>
              <a:rPr lang="en-US" b="0" i="0" dirty="0">
                <a:solidFill>
                  <a:srgbClr val="000000"/>
                </a:solidFill>
                <a:effectLst/>
                <a:latin typeface="Muli"/>
              </a:rPr>
              <a:t> pro </a:t>
            </a:r>
            <a:r>
              <a:rPr lang="en-US" b="0" i="0" dirty="0" err="1">
                <a:solidFill>
                  <a:srgbClr val="000000"/>
                </a:solidFill>
                <a:effectLst/>
                <a:latin typeface="Muli"/>
              </a:rPr>
              <a:t>úrovně</a:t>
            </a:r>
            <a:r>
              <a:rPr lang="en-US" b="0" i="0" dirty="0">
                <a:solidFill>
                  <a:srgbClr val="000000"/>
                </a:solidFill>
                <a:effectLst/>
                <a:latin typeface="Muli"/>
              </a:rPr>
              <a:t> Novice-High </a:t>
            </a:r>
            <a:r>
              <a:rPr lang="en-US" b="0" i="0" dirty="0" err="1">
                <a:solidFill>
                  <a:srgbClr val="000000"/>
                </a:solidFill>
                <a:effectLst/>
                <a:latin typeface="Muli"/>
              </a:rPr>
              <a:t>až</a:t>
            </a:r>
            <a:r>
              <a:rPr lang="en-US" b="0" i="0" dirty="0">
                <a:solidFill>
                  <a:srgbClr val="000000"/>
                </a:solidFill>
                <a:effectLst/>
                <a:latin typeface="Muli"/>
              </a:rPr>
              <a:t> Intermediate-Low.</a:t>
            </a:r>
          </a:p>
          <a:p>
            <a:pPr algn="l"/>
            <a:r>
              <a:rPr lang="en-US" b="1" i="0" dirty="0" err="1">
                <a:solidFill>
                  <a:srgbClr val="000000"/>
                </a:solidFill>
                <a:effectLst/>
                <a:latin typeface="Muli"/>
              </a:rPr>
              <a:t>Téma</a:t>
            </a:r>
            <a:r>
              <a:rPr lang="en-US" b="1" i="0" dirty="0">
                <a:solidFill>
                  <a:srgbClr val="000000"/>
                </a:solidFill>
                <a:effectLst/>
                <a:latin typeface="Muli"/>
              </a:rPr>
              <a:t>: </a:t>
            </a:r>
            <a:r>
              <a:rPr lang="en-US" b="1" i="0" dirty="0" err="1">
                <a:solidFill>
                  <a:srgbClr val="000000"/>
                </a:solidFill>
                <a:effectLst/>
                <a:latin typeface="Muli"/>
              </a:rPr>
              <a:t>Výběr</a:t>
            </a:r>
            <a:r>
              <a:rPr lang="en-US" b="1" i="0" dirty="0">
                <a:solidFill>
                  <a:srgbClr val="000000"/>
                </a:solidFill>
                <a:effectLst/>
                <a:latin typeface="Muli"/>
              </a:rPr>
              <a:t> </a:t>
            </a:r>
            <a:r>
              <a:rPr lang="en-US" b="1" i="0" dirty="0" err="1">
                <a:solidFill>
                  <a:srgbClr val="000000"/>
                </a:solidFill>
                <a:effectLst/>
                <a:latin typeface="Muli"/>
              </a:rPr>
              <a:t>povolání</a:t>
            </a:r>
            <a:r>
              <a:rPr lang="en-US" b="1" i="0" dirty="0">
                <a:solidFill>
                  <a:srgbClr val="000000"/>
                </a:solidFill>
                <a:effectLst/>
                <a:latin typeface="Muli"/>
              </a:rPr>
              <a:t> (Choosing a Profession)</a:t>
            </a:r>
            <a:endParaRPr lang="en-US" b="0" i="0" dirty="0">
              <a:solidFill>
                <a:srgbClr val="000000"/>
              </a:solidFill>
              <a:effectLst/>
              <a:latin typeface="Muli"/>
            </a:endParaRPr>
          </a:p>
          <a:p>
            <a:pPr algn="l"/>
            <a:r>
              <a:rPr lang="en-US" b="0" i="0" dirty="0" err="1">
                <a:solidFill>
                  <a:srgbClr val="000000"/>
                </a:solidFill>
                <a:effectLst/>
                <a:latin typeface="Muli"/>
              </a:rPr>
              <a:t>Vaším</a:t>
            </a:r>
            <a:r>
              <a:rPr lang="en-US" b="0" i="0" dirty="0">
                <a:solidFill>
                  <a:srgbClr val="000000"/>
                </a:solidFill>
                <a:effectLst/>
                <a:latin typeface="Muli"/>
              </a:rPr>
              <a:t> </a:t>
            </a:r>
            <a:r>
              <a:rPr lang="en-US" b="0" i="0" dirty="0" err="1">
                <a:solidFill>
                  <a:srgbClr val="000000"/>
                </a:solidFill>
                <a:effectLst/>
                <a:latin typeface="Muli"/>
              </a:rPr>
              <a:t>úkolem</a:t>
            </a:r>
            <a:r>
              <a:rPr lang="en-US" b="0" i="0" dirty="0">
                <a:solidFill>
                  <a:srgbClr val="000000"/>
                </a:solidFill>
                <a:effectLst/>
                <a:latin typeface="Muli"/>
              </a:rPr>
              <a:t> v </a:t>
            </a:r>
            <a:r>
              <a:rPr lang="en-US" b="0" i="0" dirty="0" err="1">
                <a:solidFill>
                  <a:srgbClr val="000000"/>
                </a:solidFill>
                <a:effectLst/>
                <a:latin typeface="Muli"/>
              </a:rPr>
              <a:t>této</a:t>
            </a:r>
            <a:r>
              <a:rPr lang="en-US" b="0" i="0" dirty="0">
                <a:solidFill>
                  <a:srgbClr val="000000"/>
                </a:solidFill>
                <a:effectLst/>
                <a:latin typeface="Muli"/>
              </a:rPr>
              <a:t> </a:t>
            </a:r>
            <a:r>
              <a:rPr lang="en-US" b="0" i="0" dirty="0" err="1">
                <a:solidFill>
                  <a:srgbClr val="000000"/>
                </a:solidFill>
                <a:effectLst/>
                <a:latin typeface="Muli"/>
              </a:rPr>
              <a:t>aktivitě</a:t>
            </a:r>
            <a:r>
              <a:rPr lang="en-US" b="0" i="0" dirty="0">
                <a:solidFill>
                  <a:srgbClr val="000000"/>
                </a:solidFill>
                <a:effectLst/>
                <a:latin typeface="Muli"/>
              </a:rPr>
              <a:t> je </a:t>
            </a:r>
            <a:r>
              <a:rPr lang="en-US" b="0" i="0" dirty="0" err="1">
                <a:solidFill>
                  <a:srgbClr val="000000"/>
                </a:solidFill>
                <a:effectLst/>
                <a:latin typeface="Muli"/>
              </a:rPr>
              <a:t>představit</a:t>
            </a:r>
            <a:r>
              <a:rPr lang="en-US" b="0" i="0" dirty="0">
                <a:solidFill>
                  <a:srgbClr val="000000"/>
                </a:solidFill>
                <a:effectLst/>
                <a:latin typeface="Muli"/>
              </a:rPr>
              <a:t> </a:t>
            </a:r>
            <a:r>
              <a:rPr lang="en-US" b="0" i="0" dirty="0" err="1">
                <a:solidFill>
                  <a:srgbClr val="000000"/>
                </a:solidFill>
                <a:effectLst/>
                <a:latin typeface="Muli"/>
              </a:rPr>
              <a:t>si</a:t>
            </a:r>
            <a:r>
              <a:rPr lang="en-US" b="0" i="0" dirty="0">
                <a:solidFill>
                  <a:srgbClr val="000000"/>
                </a:solidFill>
                <a:effectLst/>
                <a:latin typeface="Muli"/>
              </a:rPr>
              <a:t> </a:t>
            </a:r>
            <a:r>
              <a:rPr lang="en-US" b="0" i="0" dirty="0" err="1">
                <a:solidFill>
                  <a:srgbClr val="000000"/>
                </a:solidFill>
                <a:effectLst/>
                <a:latin typeface="Muli"/>
              </a:rPr>
              <a:t>tuto</a:t>
            </a:r>
            <a:r>
              <a:rPr lang="en-US" b="0" i="0" dirty="0">
                <a:solidFill>
                  <a:srgbClr val="000000"/>
                </a:solidFill>
                <a:effectLst/>
                <a:latin typeface="Muli"/>
              </a:rPr>
              <a:t> </a:t>
            </a:r>
            <a:r>
              <a:rPr lang="en-US" b="0" i="0" dirty="0" err="1">
                <a:solidFill>
                  <a:srgbClr val="000000"/>
                </a:solidFill>
                <a:effectLst/>
                <a:latin typeface="Muli"/>
              </a:rPr>
              <a:t>situaci</a:t>
            </a:r>
            <a:r>
              <a:rPr lang="en-US" b="0" i="0" dirty="0">
                <a:solidFill>
                  <a:srgbClr val="000000"/>
                </a:solidFill>
                <a:effectLst/>
                <a:latin typeface="Muli"/>
              </a:rPr>
              <a:t>: Vy a </a:t>
            </a:r>
            <a:r>
              <a:rPr lang="en-US" b="0" i="0" dirty="0" err="1">
                <a:solidFill>
                  <a:srgbClr val="000000"/>
                </a:solidFill>
                <a:effectLst/>
                <a:latin typeface="Muli"/>
              </a:rPr>
              <a:t>váš</a:t>
            </a:r>
            <a:r>
              <a:rPr lang="en-US" b="0" i="0" dirty="0">
                <a:solidFill>
                  <a:srgbClr val="000000"/>
                </a:solidFill>
                <a:effectLst/>
                <a:latin typeface="Muli"/>
              </a:rPr>
              <a:t> </a:t>
            </a:r>
            <a:r>
              <a:rPr lang="en-US" b="0" i="0" dirty="0" err="1">
                <a:solidFill>
                  <a:srgbClr val="000000"/>
                </a:solidFill>
                <a:effectLst/>
                <a:latin typeface="Muli"/>
              </a:rPr>
              <a:t>kamarád</a:t>
            </a:r>
            <a:r>
              <a:rPr lang="en-US" b="0" i="0" dirty="0">
                <a:solidFill>
                  <a:srgbClr val="000000"/>
                </a:solidFill>
                <a:effectLst/>
                <a:latin typeface="Muli"/>
              </a:rPr>
              <a:t> </a:t>
            </a:r>
            <a:r>
              <a:rPr lang="en-US" b="0" i="0" dirty="0" err="1">
                <a:solidFill>
                  <a:srgbClr val="000000"/>
                </a:solidFill>
                <a:effectLst/>
                <a:latin typeface="Muli"/>
              </a:rPr>
              <a:t>diskutujete</a:t>
            </a:r>
            <a:r>
              <a:rPr lang="en-US" b="0" i="0" dirty="0">
                <a:solidFill>
                  <a:srgbClr val="000000"/>
                </a:solidFill>
                <a:effectLst/>
                <a:latin typeface="Muli"/>
              </a:rPr>
              <a:t> o tom, </a:t>
            </a:r>
            <a:r>
              <a:rPr lang="en-US" b="0" i="0" dirty="0" err="1">
                <a:solidFill>
                  <a:srgbClr val="000000"/>
                </a:solidFill>
                <a:effectLst/>
                <a:latin typeface="Muli"/>
              </a:rPr>
              <a:t>jaké</a:t>
            </a:r>
            <a:r>
              <a:rPr lang="en-US" b="0" i="0" dirty="0">
                <a:solidFill>
                  <a:srgbClr val="000000"/>
                </a:solidFill>
                <a:effectLst/>
                <a:latin typeface="Muli"/>
              </a:rPr>
              <a:t> by </a:t>
            </a:r>
            <a:r>
              <a:rPr lang="en-US" b="0" i="0" dirty="0" err="1">
                <a:solidFill>
                  <a:srgbClr val="000000"/>
                </a:solidFill>
                <a:effectLst/>
                <a:latin typeface="Muli"/>
              </a:rPr>
              <a:t>mohlo</a:t>
            </a:r>
            <a:r>
              <a:rPr lang="en-US" b="0" i="0" dirty="0">
                <a:solidFill>
                  <a:srgbClr val="000000"/>
                </a:solidFill>
                <a:effectLst/>
                <a:latin typeface="Muli"/>
              </a:rPr>
              <a:t> </a:t>
            </a:r>
            <a:r>
              <a:rPr lang="en-US" b="0" i="0" dirty="0" err="1">
                <a:solidFill>
                  <a:srgbClr val="000000"/>
                </a:solidFill>
                <a:effectLst/>
                <a:latin typeface="Muli"/>
              </a:rPr>
              <a:t>být</a:t>
            </a:r>
            <a:r>
              <a:rPr lang="en-US" b="0" i="0" dirty="0">
                <a:solidFill>
                  <a:srgbClr val="000000"/>
                </a:solidFill>
                <a:effectLst/>
                <a:latin typeface="Muli"/>
              </a:rPr>
              <a:t> </a:t>
            </a:r>
            <a:r>
              <a:rPr lang="en-US" b="0" i="0" dirty="0" err="1">
                <a:solidFill>
                  <a:srgbClr val="000000"/>
                </a:solidFill>
                <a:effectLst/>
                <a:latin typeface="Muli"/>
              </a:rPr>
              <a:t>ideální</a:t>
            </a:r>
            <a:r>
              <a:rPr lang="en-US" b="0" i="0" dirty="0">
                <a:solidFill>
                  <a:srgbClr val="000000"/>
                </a:solidFill>
                <a:effectLst/>
                <a:latin typeface="Muli"/>
              </a:rPr>
              <a:t> </a:t>
            </a:r>
            <a:r>
              <a:rPr lang="en-US" b="0" i="0" dirty="0" err="1">
                <a:solidFill>
                  <a:srgbClr val="000000"/>
                </a:solidFill>
                <a:effectLst/>
                <a:latin typeface="Muli"/>
              </a:rPr>
              <a:t>povolání</a:t>
            </a:r>
            <a:r>
              <a:rPr lang="en-US" b="0" i="0" dirty="0">
                <a:solidFill>
                  <a:srgbClr val="000000"/>
                </a:solidFill>
                <a:effectLst/>
                <a:latin typeface="Muli"/>
              </a:rPr>
              <a:t> pro </a:t>
            </a:r>
            <a:r>
              <a:rPr lang="en-US" b="0" i="0" dirty="0" err="1">
                <a:solidFill>
                  <a:srgbClr val="000000"/>
                </a:solidFill>
                <a:effectLst/>
                <a:latin typeface="Muli"/>
              </a:rPr>
              <a:t>školní</a:t>
            </a:r>
            <a:r>
              <a:rPr lang="en-US" b="0" i="0" dirty="0">
                <a:solidFill>
                  <a:srgbClr val="000000"/>
                </a:solidFill>
                <a:effectLst/>
                <a:latin typeface="Muli"/>
              </a:rPr>
              <a:t> </a:t>
            </a:r>
            <a:r>
              <a:rPr lang="en-US" b="0" i="0" dirty="0" err="1">
                <a:solidFill>
                  <a:srgbClr val="000000"/>
                </a:solidFill>
                <a:effectLst/>
                <a:latin typeface="Muli"/>
              </a:rPr>
              <a:t>projekt</a:t>
            </a:r>
            <a:r>
              <a:rPr lang="en-US" b="0" i="0" dirty="0">
                <a:solidFill>
                  <a:srgbClr val="000000"/>
                </a:solidFill>
                <a:effectLst/>
                <a:latin typeface="Muli"/>
              </a:rPr>
              <a:t>. </a:t>
            </a:r>
            <a:r>
              <a:rPr lang="en-US" b="0" i="0" dirty="0" err="1">
                <a:solidFill>
                  <a:srgbClr val="000000"/>
                </a:solidFill>
                <a:effectLst/>
                <a:latin typeface="Muli"/>
              </a:rPr>
              <a:t>Diskutujete</a:t>
            </a:r>
            <a:r>
              <a:rPr lang="en-US" b="0" i="0" dirty="0">
                <a:solidFill>
                  <a:srgbClr val="000000"/>
                </a:solidFill>
                <a:effectLst/>
                <a:latin typeface="Muli"/>
              </a:rPr>
              <a:t> o </a:t>
            </a:r>
            <a:r>
              <a:rPr lang="en-US" b="0" i="0" dirty="0" err="1">
                <a:solidFill>
                  <a:srgbClr val="000000"/>
                </a:solidFill>
                <a:effectLst/>
                <a:latin typeface="Muli"/>
              </a:rPr>
              <a:t>různých</a:t>
            </a:r>
            <a:r>
              <a:rPr lang="en-US" b="0" i="0" dirty="0">
                <a:solidFill>
                  <a:srgbClr val="000000"/>
                </a:solidFill>
                <a:effectLst/>
                <a:latin typeface="Muli"/>
              </a:rPr>
              <a:t> </a:t>
            </a:r>
            <a:r>
              <a:rPr lang="en-US" b="0" i="0" dirty="0" err="1">
                <a:solidFill>
                  <a:srgbClr val="000000"/>
                </a:solidFill>
                <a:effectLst/>
                <a:latin typeface="Muli"/>
              </a:rPr>
              <a:t>profesích</a:t>
            </a:r>
            <a:r>
              <a:rPr lang="en-US" b="0" i="0" dirty="0">
                <a:solidFill>
                  <a:srgbClr val="000000"/>
                </a:solidFill>
                <a:effectLst/>
                <a:latin typeface="Muli"/>
              </a:rPr>
              <a:t>, </a:t>
            </a:r>
            <a:r>
              <a:rPr lang="en-US" b="0" i="0" dirty="0" err="1">
                <a:solidFill>
                  <a:srgbClr val="000000"/>
                </a:solidFill>
                <a:effectLst/>
                <a:latin typeface="Muli"/>
              </a:rPr>
              <a:t>jejich</a:t>
            </a:r>
            <a:r>
              <a:rPr lang="en-US" b="0" i="0" dirty="0">
                <a:solidFill>
                  <a:srgbClr val="000000"/>
                </a:solidFill>
                <a:effectLst/>
                <a:latin typeface="Muli"/>
              </a:rPr>
              <a:t> </a:t>
            </a:r>
            <a:r>
              <a:rPr lang="en-US" b="0" i="0" dirty="0" err="1">
                <a:solidFill>
                  <a:srgbClr val="000000"/>
                </a:solidFill>
                <a:effectLst/>
                <a:latin typeface="Muli"/>
              </a:rPr>
              <a:t>výhodách</a:t>
            </a:r>
            <a:r>
              <a:rPr lang="en-US" b="0" i="0" dirty="0">
                <a:solidFill>
                  <a:srgbClr val="000000"/>
                </a:solidFill>
                <a:effectLst/>
                <a:latin typeface="Muli"/>
              </a:rPr>
              <a:t> a </a:t>
            </a:r>
            <a:r>
              <a:rPr lang="en-US" b="0" i="0" dirty="0" err="1">
                <a:solidFill>
                  <a:srgbClr val="000000"/>
                </a:solidFill>
                <a:effectLst/>
                <a:latin typeface="Muli"/>
              </a:rPr>
              <a:t>nevýhodách</a:t>
            </a:r>
            <a:r>
              <a:rPr lang="en-US" b="0" i="0" dirty="0">
                <a:solidFill>
                  <a:srgbClr val="000000"/>
                </a:solidFill>
                <a:effectLst/>
                <a:latin typeface="Muli"/>
              </a:rPr>
              <a:t>. </a:t>
            </a:r>
            <a:r>
              <a:rPr lang="en-US" b="0" i="0" dirty="0" err="1">
                <a:solidFill>
                  <a:srgbClr val="000000"/>
                </a:solidFill>
                <a:effectLst/>
                <a:latin typeface="Muli"/>
              </a:rPr>
              <a:t>Cílem</a:t>
            </a:r>
            <a:r>
              <a:rPr lang="en-US" b="0" i="0" dirty="0">
                <a:solidFill>
                  <a:srgbClr val="000000"/>
                </a:solidFill>
                <a:effectLst/>
                <a:latin typeface="Muli"/>
              </a:rPr>
              <a:t> je </a:t>
            </a:r>
            <a:r>
              <a:rPr lang="en-US" b="0" i="0" dirty="0" err="1">
                <a:solidFill>
                  <a:srgbClr val="000000"/>
                </a:solidFill>
                <a:effectLst/>
                <a:latin typeface="Muli"/>
              </a:rPr>
              <a:t>rozhodnout</a:t>
            </a:r>
            <a:r>
              <a:rPr lang="en-US" b="0" i="0" dirty="0">
                <a:solidFill>
                  <a:srgbClr val="000000"/>
                </a:solidFill>
                <a:effectLst/>
                <a:latin typeface="Muli"/>
              </a:rPr>
              <a:t> se o </a:t>
            </a:r>
            <a:r>
              <a:rPr lang="en-US" b="0" i="0" dirty="0" err="1">
                <a:solidFill>
                  <a:srgbClr val="000000"/>
                </a:solidFill>
                <a:effectLst/>
                <a:latin typeface="Muli"/>
              </a:rPr>
              <a:t>třech</a:t>
            </a:r>
            <a:r>
              <a:rPr lang="en-US" b="0" i="0" dirty="0">
                <a:solidFill>
                  <a:srgbClr val="000000"/>
                </a:solidFill>
                <a:effectLst/>
                <a:latin typeface="Muli"/>
              </a:rPr>
              <a:t> </a:t>
            </a:r>
            <a:r>
              <a:rPr lang="en-US" b="0" i="0" dirty="0" err="1">
                <a:solidFill>
                  <a:srgbClr val="000000"/>
                </a:solidFill>
                <a:effectLst/>
                <a:latin typeface="Muli"/>
              </a:rPr>
              <a:t>profesích</a:t>
            </a:r>
            <a:r>
              <a:rPr lang="en-US" b="0" i="0" dirty="0">
                <a:solidFill>
                  <a:srgbClr val="000000"/>
                </a:solidFill>
                <a:effectLst/>
                <a:latin typeface="Muli"/>
              </a:rPr>
              <a:t>, </a:t>
            </a:r>
            <a:r>
              <a:rPr lang="en-US" b="0" i="0" dirty="0" err="1">
                <a:solidFill>
                  <a:srgbClr val="000000"/>
                </a:solidFill>
                <a:effectLst/>
                <a:latin typeface="Muli"/>
              </a:rPr>
              <a:t>které</a:t>
            </a:r>
            <a:r>
              <a:rPr lang="en-US" b="0" i="0" dirty="0">
                <a:solidFill>
                  <a:srgbClr val="000000"/>
                </a:solidFill>
                <a:effectLst/>
                <a:latin typeface="Muli"/>
              </a:rPr>
              <a:t> </a:t>
            </a:r>
            <a:r>
              <a:rPr lang="en-US" b="0" i="0" dirty="0" err="1">
                <a:solidFill>
                  <a:srgbClr val="000000"/>
                </a:solidFill>
                <a:effectLst/>
                <a:latin typeface="Muli"/>
              </a:rPr>
              <a:t>stojí</a:t>
            </a:r>
            <a:r>
              <a:rPr lang="en-US" b="0" i="0" dirty="0">
                <a:solidFill>
                  <a:srgbClr val="000000"/>
                </a:solidFill>
                <a:effectLst/>
                <a:latin typeface="Muli"/>
              </a:rPr>
              <a:t> za to </a:t>
            </a:r>
            <a:r>
              <a:rPr lang="en-US" b="0" i="0" dirty="0" err="1">
                <a:solidFill>
                  <a:srgbClr val="000000"/>
                </a:solidFill>
                <a:effectLst/>
                <a:latin typeface="Muli"/>
              </a:rPr>
              <a:t>více</a:t>
            </a:r>
            <a:r>
              <a:rPr lang="en-US" b="0" i="0" dirty="0">
                <a:solidFill>
                  <a:srgbClr val="000000"/>
                </a:solidFill>
                <a:effectLst/>
                <a:latin typeface="Muli"/>
              </a:rPr>
              <a:t> </a:t>
            </a:r>
            <a:r>
              <a:rPr lang="en-US" b="0" i="0" dirty="0" err="1">
                <a:solidFill>
                  <a:srgbClr val="000000"/>
                </a:solidFill>
                <a:effectLst/>
                <a:latin typeface="Muli"/>
              </a:rPr>
              <a:t>prozkoumat</a:t>
            </a:r>
            <a:r>
              <a:rPr lang="en-US" b="0" i="0" dirty="0">
                <a:solidFill>
                  <a:srgbClr val="000000"/>
                </a:solidFill>
                <a:effectLst/>
                <a:latin typeface="Muli"/>
              </a:rPr>
              <a:t> pro </a:t>
            </a:r>
            <a:r>
              <a:rPr lang="en-US" b="0" i="0" dirty="0" err="1">
                <a:solidFill>
                  <a:srgbClr val="000000"/>
                </a:solidFill>
                <a:effectLst/>
                <a:latin typeface="Muli"/>
              </a:rPr>
              <a:t>svůj</a:t>
            </a:r>
            <a:r>
              <a:rPr lang="en-US" b="0" i="0" dirty="0">
                <a:solidFill>
                  <a:srgbClr val="000000"/>
                </a:solidFill>
                <a:effectLst/>
                <a:latin typeface="Muli"/>
              </a:rPr>
              <a:t> </a:t>
            </a:r>
            <a:r>
              <a:rPr lang="en-US" b="0" i="0" dirty="0" err="1">
                <a:solidFill>
                  <a:srgbClr val="000000"/>
                </a:solidFill>
                <a:effectLst/>
                <a:latin typeface="Muli"/>
              </a:rPr>
              <a:t>projekt</a:t>
            </a:r>
            <a:r>
              <a:rPr lang="en-US" b="0" i="0" dirty="0">
                <a:solidFill>
                  <a:srgbClr val="000000"/>
                </a:solidFill>
                <a:effectLst/>
                <a:latin typeface="Muli"/>
              </a:rPr>
              <a:t>. Jak </a:t>
            </a:r>
            <a:r>
              <a:rPr lang="en-US" b="0" i="0" dirty="0" err="1">
                <a:solidFill>
                  <a:srgbClr val="000000"/>
                </a:solidFill>
                <a:effectLst/>
                <a:latin typeface="Muli"/>
              </a:rPr>
              <a:t>odpovídáte</a:t>
            </a:r>
            <a:r>
              <a:rPr lang="en-US" b="0" i="0" dirty="0">
                <a:solidFill>
                  <a:srgbClr val="000000"/>
                </a:solidFill>
                <a:effectLst/>
                <a:latin typeface="Muli"/>
              </a:rPr>
              <a:t>? O </a:t>
            </a:r>
            <a:r>
              <a:rPr lang="en-US" b="0" i="0" dirty="0" err="1">
                <a:solidFill>
                  <a:srgbClr val="000000"/>
                </a:solidFill>
                <a:effectLst/>
                <a:latin typeface="Muli"/>
              </a:rPr>
              <a:t>čem</a:t>
            </a:r>
            <a:r>
              <a:rPr lang="en-US" b="0" i="0" dirty="0">
                <a:solidFill>
                  <a:srgbClr val="000000"/>
                </a:solidFill>
                <a:effectLst/>
                <a:latin typeface="Muli"/>
              </a:rPr>
              <a:t> </a:t>
            </a:r>
            <a:r>
              <a:rPr lang="en-US" b="0" i="0" dirty="0" err="1">
                <a:solidFill>
                  <a:srgbClr val="000000"/>
                </a:solidFill>
                <a:effectLst/>
                <a:latin typeface="Muli"/>
              </a:rPr>
              <a:t>mluvíte</a:t>
            </a:r>
            <a:r>
              <a:rPr lang="en-US" b="0" i="0" dirty="0">
                <a:solidFill>
                  <a:srgbClr val="000000"/>
                </a:solidFill>
                <a:effectLst/>
                <a:latin typeface="Muli"/>
              </a:rPr>
              <a:t>? Jak </a:t>
            </a:r>
            <a:r>
              <a:rPr lang="en-US" b="0" i="0" dirty="0" err="1">
                <a:solidFill>
                  <a:srgbClr val="000000"/>
                </a:solidFill>
                <a:effectLst/>
                <a:latin typeface="Muli"/>
              </a:rPr>
              <a:t>reagujete</a:t>
            </a:r>
            <a:r>
              <a:rPr lang="en-US" b="0" i="0" dirty="0">
                <a:solidFill>
                  <a:srgbClr val="000000"/>
                </a:solidFill>
                <a:effectLst/>
                <a:latin typeface="Muli"/>
              </a:rPr>
              <a:t> </a:t>
            </a:r>
            <a:r>
              <a:rPr lang="en-US" b="0" i="0" dirty="0" err="1">
                <a:solidFill>
                  <a:srgbClr val="000000"/>
                </a:solidFill>
                <a:effectLst/>
                <a:latin typeface="Muli"/>
              </a:rPr>
              <a:t>na</a:t>
            </a:r>
            <a:r>
              <a:rPr lang="en-US" b="0" i="0" dirty="0">
                <a:solidFill>
                  <a:srgbClr val="000000"/>
                </a:solidFill>
                <a:effectLst/>
                <a:latin typeface="Muli"/>
              </a:rPr>
              <a:t> </a:t>
            </a:r>
            <a:r>
              <a:rPr lang="en-US" b="0" i="0" dirty="0" err="1">
                <a:solidFill>
                  <a:srgbClr val="000000"/>
                </a:solidFill>
                <a:effectLst/>
                <a:latin typeface="Muli"/>
              </a:rPr>
              <a:t>otázky</a:t>
            </a:r>
            <a:r>
              <a:rPr lang="en-US" b="0" i="0" dirty="0">
                <a:solidFill>
                  <a:srgbClr val="000000"/>
                </a:solidFill>
                <a:effectLst/>
                <a:latin typeface="Muli"/>
              </a:rPr>
              <a:t>?</a:t>
            </a:r>
            <a:br>
              <a:rPr lang="en-US" b="0" i="0" dirty="0">
                <a:solidFill>
                  <a:srgbClr val="000000"/>
                </a:solidFill>
                <a:effectLst/>
                <a:latin typeface="Muli"/>
              </a:rPr>
            </a:br>
            <a:br>
              <a:rPr lang="en-US" b="0" i="0" dirty="0">
                <a:solidFill>
                  <a:srgbClr val="000000"/>
                </a:solidFill>
                <a:effectLst/>
                <a:latin typeface="Muli"/>
              </a:rPr>
            </a:br>
            <a:br>
              <a:rPr lang="en-US" b="0" i="0" dirty="0">
                <a:solidFill>
                  <a:srgbClr val="000000"/>
                </a:solidFill>
                <a:effectLst/>
                <a:latin typeface="Muli"/>
              </a:rPr>
            </a:br>
            <a:r>
              <a:rPr lang="en-US" b="0" i="0" dirty="0">
                <a:solidFill>
                  <a:srgbClr val="000000"/>
                </a:solidFill>
                <a:effectLst/>
                <a:latin typeface="Muli"/>
              </a:rPr>
              <a:t>Here’s a suggestion for an interpretive reading task in Czech related to choosing a profession.</a:t>
            </a:r>
          </a:p>
          <a:p>
            <a:pPr algn="l"/>
            <a:r>
              <a:rPr lang="en-US" b="1" i="0" dirty="0">
                <a:solidFill>
                  <a:srgbClr val="000000"/>
                </a:solidFill>
                <a:effectLst/>
                <a:latin typeface="Muli"/>
              </a:rPr>
              <a:t>Assessment Description</a:t>
            </a:r>
            <a:endParaRPr lang="en-US" b="0" i="0" dirty="0">
              <a:solidFill>
                <a:srgbClr val="000000"/>
              </a:solidFill>
              <a:effectLst/>
              <a:latin typeface="Muli"/>
            </a:endParaRPr>
          </a:p>
          <a:p>
            <a:pPr algn="l"/>
            <a:r>
              <a:rPr lang="en-US" b="0" i="0" dirty="0">
                <a:solidFill>
                  <a:srgbClr val="000000"/>
                </a:solidFill>
                <a:effectLst/>
                <a:latin typeface="Muli"/>
              </a:rPr>
              <a:t>Toto </a:t>
            </a:r>
            <a:r>
              <a:rPr lang="en-US" b="0" i="0" dirty="0" err="1">
                <a:solidFill>
                  <a:srgbClr val="000000"/>
                </a:solidFill>
                <a:effectLst/>
                <a:latin typeface="Muli"/>
              </a:rPr>
              <a:t>zadání</a:t>
            </a:r>
            <a:r>
              <a:rPr lang="en-US" b="0" i="0" dirty="0">
                <a:solidFill>
                  <a:srgbClr val="000000"/>
                </a:solidFill>
                <a:effectLst/>
                <a:latin typeface="Muli"/>
              </a:rPr>
              <a:t> </a:t>
            </a:r>
            <a:r>
              <a:rPr lang="en-US" b="0" i="0" dirty="0" err="1">
                <a:solidFill>
                  <a:srgbClr val="000000"/>
                </a:solidFill>
                <a:effectLst/>
                <a:latin typeface="Muli"/>
              </a:rPr>
              <a:t>hodnotí</a:t>
            </a:r>
            <a:r>
              <a:rPr lang="en-US" b="0" i="0" dirty="0">
                <a:solidFill>
                  <a:srgbClr val="000000"/>
                </a:solidFill>
                <a:effectLst/>
                <a:latin typeface="Muli"/>
              </a:rPr>
              <a:t> </a:t>
            </a:r>
            <a:r>
              <a:rPr lang="en-US" b="0" i="0" dirty="0" err="1">
                <a:solidFill>
                  <a:srgbClr val="000000"/>
                </a:solidFill>
                <a:effectLst/>
                <a:latin typeface="Muli"/>
              </a:rPr>
              <a:t>schopnost</a:t>
            </a:r>
            <a:r>
              <a:rPr lang="en-US" b="0" i="0" dirty="0">
                <a:solidFill>
                  <a:srgbClr val="000000"/>
                </a:solidFill>
                <a:effectLst/>
                <a:latin typeface="Muli"/>
              </a:rPr>
              <a:t> </a:t>
            </a:r>
            <a:r>
              <a:rPr lang="en-US" b="0" i="0" dirty="0" err="1">
                <a:solidFill>
                  <a:srgbClr val="000000"/>
                </a:solidFill>
                <a:effectLst/>
                <a:latin typeface="Muli"/>
              </a:rPr>
              <a:t>studentů</a:t>
            </a:r>
            <a:r>
              <a:rPr lang="en-US" b="0" i="0" dirty="0">
                <a:solidFill>
                  <a:srgbClr val="000000"/>
                </a:solidFill>
                <a:effectLst/>
                <a:latin typeface="Muli"/>
              </a:rPr>
              <a:t> </a:t>
            </a:r>
            <a:r>
              <a:rPr lang="en-US" b="0" i="0" dirty="0" err="1">
                <a:solidFill>
                  <a:srgbClr val="000000"/>
                </a:solidFill>
                <a:effectLst/>
                <a:latin typeface="Muli"/>
              </a:rPr>
              <a:t>porozumět</a:t>
            </a:r>
            <a:r>
              <a:rPr lang="en-US" b="0" i="0" dirty="0">
                <a:solidFill>
                  <a:srgbClr val="000000"/>
                </a:solidFill>
                <a:effectLst/>
                <a:latin typeface="Muli"/>
              </a:rPr>
              <a:t> </a:t>
            </a:r>
            <a:r>
              <a:rPr lang="en-US" b="0" i="0" dirty="0" err="1">
                <a:solidFill>
                  <a:srgbClr val="000000"/>
                </a:solidFill>
                <a:effectLst/>
                <a:latin typeface="Muli"/>
              </a:rPr>
              <a:t>článku</a:t>
            </a:r>
            <a:r>
              <a:rPr lang="en-US" b="0" i="0" dirty="0">
                <a:solidFill>
                  <a:srgbClr val="000000"/>
                </a:solidFill>
                <a:effectLst/>
                <a:latin typeface="Muli"/>
              </a:rPr>
              <a:t> o </a:t>
            </a:r>
            <a:r>
              <a:rPr lang="en-US" b="0" i="0" dirty="0" err="1">
                <a:solidFill>
                  <a:srgbClr val="000000"/>
                </a:solidFill>
                <a:effectLst/>
                <a:latin typeface="Muli"/>
              </a:rPr>
              <a:t>výběru</a:t>
            </a:r>
            <a:r>
              <a:rPr lang="en-US" b="0" i="0" dirty="0">
                <a:solidFill>
                  <a:srgbClr val="000000"/>
                </a:solidFill>
                <a:effectLst/>
                <a:latin typeface="Muli"/>
              </a:rPr>
              <a:t> </a:t>
            </a:r>
            <a:r>
              <a:rPr lang="en-US" b="0" i="0" dirty="0" err="1">
                <a:solidFill>
                  <a:srgbClr val="000000"/>
                </a:solidFill>
                <a:effectLst/>
                <a:latin typeface="Muli"/>
              </a:rPr>
              <a:t>povolání</a:t>
            </a:r>
            <a:r>
              <a:rPr lang="en-US" b="0" i="0" dirty="0">
                <a:solidFill>
                  <a:srgbClr val="000000"/>
                </a:solidFill>
                <a:effectLst/>
                <a:latin typeface="Muli"/>
              </a:rPr>
              <a:t>, </a:t>
            </a:r>
            <a:r>
              <a:rPr lang="en-US" b="0" i="0" dirty="0" err="1">
                <a:solidFill>
                  <a:srgbClr val="000000"/>
                </a:solidFill>
                <a:effectLst/>
                <a:latin typeface="Muli"/>
              </a:rPr>
              <a:t>což</a:t>
            </a:r>
            <a:r>
              <a:rPr lang="en-US" b="0" i="0" dirty="0">
                <a:solidFill>
                  <a:srgbClr val="000000"/>
                </a:solidFill>
                <a:effectLst/>
                <a:latin typeface="Muli"/>
              </a:rPr>
              <a:t> </a:t>
            </a:r>
            <a:r>
              <a:rPr lang="en-US" b="0" i="0" dirty="0" err="1">
                <a:solidFill>
                  <a:srgbClr val="000000"/>
                </a:solidFill>
                <a:effectLst/>
                <a:latin typeface="Muli"/>
              </a:rPr>
              <a:t>odpovídá</a:t>
            </a:r>
            <a:r>
              <a:rPr lang="en-US" b="0" i="0" dirty="0">
                <a:solidFill>
                  <a:srgbClr val="000000"/>
                </a:solidFill>
                <a:effectLst/>
                <a:latin typeface="Muli"/>
              </a:rPr>
              <a:t> </a:t>
            </a:r>
            <a:r>
              <a:rPr lang="en-US" b="0" i="0" dirty="0" err="1">
                <a:solidFill>
                  <a:srgbClr val="000000"/>
                </a:solidFill>
                <a:effectLst/>
                <a:latin typeface="Muli"/>
              </a:rPr>
              <a:t>očekáváním</a:t>
            </a:r>
            <a:r>
              <a:rPr lang="en-US" b="0" i="0" dirty="0">
                <a:solidFill>
                  <a:srgbClr val="000000"/>
                </a:solidFill>
                <a:effectLst/>
                <a:latin typeface="Muli"/>
              </a:rPr>
              <a:t> pro </a:t>
            </a:r>
            <a:r>
              <a:rPr lang="en-US" b="0" i="0" dirty="0" err="1">
                <a:solidFill>
                  <a:srgbClr val="000000"/>
                </a:solidFill>
                <a:effectLst/>
                <a:latin typeface="Muli"/>
              </a:rPr>
              <a:t>úrovně</a:t>
            </a:r>
            <a:r>
              <a:rPr lang="en-US" b="0" i="0" dirty="0">
                <a:solidFill>
                  <a:srgbClr val="000000"/>
                </a:solidFill>
                <a:effectLst/>
                <a:latin typeface="Muli"/>
              </a:rPr>
              <a:t> Novice-High </a:t>
            </a:r>
            <a:r>
              <a:rPr lang="en-US" b="0" i="0" dirty="0" err="1">
                <a:solidFill>
                  <a:srgbClr val="000000"/>
                </a:solidFill>
                <a:effectLst/>
                <a:latin typeface="Muli"/>
              </a:rPr>
              <a:t>až</a:t>
            </a:r>
            <a:r>
              <a:rPr lang="en-US" b="0" i="0" dirty="0">
                <a:solidFill>
                  <a:srgbClr val="000000"/>
                </a:solidFill>
                <a:effectLst/>
                <a:latin typeface="Muli"/>
              </a:rPr>
              <a:t> Intermediate-Low.</a:t>
            </a:r>
          </a:p>
          <a:p>
            <a:pPr algn="l"/>
            <a:r>
              <a:rPr lang="en-US" b="1" i="0" dirty="0">
                <a:solidFill>
                  <a:srgbClr val="000000"/>
                </a:solidFill>
                <a:effectLst/>
                <a:latin typeface="Muli"/>
              </a:rPr>
              <a:t>Title</a:t>
            </a:r>
            <a:r>
              <a:rPr lang="en-US" b="0" i="0" dirty="0">
                <a:solidFill>
                  <a:srgbClr val="000000"/>
                </a:solidFill>
                <a:effectLst/>
                <a:latin typeface="Muli"/>
              </a:rPr>
              <a:t>: </a:t>
            </a:r>
            <a:r>
              <a:rPr lang="en-US" b="0" i="0" dirty="0" err="1">
                <a:solidFill>
                  <a:srgbClr val="000000"/>
                </a:solidFill>
                <a:effectLst/>
                <a:latin typeface="Muli"/>
              </a:rPr>
              <a:t>Výběr</a:t>
            </a:r>
            <a:r>
              <a:rPr lang="en-US" b="0" i="0" dirty="0">
                <a:solidFill>
                  <a:srgbClr val="000000"/>
                </a:solidFill>
                <a:effectLst/>
                <a:latin typeface="Muli"/>
              </a:rPr>
              <a:t> </a:t>
            </a:r>
            <a:r>
              <a:rPr lang="en-US" b="0" i="0" dirty="0" err="1">
                <a:solidFill>
                  <a:srgbClr val="000000"/>
                </a:solidFill>
                <a:effectLst/>
                <a:latin typeface="Muli"/>
              </a:rPr>
              <a:t>povolání</a:t>
            </a:r>
            <a:endParaRPr lang="en-US" b="0" i="0" dirty="0">
              <a:solidFill>
                <a:srgbClr val="000000"/>
              </a:solidFill>
              <a:effectLst/>
              <a:latin typeface="Muli"/>
            </a:endParaRPr>
          </a:p>
          <a:p>
            <a:pPr algn="l"/>
            <a:r>
              <a:rPr lang="en-US" b="1" i="0" dirty="0">
                <a:solidFill>
                  <a:srgbClr val="000000"/>
                </a:solidFill>
                <a:effectLst/>
                <a:latin typeface="Muli"/>
              </a:rPr>
              <a:t>Passage</a:t>
            </a:r>
            <a:r>
              <a:rPr lang="en-US" b="0" i="0" dirty="0">
                <a:solidFill>
                  <a:srgbClr val="000000"/>
                </a:solidFill>
                <a:effectLst/>
                <a:latin typeface="Muli"/>
              </a:rPr>
              <a:t>: </a:t>
            </a:r>
            <a:r>
              <a:rPr lang="en-US" b="0" i="0" dirty="0" err="1">
                <a:solidFill>
                  <a:srgbClr val="000000"/>
                </a:solidFill>
                <a:effectLst/>
                <a:latin typeface="Muli"/>
              </a:rPr>
              <a:t>Tomáš</a:t>
            </a:r>
            <a:r>
              <a:rPr lang="en-US" b="0" i="0" dirty="0">
                <a:solidFill>
                  <a:srgbClr val="000000"/>
                </a:solidFill>
                <a:effectLst/>
                <a:latin typeface="Muli"/>
              </a:rPr>
              <a:t> </a:t>
            </a:r>
            <a:r>
              <a:rPr lang="en-US" b="0" i="0" dirty="0" err="1">
                <a:solidFill>
                  <a:srgbClr val="000000"/>
                </a:solidFill>
                <a:effectLst/>
                <a:latin typeface="Muli"/>
              </a:rPr>
              <a:t>už</a:t>
            </a:r>
            <a:r>
              <a:rPr lang="en-US" b="0" i="0" dirty="0">
                <a:solidFill>
                  <a:srgbClr val="000000"/>
                </a:solidFill>
                <a:effectLst/>
                <a:latin typeface="Muli"/>
              </a:rPr>
              <a:t> od </a:t>
            </a:r>
            <a:r>
              <a:rPr lang="en-US" b="0" i="0" dirty="0" err="1">
                <a:solidFill>
                  <a:srgbClr val="000000"/>
                </a:solidFill>
                <a:effectLst/>
                <a:latin typeface="Muli"/>
              </a:rPr>
              <a:t>dětství</a:t>
            </a:r>
            <a:r>
              <a:rPr lang="en-US" b="0" i="0" dirty="0">
                <a:solidFill>
                  <a:srgbClr val="000000"/>
                </a:solidFill>
                <a:effectLst/>
                <a:latin typeface="Muli"/>
              </a:rPr>
              <a:t> </a:t>
            </a:r>
            <a:r>
              <a:rPr lang="en-US" b="0" i="0" dirty="0" err="1">
                <a:solidFill>
                  <a:srgbClr val="000000"/>
                </a:solidFill>
                <a:effectLst/>
                <a:latin typeface="Muli"/>
              </a:rPr>
              <a:t>snil</a:t>
            </a:r>
            <a:r>
              <a:rPr lang="en-US" b="0" i="0" dirty="0">
                <a:solidFill>
                  <a:srgbClr val="000000"/>
                </a:solidFill>
                <a:effectLst/>
                <a:latin typeface="Muli"/>
              </a:rPr>
              <a:t> o tom, </a:t>
            </a:r>
            <a:r>
              <a:rPr lang="en-US" b="0" i="0" dirty="0" err="1">
                <a:solidFill>
                  <a:srgbClr val="000000"/>
                </a:solidFill>
                <a:effectLst/>
                <a:latin typeface="Muli"/>
              </a:rPr>
              <a:t>že</a:t>
            </a:r>
            <a:r>
              <a:rPr lang="en-US" b="0" i="0" dirty="0">
                <a:solidFill>
                  <a:srgbClr val="000000"/>
                </a:solidFill>
                <a:effectLst/>
                <a:latin typeface="Muli"/>
              </a:rPr>
              <a:t> se </a:t>
            </a:r>
            <a:r>
              <a:rPr lang="en-US" b="0" i="0" dirty="0" err="1">
                <a:solidFill>
                  <a:srgbClr val="000000"/>
                </a:solidFill>
                <a:effectLst/>
                <a:latin typeface="Muli"/>
              </a:rPr>
              <a:t>stane</a:t>
            </a:r>
            <a:r>
              <a:rPr lang="en-US" b="0" i="0" dirty="0">
                <a:solidFill>
                  <a:srgbClr val="000000"/>
                </a:solidFill>
                <a:effectLst/>
                <a:latin typeface="Muli"/>
              </a:rPr>
              <a:t> </a:t>
            </a:r>
            <a:r>
              <a:rPr lang="en-US" b="0" i="0" dirty="0" err="1">
                <a:solidFill>
                  <a:srgbClr val="000000"/>
                </a:solidFill>
                <a:effectLst/>
                <a:latin typeface="Muli"/>
              </a:rPr>
              <a:t>učitelem</a:t>
            </a:r>
            <a:r>
              <a:rPr lang="en-US" b="0" i="0" dirty="0">
                <a:solidFill>
                  <a:srgbClr val="000000"/>
                </a:solidFill>
                <a:effectLst/>
                <a:latin typeface="Muli"/>
              </a:rPr>
              <a:t>. </a:t>
            </a:r>
            <a:r>
              <a:rPr lang="en-US" b="0" i="0" dirty="0" err="1">
                <a:solidFill>
                  <a:srgbClr val="000000"/>
                </a:solidFill>
                <a:effectLst/>
                <a:latin typeface="Muli"/>
              </a:rPr>
              <a:t>Inspirovali</a:t>
            </a:r>
            <a:r>
              <a:rPr lang="en-US" b="0" i="0" dirty="0">
                <a:solidFill>
                  <a:srgbClr val="000000"/>
                </a:solidFill>
                <a:effectLst/>
                <a:latin typeface="Muli"/>
              </a:rPr>
              <a:t> ho </a:t>
            </a:r>
            <a:r>
              <a:rPr lang="en-US" b="0" i="0" dirty="0" err="1">
                <a:solidFill>
                  <a:srgbClr val="000000"/>
                </a:solidFill>
                <a:effectLst/>
                <a:latin typeface="Muli"/>
              </a:rPr>
              <a:t>jeho</a:t>
            </a:r>
            <a:r>
              <a:rPr lang="en-US" b="0" i="0" dirty="0">
                <a:solidFill>
                  <a:srgbClr val="000000"/>
                </a:solidFill>
                <a:effectLst/>
                <a:latin typeface="Muli"/>
              </a:rPr>
              <a:t> </a:t>
            </a:r>
            <a:r>
              <a:rPr lang="en-US" b="0" i="0" dirty="0" err="1">
                <a:solidFill>
                  <a:srgbClr val="000000"/>
                </a:solidFill>
                <a:effectLst/>
                <a:latin typeface="Muli"/>
              </a:rPr>
              <a:t>oblíbení</a:t>
            </a:r>
            <a:r>
              <a:rPr lang="en-US" b="0" i="0" dirty="0">
                <a:solidFill>
                  <a:srgbClr val="000000"/>
                </a:solidFill>
                <a:effectLst/>
                <a:latin typeface="Muli"/>
              </a:rPr>
              <a:t> </a:t>
            </a:r>
            <a:r>
              <a:rPr lang="en-US" b="0" i="0" dirty="0" err="1">
                <a:solidFill>
                  <a:srgbClr val="000000"/>
                </a:solidFill>
                <a:effectLst/>
                <a:latin typeface="Muli"/>
              </a:rPr>
              <a:t>učitelé</a:t>
            </a:r>
            <a:r>
              <a:rPr lang="en-US" b="0" i="0" dirty="0">
                <a:solidFill>
                  <a:srgbClr val="000000"/>
                </a:solidFill>
                <a:effectLst/>
                <a:latin typeface="Muli"/>
              </a:rPr>
              <a:t>, </a:t>
            </a:r>
            <a:r>
              <a:rPr lang="en-US" b="0" i="0" dirty="0" err="1">
                <a:solidFill>
                  <a:srgbClr val="000000"/>
                </a:solidFill>
                <a:effectLst/>
                <a:latin typeface="Muli"/>
              </a:rPr>
              <a:t>kteří</a:t>
            </a:r>
            <a:r>
              <a:rPr lang="en-US" b="0" i="0" dirty="0">
                <a:solidFill>
                  <a:srgbClr val="000000"/>
                </a:solidFill>
                <a:effectLst/>
                <a:latin typeface="Muli"/>
              </a:rPr>
              <a:t> ho </a:t>
            </a:r>
            <a:r>
              <a:rPr lang="en-US" b="0" i="0" dirty="0" err="1">
                <a:solidFill>
                  <a:srgbClr val="000000"/>
                </a:solidFill>
                <a:effectLst/>
                <a:latin typeface="Muli"/>
              </a:rPr>
              <a:t>motivovali</a:t>
            </a:r>
            <a:r>
              <a:rPr lang="en-US" b="0" i="0" dirty="0">
                <a:solidFill>
                  <a:srgbClr val="000000"/>
                </a:solidFill>
                <a:effectLst/>
                <a:latin typeface="Muli"/>
              </a:rPr>
              <a:t> k </a:t>
            </a:r>
            <a:r>
              <a:rPr lang="en-US" b="0" i="0" dirty="0" err="1">
                <a:solidFill>
                  <a:srgbClr val="000000"/>
                </a:solidFill>
                <a:effectLst/>
                <a:latin typeface="Muli"/>
              </a:rPr>
              <a:t>učení</a:t>
            </a:r>
            <a:r>
              <a:rPr lang="en-US" b="0" i="0" dirty="0">
                <a:solidFill>
                  <a:srgbClr val="000000"/>
                </a:solidFill>
                <a:effectLst/>
                <a:latin typeface="Muli"/>
              </a:rPr>
              <a:t>. </a:t>
            </a:r>
            <a:r>
              <a:rPr lang="en-US" b="0" i="0" dirty="0" err="1">
                <a:solidFill>
                  <a:srgbClr val="000000"/>
                </a:solidFill>
                <a:effectLst/>
                <a:latin typeface="Muli"/>
              </a:rPr>
              <a:t>Když</a:t>
            </a:r>
            <a:r>
              <a:rPr lang="en-US" b="0" i="0" dirty="0">
                <a:solidFill>
                  <a:srgbClr val="000000"/>
                </a:solidFill>
                <a:effectLst/>
                <a:latin typeface="Muli"/>
              </a:rPr>
              <a:t> </a:t>
            </a:r>
            <a:r>
              <a:rPr lang="en-US" b="0" i="0" dirty="0" err="1">
                <a:solidFill>
                  <a:srgbClr val="000000"/>
                </a:solidFill>
                <a:effectLst/>
                <a:latin typeface="Muli"/>
              </a:rPr>
              <a:t>byl</a:t>
            </a:r>
            <a:r>
              <a:rPr lang="en-US" b="0" i="0" dirty="0">
                <a:solidFill>
                  <a:srgbClr val="000000"/>
                </a:solidFill>
                <a:effectLst/>
                <a:latin typeface="Muli"/>
              </a:rPr>
              <a:t> v </a:t>
            </a:r>
            <a:r>
              <a:rPr lang="en-US" b="0" i="0" dirty="0" err="1">
                <a:solidFill>
                  <a:srgbClr val="000000"/>
                </a:solidFill>
                <a:effectLst/>
                <a:latin typeface="Muli"/>
              </a:rPr>
              <a:t>posledním</a:t>
            </a:r>
            <a:r>
              <a:rPr lang="en-US" b="0" i="0" dirty="0">
                <a:solidFill>
                  <a:srgbClr val="000000"/>
                </a:solidFill>
                <a:effectLst/>
                <a:latin typeface="Muli"/>
              </a:rPr>
              <a:t> </a:t>
            </a:r>
            <a:r>
              <a:rPr lang="en-US" b="0" i="0" dirty="0" err="1">
                <a:solidFill>
                  <a:srgbClr val="000000"/>
                </a:solidFill>
                <a:effectLst/>
                <a:latin typeface="Muli"/>
              </a:rPr>
              <a:t>ročníku</a:t>
            </a:r>
            <a:r>
              <a:rPr lang="en-US" b="0" i="0" dirty="0">
                <a:solidFill>
                  <a:srgbClr val="000000"/>
                </a:solidFill>
                <a:effectLst/>
                <a:latin typeface="Muli"/>
              </a:rPr>
              <a:t> </a:t>
            </a:r>
            <a:r>
              <a:rPr lang="en-US" b="0" i="0" dirty="0" err="1">
                <a:solidFill>
                  <a:srgbClr val="000000"/>
                </a:solidFill>
                <a:effectLst/>
                <a:latin typeface="Muli"/>
              </a:rPr>
              <a:t>střední</a:t>
            </a:r>
            <a:r>
              <a:rPr lang="en-US" b="0" i="0" dirty="0">
                <a:solidFill>
                  <a:srgbClr val="000000"/>
                </a:solidFill>
                <a:effectLst/>
                <a:latin typeface="Muli"/>
              </a:rPr>
              <a:t> </a:t>
            </a:r>
            <a:r>
              <a:rPr lang="en-US" b="0" i="0" dirty="0" err="1">
                <a:solidFill>
                  <a:srgbClr val="000000"/>
                </a:solidFill>
                <a:effectLst/>
                <a:latin typeface="Muli"/>
              </a:rPr>
              <a:t>školy</a:t>
            </a:r>
            <a:r>
              <a:rPr lang="en-US" b="0" i="0" dirty="0">
                <a:solidFill>
                  <a:srgbClr val="000000"/>
                </a:solidFill>
                <a:effectLst/>
                <a:latin typeface="Muli"/>
              </a:rPr>
              <a:t>, </a:t>
            </a:r>
            <a:r>
              <a:rPr lang="en-US" b="0" i="0" dirty="0" err="1">
                <a:solidFill>
                  <a:srgbClr val="000000"/>
                </a:solidFill>
                <a:effectLst/>
                <a:latin typeface="Muli"/>
              </a:rPr>
              <a:t>musel</a:t>
            </a:r>
            <a:r>
              <a:rPr lang="en-US" b="0" i="0" dirty="0">
                <a:solidFill>
                  <a:srgbClr val="000000"/>
                </a:solidFill>
                <a:effectLst/>
                <a:latin typeface="Muli"/>
              </a:rPr>
              <a:t> se </a:t>
            </a:r>
            <a:r>
              <a:rPr lang="en-US" b="0" i="0" dirty="0" err="1">
                <a:solidFill>
                  <a:srgbClr val="000000"/>
                </a:solidFill>
                <a:effectLst/>
                <a:latin typeface="Muli"/>
              </a:rPr>
              <a:t>rozhodnout</a:t>
            </a:r>
            <a:r>
              <a:rPr lang="en-US" b="0" i="0" dirty="0">
                <a:solidFill>
                  <a:srgbClr val="000000"/>
                </a:solidFill>
                <a:effectLst/>
                <a:latin typeface="Muli"/>
              </a:rPr>
              <a:t>, </a:t>
            </a:r>
            <a:r>
              <a:rPr lang="en-US" b="0" i="0" dirty="0" err="1">
                <a:solidFill>
                  <a:srgbClr val="000000"/>
                </a:solidFill>
                <a:effectLst/>
                <a:latin typeface="Muli"/>
              </a:rPr>
              <a:t>jakou</a:t>
            </a:r>
            <a:r>
              <a:rPr lang="en-US" b="0" i="0" dirty="0">
                <a:solidFill>
                  <a:srgbClr val="000000"/>
                </a:solidFill>
                <a:effectLst/>
                <a:latin typeface="Muli"/>
              </a:rPr>
              <a:t> </a:t>
            </a:r>
            <a:r>
              <a:rPr lang="en-US" b="0" i="0" dirty="0" err="1">
                <a:solidFill>
                  <a:srgbClr val="000000"/>
                </a:solidFill>
                <a:effectLst/>
                <a:latin typeface="Muli"/>
              </a:rPr>
              <a:t>cestou</a:t>
            </a:r>
            <a:r>
              <a:rPr lang="en-US" b="0" i="0" dirty="0">
                <a:solidFill>
                  <a:srgbClr val="000000"/>
                </a:solidFill>
                <a:effectLst/>
                <a:latin typeface="Muli"/>
              </a:rPr>
              <a:t> se </a:t>
            </a:r>
            <a:r>
              <a:rPr lang="en-US" b="0" i="0" dirty="0" err="1">
                <a:solidFill>
                  <a:srgbClr val="000000"/>
                </a:solidFill>
                <a:effectLst/>
                <a:latin typeface="Muli"/>
              </a:rPr>
              <a:t>vydat</a:t>
            </a:r>
            <a:r>
              <a:rPr lang="en-US" b="0" i="0" dirty="0">
                <a:solidFill>
                  <a:srgbClr val="000000"/>
                </a:solidFill>
                <a:effectLst/>
                <a:latin typeface="Muli"/>
              </a:rPr>
              <a:t>. </a:t>
            </a:r>
            <a:r>
              <a:rPr lang="en-US" b="0" i="0" dirty="0" err="1">
                <a:solidFill>
                  <a:srgbClr val="000000"/>
                </a:solidFill>
                <a:effectLst/>
                <a:latin typeface="Muli"/>
              </a:rPr>
              <a:t>Zvažoval</a:t>
            </a:r>
            <a:r>
              <a:rPr lang="en-US" b="0" i="0" dirty="0">
                <a:solidFill>
                  <a:srgbClr val="000000"/>
                </a:solidFill>
                <a:effectLst/>
                <a:latin typeface="Muli"/>
              </a:rPr>
              <a:t> </a:t>
            </a:r>
            <a:r>
              <a:rPr lang="en-US" b="0" i="0" dirty="0" err="1">
                <a:solidFill>
                  <a:srgbClr val="000000"/>
                </a:solidFill>
                <a:effectLst/>
                <a:latin typeface="Muli"/>
              </a:rPr>
              <a:t>i</a:t>
            </a:r>
            <a:r>
              <a:rPr lang="en-US" b="0" i="0" dirty="0">
                <a:solidFill>
                  <a:srgbClr val="000000"/>
                </a:solidFill>
                <a:effectLst/>
                <a:latin typeface="Muli"/>
              </a:rPr>
              <a:t> </a:t>
            </a:r>
            <a:r>
              <a:rPr lang="en-US" b="0" i="0" dirty="0" err="1">
                <a:solidFill>
                  <a:srgbClr val="000000"/>
                </a:solidFill>
                <a:effectLst/>
                <a:latin typeface="Muli"/>
              </a:rPr>
              <a:t>jiné</a:t>
            </a:r>
            <a:r>
              <a:rPr lang="en-US" b="0" i="0" dirty="0">
                <a:solidFill>
                  <a:srgbClr val="000000"/>
                </a:solidFill>
                <a:effectLst/>
                <a:latin typeface="Muli"/>
              </a:rPr>
              <a:t> </a:t>
            </a:r>
            <a:r>
              <a:rPr lang="en-US" b="0" i="0" dirty="0" err="1">
                <a:solidFill>
                  <a:srgbClr val="000000"/>
                </a:solidFill>
                <a:effectLst/>
                <a:latin typeface="Muli"/>
              </a:rPr>
              <a:t>možnosti</a:t>
            </a:r>
            <a:r>
              <a:rPr lang="en-US" b="0" i="0" dirty="0">
                <a:solidFill>
                  <a:srgbClr val="000000"/>
                </a:solidFill>
                <a:effectLst/>
                <a:latin typeface="Muli"/>
              </a:rPr>
              <a:t>, </a:t>
            </a:r>
            <a:r>
              <a:rPr lang="en-US" b="0" i="0" dirty="0" err="1">
                <a:solidFill>
                  <a:srgbClr val="000000"/>
                </a:solidFill>
                <a:effectLst/>
                <a:latin typeface="Muli"/>
              </a:rPr>
              <a:t>jako</a:t>
            </a:r>
            <a:r>
              <a:rPr lang="en-US" b="0" i="0" dirty="0">
                <a:solidFill>
                  <a:srgbClr val="000000"/>
                </a:solidFill>
                <a:effectLst/>
                <a:latin typeface="Muli"/>
              </a:rPr>
              <a:t> je </a:t>
            </a:r>
            <a:r>
              <a:rPr lang="en-US" b="0" i="0" dirty="0" err="1">
                <a:solidFill>
                  <a:srgbClr val="000000"/>
                </a:solidFill>
                <a:effectLst/>
                <a:latin typeface="Muli"/>
              </a:rPr>
              <a:t>kariéra</a:t>
            </a:r>
            <a:r>
              <a:rPr lang="en-US" b="0" i="0" dirty="0">
                <a:solidFill>
                  <a:srgbClr val="000000"/>
                </a:solidFill>
                <a:effectLst/>
                <a:latin typeface="Muli"/>
              </a:rPr>
              <a:t> v IT, </a:t>
            </a:r>
            <a:r>
              <a:rPr lang="en-US" b="0" i="0" dirty="0" err="1">
                <a:solidFill>
                  <a:srgbClr val="000000"/>
                </a:solidFill>
                <a:effectLst/>
                <a:latin typeface="Muli"/>
              </a:rPr>
              <a:t>protože</a:t>
            </a:r>
            <a:r>
              <a:rPr lang="en-US" b="0" i="0" dirty="0">
                <a:solidFill>
                  <a:srgbClr val="000000"/>
                </a:solidFill>
                <a:effectLst/>
                <a:latin typeface="Muli"/>
              </a:rPr>
              <a:t> </a:t>
            </a:r>
            <a:r>
              <a:rPr lang="en-US" b="0" i="0" dirty="0" err="1">
                <a:solidFill>
                  <a:srgbClr val="000000"/>
                </a:solidFill>
                <a:effectLst/>
                <a:latin typeface="Muli"/>
              </a:rPr>
              <a:t>rád</a:t>
            </a:r>
            <a:r>
              <a:rPr lang="en-US" b="0" i="0" dirty="0">
                <a:solidFill>
                  <a:srgbClr val="000000"/>
                </a:solidFill>
                <a:effectLst/>
                <a:latin typeface="Muli"/>
              </a:rPr>
              <a:t> </a:t>
            </a:r>
            <a:r>
              <a:rPr lang="en-US" b="0" i="0" dirty="0" err="1">
                <a:solidFill>
                  <a:srgbClr val="000000"/>
                </a:solidFill>
                <a:effectLst/>
                <a:latin typeface="Muli"/>
              </a:rPr>
              <a:t>pracoval</a:t>
            </a:r>
            <a:r>
              <a:rPr lang="en-US" b="0" i="0" dirty="0">
                <a:solidFill>
                  <a:srgbClr val="000000"/>
                </a:solidFill>
                <a:effectLst/>
                <a:latin typeface="Muli"/>
              </a:rPr>
              <a:t> s </a:t>
            </a:r>
            <a:r>
              <a:rPr lang="en-US" b="0" i="0" dirty="0" err="1">
                <a:solidFill>
                  <a:srgbClr val="000000"/>
                </a:solidFill>
                <a:effectLst/>
                <a:latin typeface="Muli"/>
              </a:rPr>
              <a:t>počítači</a:t>
            </a:r>
            <a:r>
              <a:rPr lang="en-US" b="0" i="0" dirty="0">
                <a:solidFill>
                  <a:srgbClr val="000000"/>
                </a:solidFill>
                <a:effectLst/>
                <a:latin typeface="Muli"/>
              </a:rPr>
              <a:t>. </a:t>
            </a:r>
            <a:r>
              <a:rPr lang="en-US" b="0" i="0" dirty="0" err="1">
                <a:solidFill>
                  <a:srgbClr val="000000"/>
                </a:solidFill>
                <a:effectLst/>
                <a:latin typeface="Muli"/>
              </a:rPr>
              <a:t>Nakonec</a:t>
            </a:r>
            <a:r>
              <a:rPr lang="en-US" b="0" i="0" dirty="0">
                <a:solidFill>
                  <a:srgbClr val="000000"/>
                </a:solidFill>
                <a:effectLst/>
                <a:latin typeface="Muli"/>
              </a:rPr>
              <a:t> se </a:t>
            </a:r>
            <a:r>
              <a:rPr lang="en-US" b="0" i="0" dirty="0" err="1">
                <a:solidFill>
                  <a:srgbClr val="000000"/>
                </a:solidFill>
                <a:effectLst/>
                <a:latin typeface="Muli"/>
              </a:rPr>
              <a:t>však</a:t>
            </a:r>
            <a:r>
              <a:rPr lang="en-US" b="0" i="0" dirty="0">
                <a:solidFill>
                  <a:srgbClr val="000000"/>
                </a:solidFill>
                <a:effectLst/>
                <a:latin typeface="Muli"/>
              </a:rPr>
              <a:t> </a:t>
            </a:r>
            <a:r>
              <a:rPr lang="en-US" b="0" i="0" dirty="0" err="1">
                <a:solidFill>
                  <a:srgbClr val="000000"/>
                </a:solidFill>
                <a:effectLst/>
                <a:latin typeface="Muli"/>
              </a:rPr>
              <a:t>rozhodl</a:t>
            </a:r>
            <a:r>
              <a:rPr lang="en-US" b="0" i="0" dirty="0">
                <a:solidFill>
                  <a:srgbClr val="000000"/>
                </a:solidFill>
                <a:effectLst/>
                <a:latin typeface="Muli"/>
              </a:rPr>
              <a:t> pro studium </a:t>
            </a:r>
            <a:r>
              <a:rPr lang="en-US" b="0" i="0" dirty="0" err="1">
                <a:solidFill>
                  <a:srgbClr val="000000"/>
                </a:solidFill>
                <a:effectLst/>
                <a:latin typeface="Muli"/>
              </a:rPr>
              <a:t>pedagogiky</a:t>
            </a:r>
            <a:r>
              <a:rPr lang="en-US" b="0" i="0" dirty="0">
                <a:solidFill>
                  <a:srgbClr val="000000"/>
                </a:solidFill>
                <a:effectLst/>
                <a:latin typeface="Muli"/>
              </a:rPr>
              <a:t> </a:t>
            </a:r>
            <a:r>
              <a:rPr lang="en-US" b="0" i="0" dirty="0" err="1">
                <a:solidFill>
                  <a:srgbClr val="000000"/>
                </a:solidFill>
                <a:effectLst/>
                <a:latin typeface="Muli"/>
              </a:rPr>
              <a:t>na</a:t>
            </a:r>
            <a:r>
              <a:rPr lang="en-US" b="0" i="0" dirty="0">
                <a:solidFill>
                  <a:srgbClr val="000000"/>
                </a:solidFill>
                <a:effectLst/>
                <a:latin typeface="Muli"/>
              </a:rPr>
              <a:t> </a:t>
            </a:r>
            <a:r>
              <a:rPr lang="en-US" b="0" i="0" dirty="0" err="1">
                <a:solidFill>
                  <a:srgbClr val="000000"/>
                </a:solidFill>
                <a:effectLst/>
                <a:latin typeface="Muli"/>
              </a:rPr>
              <a:t>univerzitě</a:t>
            </a:r>
            <a:r>
              <a:rPr lang="en-US" b="0" i="0" dirty="0">
                <a:solidFill>
                  <a:srgbClr val="000000"/>
                </a:solidFill>
                <a:effectLst/>
                <a:latin typeface="Muli"/>
              </a:rPr>
              <a:t>. </a:t>
            </a:r>
            <a:r>
              <a:rPr lang="en-US" b="0" i="0" dirty="0" err="1">
                <a:solidFill>
                  <a:srgbClr val="000000"/>
                </a:solidFill>
                <a:effectLst/>
                <a:latin typeface="Muli"/>
              </a:rPr>
              <a:t>Přesvědčilo</a:t>
            </a:r>
            <a:r>
              <a:rPr lang="en-US" b="0" i="0" dirty="0">
                <a:solidFill>
                  <a:srgbClr val="000000"/>
                </a:solidFill>
                <a:effectLst/>
                <a:latin typeface="Muli"/>
              </a:rPr>
              <a:t> ho to, </a:t>
            </a:r>
            <a:r>
              <a:rPr lang="en-US" b="0" i="0" dirty="0" err="1">
                <a:solidFill>
                  <a:srgbClr val="000000"/>
                </a:solidFill>
                <a:effectLst/>
                <a:latin typeface="Muli"/>
              </a:rPr>
              <a:t>že</a:t>
            </a:r>
            <a:r>
              <a:rPr lang="en-US" b="0" i="0" dirty="0">
                <a:solidFill>
                  <a:srgbClr val="000000"/>
                </a:solidFill>
                <a:effectLst/>
                <a:latin typeface="Muli"/>
              </a:rPr>
              <a:t> </a:t>
            </a:r>
            <a:r>
              <a:rPr lang="en-US" b="0" i="0" dirty="0" err="1">
                <a:solidFill>
                  <a:srgbClr val="000000"/>
                </a:solidFill>
                <a:effectLst/>
                <a:latin typeface="Muli"/>
              </a:rPr>
              <a:t>může</a:t>
            </a:r>
            <a:r>
              <a:rPr lang="en-US" b="0" i="0" dirty="0">
                <a:solidFill>
                  <a:srgbClr val="000000"/>
                </a:solidFill>
                <a:effectLst/>
                <a:latin typeface="Muli"/>
              </a:rPr>
              <a:t> </a:t>
            </a:r>
            <a:r>
              <a:rPr lang="en-US" b="0" i="0" dirty="0" err="1">
                <a:solidFill>
                  <a:srgbClr val="000000"/>
                </a:solidFill>
                <a:effectLst/>
                <a:latin typeface="Muli"/>
              </a:rPr>
              <a:t>pozitivně</a:t>
            </a:r>
            <a:r>
              <a:rPr lang="en-US" b="0" i="0" dirty="0">
                <a:solidFill>
                  <a:srgbClr val="000000"/>
                </a:solidFill>
                <a:effectLst/>
                <a:latin typeface="Muli"/>
              </a:rPr>
              <a:t> </a:t>
            </a:r>
            <a:r>
              <a:rPr lang="en-US" b="0" i="0" dirty="0" err="1">
                <a:solidFill>
                  <a:srgbClr val="000000"/>
                </a:solidFill>
                <a:effectLst/>
                <a:latin typeface="Muli"/>
              </a:rPr>
              <a:t>ovlivnit</a:t>
            </a:r>
            <a:r>
              <a:rPr lang="en-US" b="0" i="0" dirty="0">
                <a:solidFill>
                  <a:srgbClr val="000000"/>
                </a:solidFill>
                <a:effectLst/>
                <a:latin typeface="Muli"/>
              </a:rPr>
              <a:t> </a:t>
            </a:r>
            <a:r>
              <a:rPr lang="en-US" b="0" i="0" dirty="0" err="1">
                <a:solidFill>
                  <a:srgbClr val="000000"/>
                </a:solidFill>
                <a:effectLst/>
                <a:latin typeface="Muli"/>
              </a:rPr>
              <a:t>životy</a:t>
            </a:r>
            <a:r>
              <a:rPr lang="en-US" b="0" i="0" dirty="0">
                <a:solidFill>
                  <a:srgbClr val="000000"/>
                </a:solidFill>
                <a:effectLst/>
                <a:latin typeface="Muli"/>
              </a:rPr>
              <a:t> </a:t>
            </a:r>
            <a:r>
              <a:rPr lang="en-US" b="0" i="0" dirty="0" err="1">
                <a:solidFill>
                  <a:srgbClr val="000000"/>
                </a:solidFill>
                <a:effectLst/>
                <a:latin typeface="Muli"/>
              </a:rPr>
              <a:t>druhých</a:t>
            </a:r>
            <a:r>
              <a:rPr lang="en-US" b="0" i="0" dirty="0">
                <a:solidFill>
                  <a:srgbClr val="000000"/>
                </a:solidFill>
                <a:effectLst/>
                <a:latin typeface="Muli"/>
              </a:rPr>
              <a:t> a </a:t>
            </a:r>
            <a:r>
              <a:rPr lang="en-US" b="0" i="0" dirty="0" err="1">
                <a:solidFill>
                  <a:srgbClr val="000000"/>
                </a:solidFill>
                <a:effectLst/>
                <a:latin typeface="Muli"/>
              </a:rPr>
              <a:t>přenášet</a:t>
            </a:r>
            <a:r>
              <a:rPr lang="en-US" b="0" i="0" dirty="0">
                <a:solidFill>
                  <a:srgbClr val="000000"/>
                </a:solidFill>
                <a:effectLst/>
                <a:latin typeface="Muli"/>
              </a:rPr>
              <a:t> </a:t>
            </a:r>
            <a:r>
              <a:rPr lang="en-US" b="0" i="0" dirty="0" err="1">
                <a:solidFill>
                  <a:srgbClr val="000000"/>
                </a:solidFill>
                <a:effectLst/>
                <a:latin typeface="Muli"/>
              </a:rPr>
              <a:t>svou</a:t>
            </a:r>
            <a:r>
              <a:rPr lang="en-US" b="0" i="0" dirty="0">
                <a:solidFill>
                  <a:srgbClr val="000000"/>
                </a:solidFill>
                <a:effectLst/>
                <a:latin typeface="Muli"/>
              </a:rPr>
              <a:t> </a:t>
            </a:r>
            <a:r>
              <a:rPr lang="en-US" b="0" i="0" dirty="0" err="1">
                <a:solidFill>
                  <a:srgbClr val="000000"/>
                </a:solidFill>
                <a:effectLst/>
                <a:latin typeface="Muli"/>
              </a:rPr>
              <a:t>lásku</a:t>
            </a:r>
            <a:r>
              <a:rPr lang="en-US" b="0" i="0" dirty="0">
                <a:solidFill>
                  <a:srgbClr val="000000"/>
                </a:solidFill>
                <a:effectLst/>
                <a:latin typeface="Muli"/>
              </a:rPr>
              <a:t> k </a:t>
            </a:r>
            <a:r>
              <a:rPr lang="en-US" b="0" i="0" dirty="0" err="1">
                <a:solidFill>
                  <a:srgbClr val="000000"/>
                </a:solidFill>
                <a:effectLst/>
                <a:latin typeface="Muli"/>
              </a:rPr>
              <a:t>učení</a:t>
            </a:r>
            <a:r>
              <a:rPr lang="en-US" b="0" i="0" dirty="0">
                <a:solidFill>
                  <a:srgbClr val="000000"/>
                </a:solidFill>
                <a:effectLst/>
                <a:latin typeface="Muli"/>
              </a:rPr>
              <a:t> </a:t>
            </a:r>
            <a:r>
              <a:rPr lang="en-US" b="0" i="0" dirty="0" err="1">
                <a:solidFill>
                  <a:srgbClr val="000000"/>
                </a:solidFill>
                <a:effectLst/>
                <a:latin typeface="Muli"/>
              </a:rPr>
              <a:t>na</a:t>
            </a:r>
            <a:r>
              <a:rPr lang="en-US" b="0" i="0" dirty="0">
                <a:solidFill>
                  <a:srgbClr val="000000"/>
                </a:solidFill>
                <a:effectLst/>
                <a:latin typeface="Muli"/>
              </a:rPr>
              <a:t> </a:t>
            </a:r>
            <a:r>
              <a:rPr lang="en-US" b="0" i="0" dirty="0" err="1">
                <a:solidFill>
                  <a:srgbClr val="000000"/>
                </a:solidFill>
                <a:effectLst/>
                <a:latin typeface="Muli"/>
              </a:rPr>
              <a:t>mladší</a:t>
            </a:r>
            <a:r>
              <a:rPr lang="en-US" b="0" i="0" dirty="0">
                <a:solidFill>
                  <a:srgbClr val="000000"/>
                </a:solidFill>
                <a:effectLst/>
                <a:latin typeface="Muli"/>
              </a:rPr>
              <a:t> </a:t>
            </a:r>
            <a:r>
              <a:rPr lang="en-US" b="0" i="0" dirty="0" err="1">
                <a:solidFill>
                  <a:srgbClr val="000000"/>
                </a:solidFill>
                <a:effectLst/>
                <a:latin typeface="Muli"/>
              </a:rPr>
              <a:t>generace</a:t>
            </a:r>
            <a:r>
              <a:rPr lang="en-US" b="0" i="0" dirty="0">
                <a:solidFill>
                  <a:srgbClr val="000000"/>
                </a:solidFill>
                <a:effectLst/>
                <a:latin typeface="Muli"/>
              </a:rPr>
              <a:t>.</a:t>
            </a:r>
          </a:p>
          <a:p>
            <a:pPr algn="l"/>
            <a:r>
              <a:rPr lang="en-US" b="1" i="0" dirty="0">
                <a:solidFill>
                  <a:srgbClr val="000000"/>
                </a:solidFill>
                <a:effectLst/>
                <a:latin typeface="Muli"/>
              </a:rPr>
              <a:t>Comprehension Questions</a:t>
            </a:r>
            <a:r>
              <a:rPr lang="en-US" b="0" i="0" dirty="0">
                <a:solidFill>
                  <a:srgbClr val="000000"/>
                </a:solidFill>
                <a:effectLst/>
                <a:latin typeface="Muli"/>
              </a:rPr>
              <a:t>:</a:t>
            </a:r>
          </a:p>
          <a:p>
            <a:pPr algn="l">
              <a:buFont typeface="+mj-lt"/>
              <a:buAutoNum type="arabicPeriod"/>
            </a:pPr>
            <a:r>
              <a:rPr lang="en-US" b="0" i="0" dirty="0" err="1">
                <a:solidFill>
                  <a:srgbClr val="000000"/>
                </a:solidFill>
                <a:effectLst/>
                <a:latin typeface="Muli"/>
              </a:rPr>
              <a:t>Jaké</a:t>
            </a:r>
            <a:r>
              <a:rPr lang="en-US" b="0" i="0" dirty="0">
                <a:solidFill>
                  <a:srgbClr val="000000"/>
                </a:solidFill>
                <a:effectLst/>
                <a:latin typeface="Muli"/>
              </a:rPr>
              <a:t> </a:t>
            </a:r>
            <a:r>
              <a:rPr lang="en-US" b="0" i="0" dirty="0" err="1">
                <a:solidFill>
                  <a:srgbClr val="000000"/>
                </a:solidFill>
                <a:effectLst/>
                <a:latin typeface="Muli"/>
              </a:rPr>
              <a:t>povolání</a:t>
            </a:r>
            <a:r>
              <a:rPr lang="en-US" b="0" i="0" dirty="0">
                <a:solidFill>
                  <a:srgbClr val="000000"/>
                </a:solidFill>
                <a:effectLst/>
                <a:latin typeface="Muli"/>
              </a:rPr>
              <a:t> </a:t>
            </a:r>
            <a:r>
              <a:rPr lang="en-US" b="0" i="0" dirty="0" err="1">
                <a:solidFill>
                  <a:srgbClr val="000000"/>
                </a:solidFill>
                <a:effectLst/>
                <a:latin typeface="Muli"/>
              </a:rPr>
              <a:t>Tomáš</a:t>
            </a:r>
            <a:r>
              <a:rPr lang="en-US" b="0" i="0" dirty="0">
                <a:solidFill>
                  <a:srgbClr val="000000"/>
                </a:solidFill>
                <a:effectLst/>
                <a:latin typeface="Muli"/>
              </a:rPr>
              <a:t> </a:t>
            </a:r>
            <a:r>
              <a:rPr lang="en-US" b="0" i="0" dirty="0" err="1">
                <a:solidFill>
                  <a:srgbClr val="000000"/>
                </a:solidFill>
                <a:effectLst/>
                <a:latin typeface="Muli"/>
              </a:rPr>
              <a:t>zvažoval</a:t>
            </a:r>
            <a:r>
              <a:rPr lang="en-US" b="0" i="0" dirty="0">
                <a:solidFill>
                  <a:srgbClr val="000000"/>
                </a:solidFill>
                <a:effectLst/>
                <a:latin typeface="Muli"/>
              </a:rPr>
              <a:t> </a:t>
            </a:r>
            <a:r>
              <a:rPr lang="en-US" b="0" i="0" dirty="0" err="1">
                <a:solidFill>
                  <a:srgbClr val="000000"/>
                </a:solidFill>
                <a:effectLst/>
                <a:latin typeface="Muli"/>
              </a:rPr>
              <a:t>vedle</a:t>
            </a:r>
            <a:r>
              <a:rPr lang="en-US" b="0" i="0" dirty="0">
                <a:solidFill>
                  <a:srgbClr val="000000"/>
                </a:solidFill>
                <a:effectLst/>
                <a:latin typeface="Muli"/>
              </a:rPr>
              <a:t> </a:t>
            </a:r>
            <a:r>
              <a:rPr lang="en-US" b="0" i="0" dirty="0" err="1">
                <a:solidFill>
                  <a:srgbClr val="000000"/>
                </a:solidFill>
                <a:effectLst/>
                <a:latin typeface="Muli"/>
              </a:rPr>
              <a:t>učitelství</a:t>
            </a:r>
            <a:r>
              <a:rPr lang="en-US" b="0" i="0" dirty="0">
                <a:solidFill>
                  <a:srgbClr val="000000"/>
                </a:solidFill>
                <a:effectLst/>
                <a:latin typeface="Muli"/>
              </a:rPr>
              <a:t>?</a:t>
            </a:r>
          </a:p>
          <a:p>
            <a:pPr marL="742950" lvl="1" indent="-285750" algn="l">
              <a:buFont typeface="+mj-lt"/>
              <a:buAutoNum type="arabicPeriod"/>
            </a:pPr>
            <a:r>
              <a:rPr lang="en-US" b="0" i="0" dirty="0" err="1">
                <a:solidFill>
                  <a:srgbClr val="000000"/>
                </a:solidFill>
                <a:effectLst/>
                <a:latin typeface="Muli"/>
              </a:rPr>
              <a:t>Kariéru</a:t>
            </a:r>
            <a:r>
              <a:rPr lang="en-US" b="0" i="0" dirty="0">
                <a:solidFill>
                  <a:srgbClr val="000000"/>
                </a:solidFill>
                <a:effectLst/>
                <a:latin typeface="Muli"/>
              </a:rPr>
              <a:t> v IT (correct)</a:t>
            </a:r>
          </a:p>
          <a:p>
            <a:pPr marL="742950" lvl="1" indent="-285750" algn="l">
              <a:buFont typeface="+mj-lt"/>
              <a:buAutoNum type="arabicPeriod"/>
            </a:pPr>
            <a:r>
              <a:rPr lang="en-US" b="0" i="0" dirty="0" err="1">
                <a:solidFill>
                  <a:srgbClr val="000000"/>
                </a:solidFill>
                <a:effectLst/>
                <a:latin typeface="Muli"/>
              </a:rPr>
              <a:t>Kariéru</a:t>
            </a:r>
            <a:r>
              <a:rPr lang="en-US" b="0" i="0" dirty="0">
                <a:solidFill>
                  <a:srgbClr val="000000"/>
                </a:solidFill>
                <a:effectLst/>
                <a:latin typeface="Muli"/>
              </a:rPr>
              <a:t> </a:t>
            </a:r>
            <a:r>
              <a:rPr lang="en-US" b="0" i="0" dirty="0" err="1">
                <a:solidFill>
                  <a:srgbClr val="000000"/>
                </a:solidFill>
                <a:effectLst/>
                <a:latin typeface="Muli"/>
              </a:rPr>
              <a:t>lékaře</a:t>
            </a:r>
            <a:endParaRPr lang="en-US" b="0" i="0" dirty="0">
              <a:solidFill>
                <a:srgbClr val="000000"/>
              </a:solidFill>
              <a:effectLst/>
              <a:latin typeface="Muli"/>
            </a:endParaRPr>
          </a:p>
          <a:p>
            <a:pPr marL="742950" lvl="1" indent="-285750" algn="l">
              <a:buFont typeface="+mj-lt"/>
              <a:buAutoNum type="arabicPeriod"/>
            </a:pPr>
            <a:r>
              <a:rPr lang="en-US" b="0" i="0" dirty="0" err="1">
                <a:solidFill>
                  <a:srgbClr val="000000"/>
                </a:solidFill>
                <a:effectLst/>
                <a:latin typeface="Muli"/>
              </a:rPr>
              <a:t>Kariéru</a:t>
            </a:r>
            <a:r>
              <a:rPr lang="en-US" b="0" i="0" dirty="0">
                <a:solidFill>
                  <a:srgbClr val="000000"/>
                </a:solidFill>
                <a:effectLst/>
                <a:latin typeface="Muli"/>
              </a:rPr>
              <a:t> </a:t>
            </a:r>
            <a:r>
              <a:rPr lang="en-US" b="0" i="0" dirty="0" err="1">
                <a:solidFill>
                  <a:srgbClr val="000000"/>
                </a:solidFill>
                <a:effectLst/>
                <a:latin typeface="Muli"/>
              </a:rPr>
              <a:t>právníka</a:t>
            </a:r>
            <a:endParaRPr lang="en-US" b="0" i="0" dirty="0">
              <a:solidFill>
                <a:srgbClr val="000000"/>
              </a:solidFill>
              <a:effectLst/>
              <a:latin typeface="Muli"/>
            </a:endParaRPr>
          </a:p>
          <a:p>
            <a:pPr algn="l">
              <a:buFont typeface="+mj-lt"/>
              <a:buAutoNum type="arabicPeriod"/>
            </a:pPr>
            <a:r>
              <a:rPr lang="en-US" b="0" i="0" dirty="0">
                <a:solidFill>
                  <a:srgbClr val="000000"/>
                </a:solidFill>
                <a:effectLst/>
                <a:latin typeface="Muli"/>
              </a:rPr>
              <a:t>Co </a:t>
            </a:r>
            <a:r>
              <a:rPr lang="en-US" b="0" i="0" dirty="0" err="1">
                <a:solidFill>
                  <a:srgbClr val="000000"/>
                </a:solidFill>
                <a:effectLst/>
                <a:latin typeface="Muli"/>
              </a:rPr>
              <a:t>bylo</a:t>
            </a:r>
            <a:r>
              <a:rPr lang="en-US" b="0" i="0" dirty="0">
                <a:solidFill>
                  <a:srgbClr val="000000"/>
                </a:solidFill>
                <a:effectLst/>
                <a:latin typeface="Muli"/>
              </a:rPr>
              <a:t> </a:t>
            </a:r>
            <a:r>
              <a:rPr lang="en-US" b="0" i="0" dirty="0" err="1">
                <a:solidFill>
                  <a:srgbClr val="000000"/>
                </a:solidFill>
                <a:effectLst/>
                <a:latin typeface="Muli"/>
              </a:rPr>
              <a:t>hlavním</a:t>
            </a:r>
            <a:r>
              <a:rPr lang="en-US" b="0" i="0" dirty="0">
                <a:solidFill>
                  <a:srgbClr val="000000"/>
                </a:solidFill>
                <a:effectLst/>
                <a:latin typeface="Muli"/>
              </a:rPr>
              <a:t> </a:t>
            </a:r>
            <a:r>
              <a:rPr lang="en-US" b="0" i="0" dirty="0" err="1">
                <a:solidFill>
                  <a:srgbClr val="000000"/>
                </a:solidFill>
                <a:effectLst/>
                <a:latin typeface="Muli"/>
              </a:rPr>
              <a:t>důvodem</a:t>
            </a:r>
            <a:r>
              <a:rPr lang="en-US" b="0" i="0" dirty="0">
                <a:solidFill>
                  <a:srgbClr val="000000"/>
                </a:solidFill>
                <a:effectLst/>
                <a:latin typeface="Muli"/>
              </a:rPr>
              <a:t> </a:t>
            </a:r>
            <a:r>
              <a:rPr lang="en-US" b="0" i="0" dirty="0" err="1">
                <a:solidFill>
                  <a:srgbClr val="000000"/>
                </a:solidFill>
                <a:effectLst/>
                <a:latin typeface="Muli"/>
              </a:rPr>
              <a:t>Tomášova</a:t>
            </a:r>
            <a:r>
              <a:rPr lang="en-US" b="0" i="0" dirty="0">
                <a:solidFill>
                  <a:srgbClr val="000000"/>
                </a:solidFill>
                <a:effectLst/>
                <a:latin typeface="Muli"/>
              </a:rPr>
              <a:t> </a:t>
            </a:r>
            <a:r>
              <a:rPr lang="en-US" b="0" i="0" dirty="0" err="1">
                <a:solidFill>
                  <a:srgbClr val="000000"/>
                </a:solidFill>
                <a:effectLst/>
                <a:latin typeface="Muli"/>
              </a:rPr>
              <a:t>rozhodnutí</a:t>
            </a:r>
            <a:r>
              <a:rPr lang="en-US" b="0" i="0" dirty="0">
                <a:solidFill>
                  <a:srgbClr val="000000"/>
                </a:solidFill>
                <a:effectLst/>
                <a:latin typeface="Muli"/>
              </a:rPr>
              <a:t> </a:t>
            </a:r>
            <a:r>
              <a:rPr lang="en-US" b="0" i="0" dirty="0" err="1">
                <a:solidFill>
                  <a:srgbClr val="000000"/>
                </a:solidFill>
                <a:effectLst/>
                <a:latin typeface="Muli"/>
              </a:rPr>
              <a:t>stát</a:t>
            </a:r>
            <a:r>
              <a:rPr lang="en-US" b="0" i="0" dirty="0">
                <a:solidFill>
                  <a:srgbClr val="000000"/>
                </a:solidFill>
                <a:effectLst/>
                <a:latin typeface="Muli"/>
              </a:rPr>
              <a:t> se </a:t>
            </a:r>
            <a:r>
              <a:rPr lang="en-US" b="0" i="0" dirty="0" err="1">
                <a:solidFill>
                  <a:srgbClr val="000000"/>
                </a:solidFill>
                <a:effectLst/>
                <a:latin typeface="Muli"/>
              </a:rPr>
              <a:t>učitelem</a:t>
            </a:r>
            <a:r>
              <a:rPr lang="en-US" b="0" i="0" dirty="0">
                <a:solidFill>
                  <a:srgbClr val="000000"/>
                </a:solidFill>
                <a:effectLst/>
                <a:latin typeface="Muli"/>
              </a:rPr>
              <a:t>?</a:t>
            </a:r>
          </a:p>
          <a:p>
            <a:pPr marL="742950" lvl="1" indent="-285750" algn="l">
              <a:buFont typeface="+mj-lt"/>
              <a:buAutoNum type="arabicPeriod"/>
            </a:pPr>
            <a:r>
              <a:rPr lang="en-US" b="0" i="0" dirty="0" err="1">
                <a:solidFill>
                  <a:srgbClr val="000000"/>
                </a:solidFill>
                <a:effectLst/>
                <a:latin typeface="Muli"/>
              </a:rPr>
              <a:t>Vládní</a:t>
            </a:r>
            <a:r>
              <a:rPr lang="en-US" b="0" i="0" dirty="0">
                <a:solidFill>
                  <a:srgbClr val="000000"/>
                </a:solidFill>
                <a:effectLst/>
                <a:latin typeface="Muli"/>
              </a:rPr>
              <a:t> stipendium</a:t>
            </a:r>
          </a:p>
          <a:p>
            <a:pPr marL="742950" lvl="1" indent="-285750" algn="l">
              <a:buFont typeface="+mj-lt"/>
              <a:buAutoNum type="arabicPeriod"/>
            </a:pPr>
            <a:r>
              <a:rPr lang="en-US" b="0" i="0" dirty="0" err="1">
                <a:solidFill>
                  <a:srgbClr val="000000"/>
                </a:solidFill>
                <a:effectLst/>
                <a:latin typeface="Muli"/>
              </a:rPr>
              <a:t>Možnost</a:t>
            </a:r>
            <a:r>
              <a:rPr lang="en-US" b="0" i="0" dirty="0">
                <a:solidFill>
                  <a:srgbClr val="000000"/>
                </a:solidFill>
                <a:effectLst/>
                <a:latin typeface="Muli"/>
              </a:rPr>
              <a:t> </a:t>
            </a:r>
            <a:r>
              <a:rPr lang="en-US" b="0" i="0" dirty="0" err="1">
                <a:solidFill>
                  <a:srgbClr val="000000"/>
                </a:solidFill>
                <a:effectLst/>
                <a:latin typeface="Muli"/>
              </a:rPr>
              <a:t>pozitivně</a:t>
            </a:r>
            <a:r>
              <a:rPr lang="en-US" b="0" i="0" dirty="0">
                <a:solidFill>
                  <a:srgbClr val="000000"/>
                </a:solidFill>
                <a:effectLst/>
                <a:latin typeface="Muli"/>
              </a:rPr>
              <a:t> </a:t>
            </a:r>
            <a:r>
              <a:rPr lang="en-US" b="0" i="0" dirty="0" err="1">
                <a:solidFill>
                  <a:srgbClr val="000000"/>
                </a:solidFill>
                <a:effectLst/>
                <a:latin typeface="Muli"/>
              </a:rPr>
              <a:t>ovlivnit</a:t>
            </a:r>
            <a:r>
              <a:rPr lang="en-US" b="0" i="0" dirty="0">
                <a:solidFill>
                  <a:srgbClr val="000000"/>
                </a:solidFill>
                <a:effectLst/>
                <a:latin typeface="Muli"/>
              </a:rPr>
              <a:t> </a:t>
            </a:r>
            <a:r>
              <a:rPr lang="en-US" b="0" i="0" dirty="0" err="1">
                <a:solidFill>
                  <a:srgbClr val="000000"/>
                </a:solidFill>
                <a:effectLst/>
                <a:latin typeface="Muli"/>
              </a:rPr>
              <a:t>životy</a:t>
            </a:r>
            <a:r>
              <a:rPr lang="en-US" b="0" i="0" dirty="0">
                <a:solidFill>
                  <a:srgbClr val="000000"/>
                </a:solidFill>
                <a:effectLst/>
                <a:latin typeface="Muli"/>
              </a:rPr>
              <a:t> </a:t>
            </a:r>
            <a:r>
              <a:rPr lang="en-US" b="0" i="0" dirty="0" err="1">
                <a:solidFill>
                  <a:srgbClr val="000000"/>
                </a:solidFill>
                <a:effectLst/>
                <a:latin typeface="Muli"/>
              </a:rPr>
              <a:t>druhých</a:t>
            </a:r>
            <a:r>
              <a:rPr lang="en-US" b="0" i="0" dirty="0">
                <a:solidFill>
                  <a:srgbClr val="000000"/>
                </a:solidFill>
                <a:effectLst/>
                <a:latin typeface="Muli"/>
              </a:rPr>
              <a:t> (correct)</a:t>
            </a:r>
          </a:p>
          <a:p>
            <a:pPr marL="742950" lvl="1" indent="-285750" algn="l">
              <a:buFont typeface="+mj-lt"/>
              <a:buAutoNum type="arabicPeriod"/>
            </a:pPr>
            <a:r>
              <a:rPr lang="en-US" b="0" i="0" dirty="0" err="1">
                <a:solidFill>
                  <a:srgbClr val="000000"/>
                </a:solidFill>
                <a:effectLst/>
                <a:latin typeface="Muli"/>
              </a:rPr>
              <a:t>Vysoký</a:t>
            </a:r>
            <a:r>
              <a:rPr lang="en-US" b="0" i="0" dirty="0">
                <a:solidFill>
                  <a:srgbClr val="000000"/>
                </a:solidFill>
                <a:effectLst/>
                <a:latin typeface="Muli"/>
              </a:rPr>
              <a:t> plat</a:t>
            </a:r>
          </a:p>
          <a:p>
            <a:pPr algn="l"/>
            <a:endParaRPr lang="en-US" b="0" i="0" dirty="0">
              <a:solidFill>
                <a:srgbClr val="000000"/>
              </a:solidFill>
              <a:effectLst/>
              <a:latin typeface="Muli"/>
            </a:endParaRPr>
          </a:p>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44</a:t>
            </a:fld>
            <a:endParaRPr lang="en-US" dirty="0"/>
          </a:p>
        </p:txBody>
      </p:sp>
    </p:spTree>
    <p:extLst>
      <p:ext uri="{BB962C8B-B14F-4D97-AF65-F5344CB8AC3E}">
        <p14:creationId xmlns:p14="http://schemas.microsoft.com/office/powerpoint/2010/main" val="2386844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8ace1a8592_4_24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g8ace1a8592_4_246: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Keep</a:t>
            </a:r>
            <a:endParaRPr/>
          </a:p>
        </p:txBody>
      </p:sp>
      <p:sp>
        <p:nvSpPr>
          <p:cNvPr id="960" name="Google Shape;960;g8ace1a8592_4_246: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45</a:t>
            </a:fld>
            <a:endParaRPr/>
          </a:p>
        </p:txBody>
      </p:sp>
    </p:spTree>
    <p:extLst>
      <p:ext uri="{BB962C8B-B14F-4D97-AF65-F5344CB8AC3E}">
        <p14:creationId xmlns:p14="http://schemas.microsoft.com/office/powerpoint/2010/main" val="5429410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g8ace1a8592_4_19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g8ace1a8592_4_196:notes"/>
          <p:cNvSpPr txBox="1">
            <a:spLocks noGrp="1"/>
          </p:cNvSpPr>
          <p:nvPr>
            <p:ph type="body" idx="1"/>
          </p:nvPr>
        </p:nvSpPr>
        <p:spPr>
          <a:xfrm>
            <a:off x="731520" y="4560570"/>
            <a:ext cx="5852100" cy="43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759598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https://pollev.com/alanier321</a:t>
            </a:r>
          </a:p>
          <a:p>
            <a:endParaRPr lang="en-US" dirty="0"/>
          </a:p>
          <a:p>
            <a:r>
              <a:rPr lang="en-US" dirty="0"/>
              <a:t>https://PollEv.com/free_text_polls/OtAJHnHCYxW1kT5h3pAHS/respond</a:t>
            </a:r>
          </a:p>
          <a:p>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3</a:t>
            </a:fld>
            <a:endParaRPr lang="en-US" dirty="0"/>
          </a:p>
        </p:txBody>
      </p:sp>
    </p:spTree>
    <p:extLst>
      <p:ext uri="{BB962C8B-B14F-4D97-AF65-F5344CB8AC3E}">
        <p14:creationId xmlns:p14="http://schemas.microsoft.com/office/powerpoint/2010/main" val="4233786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https://store.extemporeapp.com/n/87923830-0a9c-40a4-8dae-dbfe1de79761</a:t>
            </a:r>
          </a:p>
        </p:txBody>
      </p:sp>
      <p:sp>
        <p:nvSpPr>
          <p:cNvPr id="4" name="Slide Number Placeholder 3"/>
          <p:cNvSpPr>
            <a:spLocks noGrp="1"/>
          </p:cNvSpPr>
          <p:nvPr>
            <p:ph type="sldNum" sz="quarter" idx="5"/>
          </p:nvPr>
        </p:nvSpPr>
        <p:spPr/>
        <p:txBody>
          <a:bodyPr/>
          <a:lstStyle/>
          <a:p>
            <a:fld id="{86456DE3-4E01-4AFD-AD42-42312842ED89}" type="slidenum">
              <a:rPr lang="en-US" smtClean="0"/>
              <a:t>4</a:t>
            </a:fld>
            <a:endParaRPr lang="en-US" dirty="0"/>
          </a:p>
        </p:txBody>
      </p:sp>
    </p:spTree>
    <p:extLst>
      <p:ext uri="{BB962C8B-B14F-4D97-AF65-F5344CB8AC3E}">
        <p14:creationId xmlns:p14="http://schemas.microsoft.com/office/powerpoint/2010/main" val="2473009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8ace1a8592_4_76:notes"/>
          <p:cNvSpPr txBox="1">
            <a:spLocks noGrp="1"/>
          </p:cNvSpPr>
          <p:nvPr>
            <p:ph type="body" idx="1"/>
          </p:nvPr>
        </p:nvSpPr>
        <p:spPr>
          <a:xfrm>
            <a:off x="731838" y="4621213"/>
            <a:ext cx="5851525" cy="37798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https://www.bayoffundy.com/articles/acadian-heritage/</a:t>
            </a:r>
          </a:p>
          <a:p>
            <a:pPr marL="0" lvl="0" indent="0" algn="l" rtl="0">
              <a:spcBef>
                <a:spcPts val="0"/>
              </a:spcBef>
              <a:spcAft>
                <a:spcPts val="0"/>
              </a:spcAft>
              <a:buNone/>
            </a:pPr>
            <a:r>
              <a:rPr lang="en-US" dirty="0"/>
              <a:t>https://www.thecanadianencyclopedia.ca/en/article/acadian-culture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https://PollEv.com/free_text_polls/6b20hUN4JHRM7nrkhrv8g/respond</a:t>
            </a:r>
            <a:endParaRPr dirty="0"/>
          </a:p>
        </p:txBody>
      </p:sp>
      <p:sp>
        <p:nvSpPr>
          <p:cNvPr id="777" name="Google Shape;777;g8ace1a8592_4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0297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Culture in language learning is not an expendable fifth skill… It is always in the background, right from day one, ready to unsettle the good language learners when they expect it least, making evident </a:t>
            </a:r>
          </a:p>
          <a:p>
            <a:r>
              <a:rPr lang="en-US" sz="1200" dirty="0"/>
              <a:t>the limitations of their hard-won communicative competence, challenging their ability to make sense of the world around them. </a:t>
            </a:r>
          </a:p>
          <a:p>
            <a:r>
              <a:rPr lang="en-US" sz="1200" dirty="0"/>
              <a:t>(</a:t>
            </a:r>
            <a:r>
              <a:rPr lang="en-US" sz="1200" dirty="0" err="1"/>
              <a:t>Kramsch</a:t>
            </a:r>
            <a:r>
              <a:rPr lang="en-US" sz="1200" dirty="0"/>
              <a:t>, 1993, p. 1)</a:t>
            </a:r>
            <a:endParaRPr lang="en-US" dirty="0"/>
          </a:p>
        </p:txBody>
      </p:sp>
      <p:sp>
        <p:nvSpPr>
          <p:cNvPr id="4" name="Slide Number Placeholder 3"/>
          <p:cNvSpPr>
            <a:spLocks noGrp="1"/>
          </p:cNvSpPr>
          <p:nvPr>
            <p:ph type="sldNum" sz="quarter" idx="5"/>
          </p:nvPr>
        </p:nvSpPr>
        <p:spPr/>
        <p:txBody>
          <a:bodyPr/>
          <a:lstStyle/>
          <a:p>
            <a:fld id="{86456DE3-4E01-4AFD-AD42-42312842ED89}" type="slidenum">
              <a:rPr lang="en-US" smtClean="0"/>
              <a:t>11</a:t>
            </a:fld>
            <a:endParaRPr lang="en-US" dirty="0"/>
          </a:p>
        </p:txBody>
      </p:sp>
    </p:spTree>
    <p:extLst>
      <p:ext uri="{BB962C8B-B14F-4D97-AF65-F5344CB8AC3E}">
        <p14:creationId xmlns:p14="http://schemas.microsoft.com/office/powerpoint/2010/main" val="3505645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8ace1a8592_4_289: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g8ace1a8592_4_289:notes"/>
          <p:cNvSpPr txBox="1">
            <a:spLocks noGrp="1"/>
          </p:cNvSpPr>
          <p:nvPr>
            <p:ph type="body" idx="1"/>
          </p:nvPr>
        </p:nvSpPr>
        <p:spPr>
          <a:xfrm>
            <a:off x="731838" y="4621213"/>
            <a:ext cx="5851500" cy="3779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5" name="Google Shape;1005;g8ace1a8592_4_289:notes"/>
          <p:cNvSpPr txBox="1">
            <a:spLocks noGrp="1"/>
          </p:cNvSpPr>
          <p:nvPr>
            <p:ph type="sldNum" idx="12"/>
          </p:nvPr>
        </p:nvSpPr>
        <p:spPr>
          <a:xfrm>
            <a:off x="4143375" y="9120188"/>
            <a:ext cx="3170100" cy="4809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extLst>
      <p:ext uri="{BB962C8B-B14F-4D97-AF65-F5344CB8AC3E}">
        <p14:creationId xmlns:p14="http://schemas.microsoft.com/office/powerpoint/2010/main" val="1808043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8ace1a8592_4_274:notes"/>
          <p:cNvSpPr txBox="1">
            <a:spLocks noGrp="1"/>
          </p:cNvSpPr>
          <p:nvPr>
            <p:ph type="body" idx="1"/>
          </p:nvPr>
        </p:nvSpPr>
        <p:spPr>
          <a:xfrm>
            <a:off x="731520" y="4560570"/>
            <a:ext cx="5852100" cy="432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Keep</a:t>
            </a:r>
            <a:endParaRPr/>
          </a:p>
        </p:txBody>
      </p:sp>
      <p:sp>
        <p:nvSpPr>
          <p:cNvPr id="988" name="Google Shape;988;g8ace1a8592_4_274: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54273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https://PollEv.com/discourses/tJXzJE6eluGeXUucjcbqg/respond</a:t>
            </a:r>
          </a:p>
        </p:txBody>
      </p:sp>
      <p:sp>
        <p:nvSpPr>
          <p:cNvPr id="4" name="Slide Number Placeholder 3"/>
          <p:cNvSpPr>
            <a:spLocks noGrp="1"/>
          </p:cNvSpPr>
          <p:nvPr>
            <p:ph type="sldNum" sz="quarter" idx="5"/>
          </p:nvPr>
        </p:nvSpPr>
        <p:spPr/>
        <p:txBody>
          <a:bodyPr/>
          <a:lstStyle/>
          <a:p>
            <a:fld id="{86456DE3-4E01-4AFD-AD42-42312842ED89}" type="slidenum">
              <a:rPr lang="en-US" smtClean="0"/>
              <a:t>18</a:t>
            </a:fld>
            <a:endParaRPr lang="en-US" dirty="0"/>
          </a:p>
        </p:txBody>
      </p:sp>
    </p:spTree>
    <p:extLst>
      <p:ext uri="{BB962C8B-B14F-4D97-AF65-F5344CB8AC3E}">
        <p14:creationId xmlns:p14="http://schemas.microsoft.com/office/powerpoint/2010/main" val="907956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9"/>
          <p:cNvSpPr/>
          <p:nvPr/>
        </p:nvSpPr>
        <p:spPr>
          <a:xfrm>
            <a:off x="1932611" y="1267730"/>
            <a:ext cx="8630289" cy="3510242"/>
          </a:xfrm>
          <a:prstGeom prst="rect">
            <a:avLst/>
          </a:prstGeom>
          <a:solidFill>
            <a:schemeClr val="bg1">
              <a:lumMod val="95000"/>
            </a:schemeClr>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2044896" y="1361029"/>
            <a:ext cx="8378073" cy="3287647"/>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190380" y="1898426"/>
            <a:ext cx="8051288" cy="1985927"/>
          </a:xfrm>
        </p:spPr>
        <p:txBody>
          <a:bodyPr tIns="45720" bIns="45720" anchor="ctr">
            <a:normAutofit/>
          </a:bodyPr>
          <a:lstStyle>
            <a:lvl1pPr algn="ctr">
              <a:lnSpc>
                <a:spcPct val="83000"/>
              </a:lnSpc>
              <a:defRPr lang="en-US" sz="5400" b="0" kern="1200" cap="all" spc="-100" baseline="0" dirty="0">
                <a:solidFill>
                  <a:schemeClr val="tx1">
                    <a:lumMod val="85000"/>
                    <a:lumOff val="15000"/>
                  </a:schemeClr>
                </a:solidFill>
                <a:effectLst/>
                <a:latin typeface="+mj-lt"/>
                <a:ea typeface="+mn-ea"/>
                <a:cs typeface="+mn-cs"/>
              </a:defRPr>
            </a:lvl1pPr>
          </a:lstStyle>
          <a:p>
            <a:r>
              <a:rPr lang="en-US" dirty="0"/>
              <a:t>Click to edit Master title style</a:t>
            </a:r>
          </a:p>
        </p:txBody>
      </p:sp>
      <p:sp>
        <p:nvSpPr>
          <p:cNvPr id="3" name="Subtitle 2"/>
          <p:cNvSpPr>
            <a:spLocks noGrp="1"/>
          </p:cNvSpPr>
          <p:nvPr>
            <p:ph type="subTitle" idx="1"/>
          </p:nvPr>
        </p:nvSpPr>
        <p:spPr>
          <a:xfrm>
            <a:off x="2190380" y="3977653"/>
            <a:ext cx="8054037" cy="501238"/>
          </a:xfrm>
        </p:spPr>
        <p:txBody>
          <a:bodyPr>
            <a:noAutofit/>
          </a:bodyPr>
          <a:lstStyle>
            <a:lvl1pPr marL="0" indent="0" algn="ctr">
              <a:spcBef>
                <a:spcPts val="0"/>
              </a:spcBef>
              <a:buNone/>
              <a:defRPr sz="24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12/9/2024</a:t>
            </a:fld>
            <a:endParaRPr lang="en-US" dirty="0"/>
          </a:p>
        </p:txBody>
      </p:sp>
      <p:sp>
        <p:nvSpPr>
          <p:cNvPr id="21" name="Footer Placeholder 20"/>
          <p:cNvSpPr>
            <a:spLocks noGrp="1"/>
          </p:cNvSpPr>
          <p:nvPr>
            <p:ph type="ftr" sz="quarter" idx="11"/>
          </p:nvPr>
        </p:nvSpPr>
        <p:spPr>
          <a:xfrm>
            <a:off x="215079" y="649233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10020941" y="6550043"/>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18470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3B30-003C-4235-A2EB-E8823A39CC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24D308-373D-4365-923C-AA41D9CB51B5}"/>
              </a:ext>
            </a:extLst>
          </p:cNvPr>
          <p:cNvSpPr>
            <a:spLocks noGrp="1"/>
          </p:cNvSpPr>
          <p:nvPr>
            <p:ph type="dt" sz="half" idx="10"/>
          </p:nvPr>
        </p:nvSpPr>
        <p:spPr/>
        <p:txBody>
          <a:bodyPr/>
          <a:lstStyle/>
          <a:p>
            <a:fld id="{F6FA2B21-3FCD-4721-B95C-427943F61125}" type="datetime1">
              <a:rPr lang="en-US" smtClean="0"/>
              <a:t>12/9/2024</a:t>
            </a:fld>
            <a:endParaRPr lang="en-US" dirty="0"/>
          </a:p>
        </p:txBody>
      </p:sp>
      <p:sp>
        <p:nvSpPr>
          <p:cNvPr id="4" name="Footer Placeholder 3">
            <a:extLst>
              <a:ext uri="{FF2B5EF4-FFF2-40B4-BE49-F238E27FC236}">
                <a16:creationId xmlns:a16="http://schemas.microsoft.com/office/drawing/2014/main" id="{AE1CAB8B-9EA0-4E34-AF72-447A9FC97E2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197F604-FE35-430B-94A1-B33589896F1B}"/>
              </a:ext>
            </a:extLst>
          </p:cNvPr>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8920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4206240" y="237744"/>
            <a:ext cx="7740226" cy="63825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5B941C21-2A5D-4912-AB06-1BB0C0EB6AE1}"/>
              </a:ext>
            </a:extLst>
          </p:cNvPr>
          <p:cNvSpPr/>
          <p:nvPr/>
        </p:nvSpPr>
        <p:spPr>
          <a:xfrm>
            <a:off x="4358640" y="374904"/>
            <a:ext cx="745303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41520" y="607392"/>
            <a:ext cx="707864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dirty="0"/>
              <a:t>Click to edit Master title style</a:t>
            </a:r>
          </a:p>
        </p:txBody>
      </p:sp>
      <p:sp>
        <p:nvSpPr>
          <p:cNvPr id="3" name="Content Placeholder 2"/>
          <p:cNvSpPr>
            <a:spLocks noGrp="1"/>
          </p:cNvSpPr>
          <p:nvPr>
            <p:ph idx="1"/>
          </p:nvPr>
        </p:nvSpPr>
        <p:spPr>
          <a:xfrm>
            <a:off x="685799" y="609600"/>
            <a:ext cx="3328927" cy="5334000"/>
          </a:xfrm>
          <a:solidFill>
            <a:schemeClr val="accent2">
              <a:lumMod val="50000"/>
              <a:alpha val="80000"/>
            </a:schemeClr>
          </a:solidFill>
        </p:spPr>
        <p:txBody>
          <a:bodyPr/>
          <a:lstStyle>
            <a:lvl1pPr>
              <a:defRPr sz="1900">
                <a:solidFill>
                  <a:schemeClr val="bg1"/>
                </a:solidFill>
              </a:defRPr>
            </a:lvl1pPr>
            <a:lvl2pPr>
              <a:defRPr sz="16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41520" y="2336800"/>
            <a:ext cx="707864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12/9/2024</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32160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2">
              <a:lumMod val="5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12/9/2024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9910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blipFill dpi="0" rotWithShape="1">
          <a:blip r:embed="rId2">
            <a:lum/>
          </a:blip>
          <a:srcRect/>
          <a:stretch>
            <a:fillRect t="-9000" b="-9000"/>
          </a:stretch>
        </a:blipFill>
        <a:effectLst/>
      </p:bgPr>
    </p:bg>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a:off x="679400" y="1898500"/>
            <a:ext cx="10833200" cy="2397600"/>
          </a:xfrm>
          <a:prstGeom prst="rect">
            <a:avLst/>
          </a:prstGeom>
          <a:noFill/>
          <a:ln>
            <a:noFill/>
          </a:ln>
        </p:spPr>
        <p:txBody>
          <a:bodyPr spcFirstLastPara="1" wrap="square" lIns="121900" tIns="121900" rIns="121900" bIns="121900" anchor="ctr" anchorCtr="0">
            <a:noAutofit/>
          </a:bodyPr>
          <a:lstStyle>
            <a:lvl1pPr lvl="0" algn="ctr">
              <a:lnSpc>
                <a:spcPct val="90000"/>
              </a:lnSpc>
              <a:spcBef>
                <a:spcPts val="0"/>
              </a:spcBef>
              <a:spcAft>
                <a:spcPts val="0"/>
              </a:spcAft>
              <a:buClr>
                <a:schemeClr val="lt1"/>
              </a:buClr>
              <a:buSzPts val="6400"/>
              <a:buFont typeface="Lato"/>
              <a:buNone/>
              <a:defRPr sz="6400" b="0">
                <a:solidFill>
                  <a:schemeClr val="tx1"/>
                </a:solidFill>
                <a:latin typeface="Lato"/>
                <a:ea typeface="Lato"/>
                <a:cs typeface="Lato"/>
                <a:sym typeface="Lato"/>
              </a:defRPr>
            </a:lvl1pPr>
            <a:lvl2pPr lvl="1" algn="ctr">
              <a:lnSpc>
                <a:spcPct val="100000"/>
              </a:lnSpc>
              <a:spcBef>
                <a:spcPts val="0"/>
              </a:spcBef>
              <a:spcAft>
                <a:spcPts val="0"/>
              </a:spcAft>
              <a:buClr>
                <a:schemeClr val="lt1"/>
              </a:buClr>
              <a:buSzPts val="6400"/>
              <a:buFont typeface="Lato"/>
              <a:buNone/>
              <a:defRPr sz="6400" b="0">
                <a:solidFill>
                  <a:schemeClr val="lt1"/>
                </a:solidFill>
                <a:latin typeface="Lato"/>
                <a:ea typeface="Lato"/>
                <a:cs typeface="Lato"/>
                <a:sym typeface="Lato"/>
              </a:defRPr>
            </a:lvl2pPr>
            <a:lvl3pPr lvl="2" algn="ctr">
              <a:lnSpc>
                <a:spcPct val="100000"/>
              </a:lnSpc>
              <a:spcBef>
                <a:spcPts val="0"/>
              </a:spcBef>
              <a:spcAft>
                <a:spcPts val="0"/>
              </a:spcAft>
              <a:buClr>
                <a:schemeClr val="lt1"/>
              </a:buClr>
              <a:buSzPts val="6400"/>
              <a:buFont typeface="Lato"/>
              <a:buNone/>
              <a:defRPr sz="6400" b="0">
                <a:solidFill>
                  <a:schemeClr val="lt1"/>
                </a:solidFill>
                <a:latin typeface="Lato"/>
                <a:ea typeface="Lato"/>
                <a:cs typeface="Lato"/>
                <a:sym typeface="Lato"/>
              </a:defRPr>
            </a:lvl3pPr>
            <a:lvl4pPr lvl="3" algn="ctr">
              <a:lnSpc>
                <a:spcPct val="100000"/>
              </a:lnSpc>
              <a:spcBef>
                <a:spcPts val="0"/>
              </a:spcBef>
              <a:spcAft>
                <a:spcPts val="0"/>
              </a:spcAft>
              <a:buClr>
                <a:schemeClr val="lt1"/>
              </a:buClr>
              <a:buSzPts val="6400"/>
              <a:buFont typeface="Lato"/>
              <a:buNone/>
              <a:defRPr sz="6400" b="0">
                <a:solidFill>
                  <a:schemeClr val="lt1"/>
                </a:solidFill>
                <a:latin typeface="Lato"/>
                <a:ea typeface="Lato"/>
                <a:cs typeface="Lato"/>
                <a:sym typeface="Lato"/>
              </a:defRPr>
            </a:lvl4pPr>
            <a:lvl5pPr lvl="4" algn="ctr">
              <a:lnSpc>
                <a:spcPct val="100000"/>
              </a:lnSpc>
              <a:spcBef>
                <a:spcPts val="0"/>
              </a:spcBef>
              <a:spcAft>
                <a:spcPts val="0"/>
              </a:spcAft>
              <a:buClr>
                <a:schemeClr val="lt1"/>
              </a:buClr>
              <a:buSzPts val="6400"/>
              <a:buFont typeface="Lato"/>
              <a:buNone/>
              <a:defRPr sz="6400" b="0">
                <a:solidFill>
                  <a:schemeClr val="lt1"/>
                </a:solidFill>
                <a:latin typeface="Lato"/>
                <a:ea typeface="Lato"/>
                <a:cs typeface="Lato"/>
                <a:sym typeface="Lato"/>
              </a:defRPr>
            </a:lvl5pPr>
            <a:lvl6pPr lvl="5" algn="ctr">
              <a:lnSpc>
                <a:spcPct val="100000"/>
              </a:lnSpc>
              <a:spcBef>
                <a:spcPts val="0"/>
              </a:spcBef>
              <a:spcAft>
                <a:spcPts val="0"/>
              </a:spcAft>
              <a:buClr>
                <a:schemeClr val="lt1"/>
              </a:buClr>
              <a:buSzPts val="6400"/>
              <a:buFont typeface="Lato"/>
              <a:buNone/>
              <a:defRPr sz="6400" b="0">
                <a:solidFill>
                  <a:schemeClr val="lt1"/>
                </a:solidFill>
                <a:latin typeface="Lato"/>
                <a:ea typeface="Lato"/>
                <a:cs typeface="Lato"/>
                <a:sym typeface="Lato"/>
              </a:defRPr>
            </a:lvl6pPr>
            <a:lvl7pPr lvl="6" algn="ctr">
              <a:lnSpc>
                <a:spcPct val="100000"/>
              </a:lnSpc>
              <a:spcBef>
                <a:spcPts val="0"/>
              </a:spcBef>
              <a:spcAft>
                <a:spcPts val="0"/>
              </a:spcAft>
              <a:buClr>
                <a:schemeClr val="lt1"/>
              </a:buClr>
              <a:buSzPts val="6400"/>
              <a:buFont typeface="Lato"/>
              <a:buNone/>
              <a:defRPr sz="6400" b="0">
                <a:solidFill>
                  <a:schemeClr val="lt1"/>
                </a:solidFill>
                <a:latin typeface="Lato"/>
                <a:ea typeface="Lato"/>
                <a:cs typeface="Lato"/>
                <a:sym typeface="Lato"/>
              </a:defRPr>
            </a:lvl7pPr>
            <a:lvl8pPr lvl="7" algn="ctr">
              <a:lnSpc>
                <a:spcPct val="100000"/>
              </a:lnSpc>
              <a:spcBef>
                <a:spcPts val="0"/>
              </a:spcBef>
              <a:spcAft>
                <a:spcPts val="0"/>
              </a:spcAft>
              <a:buClr>
                <a:schemeClr val="lt1"/>
              </a:buClr>
              <a:buSzPts val="6400"/>
              <a:buFont typeface="Lato"/>
              <a:buNone/>
              <a:defRPr sz="6400" b="0">
                <a:solidFill>
                  <a:schemeClr val="lt1"/>
                </a:solidFill>
                <a:latin typeface="Lato"/>
                <a:ea typeface="Lato"/>
                <a:cs typeface="Lato"/>
                <a:sym typeface="Lato"/>
              </a:defRPr>
            </a:lvl8pPr>
            <a:lvl9pPr lvl="8" algn="ctr">
              <a:lnSpc>
                <a:spcPct val="100000"/>
              </a:lnSpc>
              <a:spcBef>
                <a:spcPts val="0"/>
              </a:spcBef>
              <a:spcAft>
                <a:spcPts val="0"/>
              </a:spcAft>
              <a:buClr>
                <a:schemeClr val="lt1"/>
              </a:buClr>
              <a:buSzPts val="6400"/>
              <a:buFont typeface="Lato"/>
              <a:buNone/>
              <a:defRPr sz="6400" b="0">
                <a:solidFill>
                  <a:schemeClr val="lt1"/>
                </a:solidFill>
                <a:latin typeface="Lato"/>
                <a:ea typeface="Lato"/>
                <a:cs typeface="Lato"/>
                <a:sym typeface="Lato"/>
              </a:defRPr>
            </a:lvl9pPr>
          </a:lstStyle>
          <a:p>
            <a:endParaRPr dirty="0"/>
          </a:p>
        </p:txBody>
      </p:sp>
      <p:sp>
        <p:nvSpPr>
          <p:cNvPr id="165" name="Google Shape;165;p31"/>
          <p:cNvSpPr txBox="1">
            <a:spLocks noGrp="1"/>
          </p:cNvSpPr>
          <p:nvPr>
            <p:ph type="sldNum" idx="12"/>
          </p:nvPr>
        </p:nvSpPr>
        <p:spPr>
          <a:xfrm>
            <a:off x="11320333" y="6241346"/>
            <a:ext cx="731600" cy="524800"/>
          </a:xfrm>
          <a:prstGeom prst="rect">
            <a:avLst/>
          </a:prstGeom>
          <a:noFill/>
          <a:ln>
            <a:noFill/>
          </a:ln>
        </p:spPr>
        <p:txBody>
          <a:bodyPr spcFirstLastPara="1" wrap="square" lIns="121900" tIns="121900" rIns="121900" bIns="121900" anchor="ctr" anchorCtr="0">
            <a:noAutofit/>
          </a:bodyPr>
          <a:lstStyle>
            <a:lvl1pPr marL="0" marR="0" lvl="0" indent="0" algn="ctr">
              <a:lnSpc>
                <a:spcPct val="100000"/>
              </a:lnSpc>
              <a:spcBef>
                <a:spcPts val="0"/>
              </a:spcBef>
              <a:spcAft>
                <a:spcPts val="0"/>
              </a:spcAft>
              <a:buClr>
                <a:srgbClr val="000000"/>
              </a:buClr>
              <a:buSzPts val="1900"/>
              <a:buFont typeface="Arial"/>
              <a:buNone/>
              <a:defRPr sz="1900" b="0" i="0" u="none" strike="noStrike" cap="none">
                <a:solidFill>
                  <a:schemeClr val="lt1"/>
                </a:solidFill>
                <a:latin typeface="Georgia"/>
                <a:ea typeface="Georgia"/>
                <a:cs typeface="Georgia"/>
                <a:sym typeface="Georgia"/>
              </a:defRPr>
            </a:lvl1pPr>
            <a:lvl2pPr marL="0" marR="0" lvl="1" indent="0" algn="ctr">
              <a:lnSpc>
                <a:spcPct val="100000"/>
              </a:lnSpc>
              <a:spcBef>
                <a:spcPts val="0"/>
              </a:spcBef>
              <a:spcAft>
                <a:spcPts val="0"/>
              </a:spcAft>
              <a:buClr>
                <a:srgbClr val="000000"/>
              </a:buClr>
              <a:buSzPts val="1900"/>
              <a:buFont typeface="Arial"/>
              <a:buNone/>
              <a:defRPr sz="1900" b="0" i="0" u="none" strike="noStrike" cap="none">
                <a:solidFill>
                  <a:schemeClr val="lt1"/>
                </a:solidFill>
                <a:latin typeface="Georgia"/>
                <a:ea typeface="Georgia"/>
                <a:cs typeface="Georgia"/>
                <a:sym typeface="Georgia"/>
              </a:defRPr>
            </a:lvl2pPr>
            <a:lvl3pPr marL="0" marR="0" lvl="2" indent="0" algn="ctr">
              <a:lnSpc>
                <a:spcPct val="100000"/>
              </a:lnSpc>
              <a:spcBef>
                <a:spcPts val="0"/>
              </a:spcBef>
              <a:spcAft>
                <a:spcPts val="0"/>
              </a:spcAft>
              <a:buClr>
                <a:srgbClr val="000000"/>
              </a:buClr>
              <a:buSzPts val="1900"/>
              <a:buFont typeface="Arial"/>
              <a:buNone/>
              <a:defRPr sz="1900" b="0" i="0" u="none" strike="noStrike" cap="none">
                <a:solidFill>
                  <a:schemeClr val="lt1"/>
                </a:solidFill>
                <a:latin typeface="Georgia"/>
                <a:ea typeface="Georgia"/>
                <a:cs typeface="Georgia"/>
                <a:sym typeface="Georgia"/>
              </a:defRPr>
            </a:lvl3pPr>
            <a:lvl4pPr marL="0" marR="0" lvl="3" indent="0" algn="ctr">
              <a:lnSpc>
                <a:spcPct val="100000"/>
              </a:lnSpc>
              <a:spcBef>
                <a:spcPts val="0"/>
              </a:spcBef>
              <a:spcAft>
                <a:spcPts val="0"/>
              </a:spcAft>
              <a:buClr>
                <a:srgbClr val="000000"/>
              </a:buClr>
              <a:buSzPts val="1900"/>
              <a:buFont typeface="Arial"/>
              <a:buNone/>
              <a:defRPr sz="1900" b="0" i="0" u="none" strike="noStrike" cap="none">
                <a:solidFill>
                  <a:schemeClr val="lt1"/>
                </a:solidFill>
                <a:latin typeface="Georgia"/>
                <a:ea typeface="Georgia"/>
                <a:cs typeface="Georgia"/>
                <a:sym typeface="Georgia"/>
              </a:defRPr>
            </a:lvl4pPr>
            <a:lvl5pPr marL="0" marR="0" lvl="4" indent="0" algn="ctr">
              <a:lnSpc>
                <a:spcPct val="100000"/>
              </a:lnSpc>
              <a:spcBef>
                <a:spcPts val="0"/>
              </a:spcBef>
              <a:spcAft>
                <a:spcPts val="0"/>
              </a:spcAft>
              <a:buClr>
                <a:srgbClr val="000000"/>
              </a:buClr>
              <a:buSzPts val="1900"/>
              <a:buFont typeface="Arial"/>
              <a:buNone/>
              <a:defRPr sz="1900" b="0" i="0" u="none" strike="noStrike" cap="none">
                <a:solidFill>
                  <a:schemeClr val="lt1"/>
                </a:solidFill>
                <a:latin typeface="Georgia"/>
                <a:ea typeface="Georgia"/>
                <a:cs typeface="Georgia"/>
                <a:sym typeface="Georgia"/>
              </a:defRPr>
            </a:lvl5pPr>
            <a:lvl6pPr marL="0" marR="0" lvl="5" indent="0" algn="ctr">
              <a:lnSpc>
                <a:spcPct val="100000"/>
              </a:lnSpc>
              <a:spcBef>
                <a:spcPts val="0"/>
              </a:spcBef>
              <a:spcAft>
                <a:spcPts val="0"/>
              </a:spcAft>
              <a:buClr>
                <a:srgbClr val="000000"/>
              </a:buClr>
              <a:buSzPts val="1900"/>
              <a:buFont typeface="Arial"/>
              <a:buNone/>
              <a:defRPr sz="1900" b="0" i="0" u="none" strike="noStrike" cap="none">
                <a:solidFill>
                  <a:schemeClr val="lt1"/>
                </a:solidFill>
                <a:latin typeface="Georgia"/>
                <a:ea typeface="Georgia"/>
                <a:cs typeface="Georgia"/>
                <a:sym typeface="Georgia"/>
              </a:defRPr>
            </a:lvl6pPr>
            <a:lvl7pPr marL="0" marR="0" lvl="6" indent="0" algn="ctr">
              <a:lnSpc>
                <a:spcPct val="100000"/>
              </a:lnSpc>
              <a:spcBef>
                <a:spcPts val="0"/>
              </a:spcBef>
              <a:spcAft>
                <a:spcPts val="0"/>
              </a:spcAft>
              <a:buClr>
                <a:srgbClr val="000000"/>
              </a:buClr>
              <a:buSzPts val="1900"/>
              <a:buFont typeface="Arial"/>
              <a:buNone/>
              <a:defRPr sz="1900" b="0" i="0" u="none" strike="noStrike" cap="none">
                <a:solidFill>
                  <a:schemeClr val="lt1"/>
                </a:solidFill>
                <a:latin typeface="Georgia"/>
                <a:ea typeface="Georgia"/>
                <a:cs typeface="Georgia"/>
                <a:sym typeface="Georgia"/>
              </a:defRPr>
            </a:lvl7pPr>
            <a:lvl8pPr marL="0" marR="0" lvl="7" indent="0" algn="ctr">
              <a:lnSpc>
                <a:spcPct val="100000"/>
              </a:lnSpc>
              <a:spcBef>
                <a:spcPts val="0"/>
              </a:spcBef>
              <a:spcAft>
                <a:spcPts val="0"/>
              </a:spcAft>
              <a:buClr>
                <a:srgbClr val="000000"/>
              </a:buClr>
              <a:buSzPts val="1900"/>
              <a:buFont typeface="Arial"/>
              <a:buNone/>
              <a:defRPr sz="1900" b="0" i="0" u="none" strike="noStrike" cap="none">
                <a:solidFill>
                  <a:schemeClr val="lt1"/>
                </a:solidFill>
                <a:latin typeface="Georgia"/>
                <a:ea typeface="Georgia"/>
                <a:cs typeface="Georgia"/>
                <a:sym typeface="Georgia"/>
              </a:defRPr>
            </a:lvl8pPr>
            <a:lvl9pPr marL="0" marR="0" lvl="8" indent="0" algn="ctr">
              <a:lnSpc>
                <a:spcPct val="100000"/>
              </a:lnSpc>
              <a:spcBef>
                <a:spcPts val="0"/>
              </a:spcBef>
              <a:spcAft>
                <a:spcPts val="0"/>
              </a:spcAft>
              <a:buClr>
                <a:srgbClr val="000000"/>
              </a:buClr>
              <a:buSzPts val="1900"/>
              <a:buFont typeface="Arial"/>
              <a:buNone/>
              <a:defRPr sz="1900" b="0" i="0" u="none" strike="noStrike" cap="none">
                <a:solidFill>
                  <a:schemeClr val="lt1"/>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14091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70"/>
        <p:cNvGrpSpPr/>
        <p:nvPr/>
      </p:nvGrpSpPr>
      <p:grpSpPr>
        <a:xfrm>
          <a:off x="0" y="0"/>
          <a:ext cx="0" cy="0"/>
          <a:chOff x="0" y="0"/>
          <a:chExt cx="0" cy="0"/>
        </a:xfrm>
      </p:grpSpPr>
      <p:sp>
        <p:nvSpPr>
          <p:cNvPr id="171" name="Google Shape;171;p33"/>
          <p:cNvSpPr txBox="1">
            <a:spLocks noGrp="1"/>
          </p:cNvSpPr>
          <p:nvPr>
            <p:ph type="title"/>
          </p:nvPr>
        </p:nvSpPr>
        <p:spPr>
          <a:xfrm>
            <a:off x="2592925" y="624109"/>
            <a:ext cx="8911687" cy="128089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68DBA"/>
              </a:buClr>
              <a:buSzPts val="2400"/>
              <a:buNone/>
              <a:defRPr sz="1900"/>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a:endParaRPr/>
          </a:p>
        </p:txBody>
      </p:sp>
      <p:sp>
        <p:nvSpPr>
          <p:cNvPr id="172" name="Google Shape;172;p33"/>
          <p:cNvSpPr txBox="1">
            <a:spLocks noGrp="1"/>
          </p:cNvSpPr>
          <p:nvPr>
            <p:ph type="body" idx="1"/>
          </p:nvPr>
        </p:nvSpPr>
        <p:spPr>
          <a:xfrm>
            <a:off x="2589212" y="2133600"/>
            <a:ext cx="8915400" cy="3777623"/>
          </a:xfrm>
          <a:prstGeom prst="rect">
            <a:avLst/>
          </a:prstGeom>
          <a:noFill/>
          <a:ln>
            <a:noFill/>
          </a:ln>
        </p:spPr>
        <p:txBody>
          <a:bodyPr spcFirstLastPara="1" wrap="square" lIns="91425" tIns="45700" rIns="91425" bIns="45700" anchor="t" anchorCtr="0">
            <a:noAutofit/>
          </a:bodyPr>
          <a:lstStyle>
            <a:lvl1pPr marL="457200" lvl="0" indent="-381000" algn="l">
              <a:lnSpc>
                <a:spcPct val="95000"/>
              </a:lnSpc>
              <a:spcBef>
                <a:spcPts val="1000"/>
              </a:spcBef>
              <a:spcAft>
                <a:spcPts val="0"/>
              </a:spcAft>
              <a:buSzPts val="2400"/>
              <a:buChar char="•"/>
              <a:defRPr sz="1900"/>
            </a:lvl1pPr>
            <a:lvl2pPr marL="914400" lvl="1" indent="-381000" algn="l">
              <a:lnSpc>
                <a:spcPct val="90000"/>
              </a:lnSpc>
              <a:spcBef>
                <a:spcPts val="1000"/>
              </a:spcBef>
              <a:spcAft>
                <a:spcPts val="0"/>
              </a:spcAft>
              <a:buSzPts val="2400"/>
              <a:buChar char="●"/>
              <a:defRPr sz="1900"/>
            </a:lvl2pPr>
            <a:lvl3pPr marL="1371600" lvl="2" indent="-381000" algn="l">
              <a:lnSpc>
                <a:spcPct val="90000"/>
              </a:lnSpc>
              <a:spcBef>
                <a:spcPts val="1000"/>
              </a:spcBef>
              <a:spcAft>
                <a:spcPts val="0"/>
              </a:spcAft>
              <a:buSzPts val="2400"/>
              <a:buChar char="●"/>
              <a:defRPr sz="1900"/>
            </a:lvl3pPr>
            <a:lvl4pPr marL="1828800" lvl="3" indent="-381000" algn="l">
              <a:lnSpc>
                <a:spcPct val="90000"/>
              </a:lnSpc>
              <a:spcBef>
                <a:spcPts val="1000"/>
              </a:spcBef>
              <a:spcAft>
                <a:spcPts val="0"/>
              </a:spcAft>
              <a:buSzPts val="2400"/>
              <a:buChar char="●"/>
              <a:defRPr sz="1900"/>
            </a:lvl4pPr>
            <a:lvl5pPr marL="2286000" lvl="4" indent="-381000" algn="l">
              <a:lnSpc>
                <a:spcPct val="90000"/>
              </a:lnSpc>
              <a:spcBef>
                <a:spcPts val="1000"/>
              </a:spcBef>
              <a:spcAft>
                <a:spcPts val="0"/>
              </a:spcAft>
              <a:buSzPts val="2400"/>
              <a:buChar char="●"/>
              <a:defRPr sz="1900"/>
            </a:lvl5pPr>
            <a:lvl6pPr marL="2743200" lvl="5" indent="-381000" algn="l">
              <a:lnSpc>
                <a:spcPct val="90000"/>
              </a:lnSpc>
              <a:spcBef>
                <a:spcPts val="1000"/>
              </a:spcBef>
              <a:spcAft>
                <a:spcPts val="0"/>
              </a:spcAft>
              <a:buSzPts val="2400"/>
              <a:buChar char="●"/>
              <a:defRPr sz="1900"/>
            </a:lvl6pPr>
            <a:lvl7pPr marL="3200400" lvl="6" indent="-381000" algn="l">
              <a:lnSpc>
                <a:spcPct val="90000"/>
              </a:lnSpc>
              <a:spcBef>
                <a:spcPts val="1000"/>
              </a:spcBef>
              <a:spcAft>
                <a:spcPts val="0"/>
              </a:spcAft>
              <a:buSzPts val="2400"/>
              <a:buChar char="●"/>
              <a:defRPr sz="1900"/>
            </a:lvl7pPr>
            <a:lvl8pPr marL="3657600" lvl="7" indent="-381000" algn="l">
              <a:lnSpc>
                <a:spcPct val="90000"/>
              </a:lnSpc>
              <a:spcBef>
                <a:spcPts val="1000"/>
              </a:spcBef>
              <a:spcAft>
                <a:spcPts val="0"/>
              </a:spcAft>
              <a:buSzPts val="2400"/>
              <a:buChar char="●"/>
              <a:defRPr sz="1900"/>
            </a:lvl8pPr>
            <a:lvl9pPr marL="4114800" lvl="8" indent="-381000" algn="l">
              <a:lnSpc>
                <a:spcPct val="90000"/>
              </a:lnSpc>
              <a:spcBef>
                <a:spcPts val="1000"/>
              </a:spcBef>
              <a:spcAft>
                <a:spcPts val="0"/>
              </a:spcAft>
              <a:buSzPts val="2400"/>
              <a:buChar char="●"/>
              <a:defRPr sz="1900"/>
            </a:lvl9pPr>
          </a:lstStyle>
          <a:p>
            <a:endParaRPr/>
          </a:p>
        </p:txBody>
      </p:sp>
      <p:sp>
        <p:nvSpPr>
          <p:cNvPr id="173" name="Google Shape;173;p33"/>
          <p:cNvSpPr txBox="1">
            <a:spLocks noGrp="1"/>
          </p:cNvSpPr>
          <p:nvPr>
            <p:ph type="dt" idx="10"/>
          </p:nvPr>
        </p:nvSpPr>
        <p:spPr>
          <a:xfrm>
            <a:off x="10361614" y="6130438"/>
            <a:ext cx="1146283" cy="370396"/>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74" name="Google Shape;174;p33"/>
          <p:cNvSpPr txBox="1">
            <a:spLocks noGrp="1"/>
          </p:cNvSpPr>
          <p:nvPr>
            <p:ph type="ftr" idx="11"/>
          </p:nvPr>
        </p:nvSpPr>
        <p:spPr>
          <a:xfrm>
            <a:off x="2589213" y="6135808"/>
            <a:ext cx="7619998"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1900" b="0" i="0" u="none" strike="noStrike" cap="none">
                <a:solidFill>
                  <a:srgbClr val="000000"/>
                </a:solidFill>
                <a:latin typeface="Arial"/>
                <a:ea typeface="Arial"/>
                <a:cs typeface="Arial"/>
                <a:sym typeface="Arial"/>
              </a:defRPr>
            </a:lvl9pPr>
          </a:lstStyle>
          <a:p>
            <a:endParaRPr/>
          </a:p>
        </p:txBody>
      </p:sp>
      <p:sp>
        <p:nvSpPr>
          <p:cNvPr id="175" name="Google Shape;175;p33"/>
          <p:cNvSpPr/>
          <p:nvPr/>
        </p:nvSpPr>
        <p:spPr>
          <a:xfrm rot="10800000" flipH="1">
            <a:off x="-4188" y="714376"/>
            <a:ext cx="1588527" cy="507297"/>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3">
              <a:lumMod val="75000"/>
            </a:schemeClr>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3"/>
          <p:cNvSpPr txBox="1">
            <a:spLocks noGrp="1"/>
          </p:cNvSpPr>
          <p:nvPr>
            <p:ph type="sldNum" idx="12"/>
          </p:nvPr>
        </p:nvSpPr>
        <p:spPr>
          <a:xfrm>
            <a:off x="531813" y="787783"/>
            <a:ext cx="7797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7874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9"/>
        <p:cNvGrpSpPr/>
        <p:nvPr/>
      </p:nvGrpSpPr>
      <p:grpSpPr>
        <a:xfrm>
          <a:off x="0" y="0"/>
          <a:ext cx="0" cy="0"/>
          <a:chOff x="0" y="0"/>
          <a:chExt cx="0" cy="0"/>
        </a:xfrm>
      </p:grpSpPr>
      <p:sp>
        <p:nvSpPr>
          <p:cNvPr id="160" name="Google Shape;160;p30"/>
          <p:cNvSpPr txBox="1">
            <a:spLocks noGrp="1"/>
          </p:cNvSpPr>
          <p:nvPr>
            <p:ph type="title"/>
          </p:nvPr>
        </p:nvSpPr>
        <p:spPr>
          <a:xfrm>
            <a:off x="415600" y="521800"/>
            <a:ext cx="11360800" cy="834800"/>
          </a:xfrm>
          <a:prstGeom prst="rect">
            <a:avLst/>
          </a:prstGeom>
          <a:noFill/>
          <a:ln>
            <a:noFill/>
          </a:ln>
        </p:spPr>
        <p:txBody>
          <a:bodyPr spcFirstLastPara="1" wrap="square" lIns="121900" tIns="121900" rIns="121900" bIns="121900" anchor="b" anchorCtr="0">
            <a:noAutofit/>
          </a:bodyPr>
          <a:lstStyle>
            <a:lvl1pPr lvl="0" algn="l">
              <a:lnSpc>
                <a:spcPct val="90000"/>
              </a:lnSpc>
              <a:spcBef>
                <a:spcPts val="0"/>
              </a:spcBef>
              <a:spcAft>
                <a:spcPts val="0"/>
              </a:spcAft>
              <a:buSzPts val="1900"/>
              <a:buNone/>
              <a:defRPr sz="3200">
                <a:solidFill>
                  <a:schemeClr val="lt1"/>
                </a:solidFill>
              </a:defRPr>
            </a:lvl1pPr>
            <a:lvl2pPr lvl="1" algn="l">
              <a:lnSpc>
                <a:spcPct val="100000"/>
              </a:lnSpc>
              <a:spcBef>
                <a:spcPts val="0"/>
              </a:spcBef>
              <a:spcAft>
                <a:spcPts val="0"/>
              </a:spcAft>
              <a:buSzPts val="1900"/>
              <a:buNone/>
              <a:defRPr sz="1900"/>
            </a:lvl2pPr>
            <a:lvl3pPr lvl="2" algn="l">
              <a:lnSpc>
                <a:spcPct val="100000"/>
              </a:lnSpc>
              <a:spcBef>
                <a:spcPts val="0"/>
              </a:spcBef>
              <a:spcAft>
                <a:spcPts val="0"/>
              </a:spcAft>
              <a:buSzPts val="1900"/>
              <a:buNone/>
              <a:defRPr sz="1900"/>
            </a:lvl3pPr>
            <a:lvl4pPr lvl="3" algn="l">
              <a:lnSpc>
                <a:spcPct val="100000"/>
              </a:lnSpc>
              <a:spcBef>
                <a:spcPts val="0"/>
              </a:spcBef>
              <a:spcAft>
                <a:spcPts val="0"/>
              </a:spcAft>
              <a:buSzPts val="1900"/>
              <a:buNone/>
              <a:defRPr sz="1900"/>
            </a:lvl4pPr>
            <a:lvl5pPr lvl="4" algn="l">
              <a:lnSpc>
                <a:spcPct val="100000"/>
              </a:lnSpc>
              <a:spcBef>
                <a:spcPts val="0"/>
              </a:spcBef>
              <a:spcAft>
                <a:spcPts val="0"/>
              </a:spcAft>
              <a:buSzPts val="1900"/>
              <a:buNone/>
              <a:defRPr sz="1900"/>
            </a:lvl5pPr>
            <a:lvl6pPr lvl="5" algn="l">
              <a:lnSpc>
                <a:spcPct val="100000"/>
              </a:lnSpc>
              <a:spcBef>
                <a:spcPts val="0"/>
              </a:spcBef>
              <a:spcAft>
                <a:spcPts val="0"/>
              </a:spcAft>
              <a:buSzPts val="1900"/>
              <a:buNone/>
              <a:defRPr sz="1900"/>
            </a:lvl6pPr>
            <a:lvl7pPr lvl="6" algn="l">
              <a:lnSpc>
                <a:spcPct val="100000"/>
              </a:lnSpc>
              <a:spcBef>
                <a:spcPts val="0"/>
              </a:spcBef>
              <a:spcAft>
                <a:spcPts val="0"/>
              </a:spcAft>
              <a:buSzPts val="1900"/>
              <a:buNone/>
              <a:defRPr sz="1900"/>
            </a:lvl7pPr>
            <a:lvl8pPr lvl="7" algn="l">
              <a:lnSpc>
                <a:spcPct val="100000"/>
              </a:lnSpc>
              <a:spcBef>
                <a:spcPts val="0"/>
              </a:spcBef>
              <a:spcAft>
                <a:spcPts val="0"/>
              </a:spcAft>
              <a:buSzPts val="1900"/>
              <a:buNone/>
              <a:defRPr sz="1900"/>
            </a:lvl8pPr>
            <a:lvl9pPr lvl="8" algn="l">
              <a:lnSpc>
                <a:spcPct val="100000"/>
              </a:lnSpc>
              <a:spcBef>
                <a:spcPts val="0"/>
              </a:spcBef>
              <a:spcAft>
                <a:spcPts val="0"/>
              </a:spcAft>
              <a:buSzPts val="1900"/>
              <a:buNone/>
              <a:defRPr sz="1900"/>
            </a:lvl9pPr>
          </a:lstStyle>
          <a:p>
            <a:endParaRPr/>
          </a:p>
        </p:txBody>
      </p:sp>
      <p:sp>
        <p:nvSpPr>
          <p:cNvPr id="161" name="Google Shape;161;p30"/>
          <p:cNvSpPr txBox="1">
            <a:spLocks noGrp="1"/>
          </p:cNvSpPr>
          <p:nvPr>
            <p:ph type="body" idx="1"/>
          </p:nvPr>
        </p:nvSpPr>
        <p:spPr>
          <a:xfrm>
            <a:off x="415600" y="1650670"/>
            <a:ext cx="11360800" cy="4441163"/>
          </a:xfrm>
          <a:prstGeom prst="rect">
            <a:avLst/>
          </a:prstGeom>
          <a:noFill/>
          <a:ln>
            <a:noFill/>
          </a:ln>
        </p:spPr>
        <p:txBody>
          <a:bodyPr spcFirstLastPara="1" wrap="square" lIns="121900" tIns="121900" rIns="121900" bIns="121900" anchor="t" anchorCtr="0">
            <a:noAutofit/>
          </a:bodyPr>
          <a:lstStyle>
            <a:lvl1pPr marL="457200" lvl="0" indent="-349250" algn="l">
              <a:lnSpc>
                <a:spcPct val="95000"/>
              </a:lnSpc>
              <a:spcBef>
                <a:spcPts val="1400"/>
              </a:spcBef>
              <a:spcAft>
                <a:spcPts val="0"/>
              </a:spcAft>
              <a:buSzPts val="1900"/>
              <a:buChar char="•"/>
              <a:defRPr sz="1900"/>
            </a:lvl1pPr>
            <a:lvl2pPr marL="914400" lvl="1" indent="-349250" algn="l">
              <a:lnSpc>
                <a:spcPct val="90000"/>
              </a:lnSpc>
              <a:spcBef>
                <a:spcPts val="300"/>
              </a:spcBef>
              <a:spcAft>
                <a:spcPts val="0"/>
              </a:spcAft>
              <a:buSzPts val="1900"/>
              <a:buChar char="●"/>
              <a:defRPr sz="1900"/>
            </a:lvl2pPr>
            <a:lvl3pPr marL="1371600" lvl="2" indent="-349250" algn="l">
              <a:lnSpc>
                <a:spcPct val="90000"/>
              </a:lnSpc>
              <a:spcBef>
                <a:spcPts val="300"/>
              </a:spcBef>
              <a:spcAft>
                <a:spcPts val="0"/>
              </a:spcAft>
              <a:buSzPts val="1900"/>
              <a:buChar char="●"/>
              <a:defRPr sz="1900"/>
            </a:lvl3pPr>
            <a:lvl4pPr marL="1828800" lvl="3" indent="-349250" algn="l">
              <a:lnSpc>
                <a:spcPct val="90000"/>
              </a:lnSpc>
              <a:spcBef>
                <a:spcPts val="300"/>
              </a:spcBef>
              <a:spcAft>
                <a:spcPts val="0"/>
              </a:spcAft>
              <a:buSzPts val="1900"/>
              <a:buChar char="●"/>
              <a:defRPr sz="1900"/>
            </a:lvl4pPr>
            <a:lvl5pPr marL="2286000" lvl="4" indent="-349250" algn="l">
              <a:lnSpc>
                <a:spcPct val="90000"/>
              </a:lnSpc>
              <a:spcBef>
                <a:spcPts val="300"/>
              </a:spcBef>
              <a:spcAft>
                <a:spcPts val="0"/>
              </a:spcAft>
              <a:buSzPts val="1900"/>
              <a:buChar char="●"/>
              <a:defRPr sz="1900"/>
            </a:lvl5pPr>
            <a:lvl6pPr marL="2743200" lvl="5" indent="-349250" algn="l">
              <a:lnSpc>
                <a:spcPct val="90000"/>
              </a:lnSpc>
              <a:spcBef>
                <a:spcPts val="300"/>
              </a:spcBef>
              <a:spcAft>
                <a:spcPts val="0"/>
              </a:spcAft>
              <a:buSzPts val="1900"/>
              <a:buChar char="●"/>
              <a:defRPr sz="1900"/>
            </a:lvl6pPr>
            <a:lvl7pPr marL="3200400" lvl="6" indent="-349250" algn="l">
              <a:lnSpc>
                <a:spcPct val="90000"/>
              </a:lnSpc>
              <a:spcBef>
                <a:spcPts val="300"/>
              </a:spcBef>
              <a:spcAft>
                <a:spcPts val="0"/>
              </a:spcAft>
              <a:buSzPts val="1900"/>
              <a:buChar char="●"/>
              <a:defRPr sz="1900"/>
            </a:lvl7pPr>
            <a:lvl8pPr marL="3657600" lvl="7" indent="-349250" algn="l">
              <a:lnSpc>
                <a:spcPct val="90000"/>
              </a:lnSpc>
              <a:spcBef>
                <a:spcPts val="300"/>
              </a:spcBef>
              <a:spcAft>
                <a:spcPts val="0"/>
              </a:spcAft>
              <a:buSzPts val="1900"/>
              <a:buChar char="●"/>
              <a:defRPr sz="1900"/>
            </a:lvl8pPr>
            <a:lvl9pPr marL="4114800" lvl="8" indent="-349250" algn="l">
              <a:lnSpc>
                <a:spcPct val="90000"/>
              </a:lnSpc>
              <a:spcBef>
                <a:spcPts val="300"/>
              </a:spcBef>
              <a:spcAft>
                <a:spcPts val="300"/>
              </a:spcAft>
              <a:buSzPts val="1900"/>
              <a:buChar char="●"/>
              <a:defRPr sz="1900"/>
            </a:lvl9pPr>
          </a:lstStyle>
          <a:p>
            <a:endParaRPr/>
          </a:p>
        </p:txBody>
      </p:sp>
      <p:sp>
        <p:nvSpPr>
          <p:cNvPr id="162" name="Google Shape;162;p30"/>
          <p:cNvSpPr txBox="1">
            <a:spLocks noGrp="1"/>
          </p:cNvSpPr>
          <p:nvPr>
            <p:ph type="sldNum" idx="12"/>
          </p:nvPr>
        </p:nvSpPr>
        <p:spPr>
          <a:xfrm>
            <a:off x="11320333" y="6241346"/>
            <a:ext cx="731600" cy="524800"/>
          </a:xfrm>
          <a:prstGeom prst="rect">
            <a:avLst/>
          </a:prstGeom>
          <a:noFill/>
          <a:ln>
            <a:noFill/>
          </a:ln>
        </p:spPr>
        <p:txBody>
          <a:bodyPr spcFirstLastPara="1" wrap="square" lIns="121900" tIns="121900" rIns="121900" bIns="121900" anchor="ctr" anchorCtr="0">
            <a:noAutofit/>
          </a:bodyPr>
          <a:lstStyle>
            <a:lvl1pPr marL="0" marR="0" lvl="0"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1pPr>
            <a:lvl2pPr marL="0" marR="0" lvl="1"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2pPr>
            <a:lvl3pPr marL="0" marR="0" lvl="2"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3pPr>
            <a:lvl4pPr marL="0" marR="0" lvl="3"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4pPr>
            <a:lvl5pPr marL="0" marR="0" lvl="4"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5pPr>
            <a:lvl6pPr marL="0" marR="0" lvl="5"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6pPr>
            <a:lvl7pPr marL="0" marR="0" lvl="6"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7pPr>
            <a:lvl8pPr marL="0" marR="0" lvl="7"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8pPr>
            <a:lvl9pPr marL="0" marR="0" lvl="8" indent="0" algn="ctr">
              <a:lnSpc>
                <a:spcPct val="100000"/>
              </a:lnSpc>
              <a:spcBef>
                <a:spcPts val="0"/>
              </a:spcBef>
              <a:spcAft>
                <a:spcPts val="0"/>
              </a:spcAft>
              <a:buClr>
                <a:srgbClr val="000000"/>
              </a:buClr>
              <a:buSzPts val="1900"/>
              <a:buFont typeface="Arial"/>
              <a:buNone/>
              <a:defRPr sz="1900" b="0" i="0" u="none" strike="noStrike" cap="none">
                <a:solidFill>
                  <a:srgbClr val="CBCBCB"/>
                </a:solidFill>
                <a:latin typeface="Georgia"/>
                <a:ea typeface="Georgia"/>
                <a:cs typeface="Georgia"/>
                <a:sym typeface="Georgia"/>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76446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Content">
  <p:cSld name="Title &amp; Content">
    <p:spTree>
      <p:nvGrpSpPr>
        <p:cNvPr id="1" name="Shape 166"/>
        <p:cNvGrpSpPr/>
        <p:nvPr/>
      </p:nvGrpSpPr>
      <p:grpSpPr>
        <a:xfrm>
          <a:off x="0" y="0"/>
          <a:ext cx="0" cy="0"/>
          <a:chOff x="0" y="0"/>
          <a:chExt cx="0" cy="0"/>
        </a:xfrm>
      </p:grpSpPr>
      <p:sp>
        <p:nvSpPr>
          <p:cNvPr id="167" name="Google Shape;167;p32"/>
          <p:cNvSpPr txBox="1">
            <a:spLocks noGrp="1"/>
          </p:cNvSpPr>
          <p:nvPr>
            <p:ph type="title"/>
          </p:nvPr>
        </p:nvSpPr>
        <p:spPr>
          <a:xfrm>
            <a:off x="774599" y="228453"/>
            <a:ext cx="10972800" cy="1511400"/>
          </a:xfrm>
          <a:prstGeom prst="rect">
            <a:avLst/>
          </a:prstGeom>
          <a:noFill/>
          <a:ln>
            <a:noFill/>
          </a:ln>
        </p:spPr>
        <p:txBody>
          <a:bodyPr spcFirstLastPara="1" wrap="square" lIns="45700" tIns="22850" rIns="45700" bIns="22850" anchor="t" anchorCtr="0">
            <a:noAutofit/>
          </a:bodyPr>
          <a:lstStyle>
            <a:lvl1pPr marR="0" lvl="0" algn="l">
              <a:lnSpc>
                <a:spcPct val="90000"/>
              </a:lnSpc>
              <a:spcBef>
                <a:spcPts val="0"/>
              </a:spcBef>
              <a:spcAft>
                <a:spcPts val="0"/>
              </a:spcAft>
              <a:buClr>
                <a:srgbClr val="FFFFFF"/>
              </a:buClr>
              <a:buSzPts val="4500"/>
              <a:buFont typeface="Arial"/>
              <a:buNone/>
              <a:defRPr sz="4500" b="0" i="0" u="none" strike="noStrike" cap="none">
                <a:solidFill>
                  <a:srgbClr val="FFFFFF"/>
                </a:solidFill>
                <a:latin typeface="Arial"/>
                <a:ea typeface="Arial"/>
                <a:cs typeface="Arial"/>
                <a:sym typeface="Arial"/>
              </a:defRPr>
            </a:lvl1pPr>
            <a:lvl2pPr lvl="1" algn="l">
              <a:lnSpc>
                <a:spcPct val="100000"/>
              </a:lnSpc>
              <a:spcBef>
                <a:spcPts val="0"/>
              </a:spcBef>
              <a:spcAft>
                <a:spcPts val="0"/>
              </a:spcAft>
              <a:buClr>
                <a:srgbClr val="FFFFFF"/>
              </a:buClr>
              <a:buSzPts val="1400"/>
              <a:buNone/>
              <a:defRPr sz="900">
                <a:solidFill>
                  <a:srgbClr val="FFFFFF"/>
                </a:solidFill>
              </a:defRPr>
            </a:lvl2pPr>
            <a:lvl3pPr lvl="2" algn="l">
              <a:lnSpc>
                <a:spcPct val="100000"/>
              </a:lnSpc>
              <a:spcBef>
                <a:spcPts val="0"/>
              </a:spcBef>
              <a:spcAft>
                <a:spcPts val="0"/>
              </a:spcAft>
              <a:buClr>
                <a:srgbClr val="FFFFFF"/>
              </a:buClr>
              <a:buSzPts val="1400"/>
              <a:buNone/>
              <a:defRPr sz="900">
                <a:solidFill>
                  <a:srgbClr val="FFFFFF"/>
                </a:solidFill>
              </a:defRPr>
            </a:lvl3pPr>
            <a:lvl4pPr lvl="3" algn="l">
              <a:lnSpc>
                <a:spcPct val="100000"/>
              </a:lnSpc>
              <a:spcBef>
                <a:spcPts val="0"/>
              </a:spcBef>
              <a:spcAft>
                <a:spcPts val="0"/>
              </a:spcAft>
              <a:buClr>
                <a:srgbClr val="FFFFFF"/>
              </a:buClr>
              <a:buSzPts val="1400"/>
              <a:buNone/>
              <a:defRPr sz="900">
                <a:solidFill>
                  <a:srgbClr val="FFFFFF"/>
                </a:solidFill>
              </a:defRPr>
            </a:lvl4pPr>
            <a:lvl5pPr lvl="4" algn="l">
              <a:lnSpc>
                <a:spcPct val="100000"/>
              </a:lnSpc>
              <a:spcBef>
                <a:spcPts val="0"/>
              </a:spcBef>
              <a:spcAft>
                <a:spcPts val="0"/>
              </a:spcAft>
              <a:buClr>
                <a:srgbClr val="FFFFFF"/>
              </a:buClr>
              <a:buSzPts val="1400"/>
              <a:buNone/>
              <a:defRPr sz="900">
                <a:solidFill>
                  <a:srgbClr val="FFFFFF"/>
                </a:solidFill>
              </a:defRPr>
            </a:lvl5pPr>
            <a:lvl6pPr lvl="5" algn="l">
              <a:lnSpc>
                <a:spcPct val="100000"/>
              </a:lnSpc>
              <a:spcBef>
                <a:spcPts val="0"/>
              </a:spcBef>
              <a:spcAft>
                <a:spcPts val="0"/>
              </a:spcAft>
              <a:buClr>
                <a:srgbClr val="FFFFFF"/>
              </a:buClr>
              <a:buSzPts val="1400"/>
              <a:buNone/>
              <a:defRPr sz="900">
                <a:solidFill>
                  <a:srgbClr val="FFFFFF"/>
                </a:solidFill>
              </a:defRPr>
            </a:lvl6pPr>
            <a:lvl7pPr lvl="6" algn="l">
              <a:lnSpc>
                <a:spcPct val="100000"/>
              </a:lnSpc>
              <a:spcBef>
                <a:spcPts val="0"/>
              </a:spcBef>
              <a:spcAft>
                <a:spcPts val="0"/>
              </a:spcAft>
              <a:buClr>
                <a:srgbClr val="FFFFFF"/>
              </a:buClr>
              <a:buSzPts val="1400"/>
              <a:buNone/>
              <a:defRPr sz="900">
                <a:solidFill>
                  <a:srgbClr val="FFFFFF"/>
                </a:solidFill>
              </a:defRPr>
            </a:lvl7pPr>
            <a:lvl8pPr lvl="7" algn="l">
              <a:lnSpc>
                <a:spcPct val="100000"/>
              </a:lnSpc>
              <a:spcBef>
                <a:spcPts val="0"/>
              </a:spcBef>
              <a:spcAft>
                <a:spcPts val="0"/>
              </a:spcAft>
              <a:buClr>
                <a:srgbClr val="FFFFFF"/>
              </a:buClr>
              <a:buSzPts val="1400"/>
              <a:buNone/>
              <a:defRPr sz="900">
                <a:solidFill>
                  <a:srgbClr val="FFFFFF"/>
                </a:solidFill>
              </a:defRPr>
            </a:lvl8pPr>
            <a:lvl9pPr lvl="8" algn="l">
              <a:lnSpc>
                <a:spcPct val="100000"/>
              </a:lnSpc>
              <a:spcBef>
                <a:spcPts val="0"/>
              </a:spcBef>
              <a:spcAft>
                <a:spcPts val="0"/>
              </a:spcAft>
              <a:buClr>
                <a:srgbClr val="FFFFFF"/>
              </a:buClr>
              <a:buSzPts val="1400"/>
              <a:buNone/>
              <a:defRPr sz="900">
                <a:solidFill>
                  <a:srgbClr val="FFFFFF"/>
                </a:solidFill>
              </a:defRPr>
            </a:lvl9pPr>
          </a:lstStyle>
          <a:p>
            <a:endParaRPr/>
          </a:p>
        </p:txBody>
      </p:sp>
      <p:sp>
        <p:nvSpPr>
          <p:cNvPr id="168" name="Google Shape;168;p32"/>
          <p:cNvSpPr txBox="1">
            <a:spLocks noGrp="1"/>
          </p:cNvSpPr>
          <p:nvPr>
            <p:ph type="body" idx="1"/>
          </p:nvPr>
        </p:nvSpPr>
        <p:spPr>
          <a:xfrm>
            <a:off x="774599" y="1878211"/>
            <a:ext cx="10972800" cy="4261800"/>
          </a:xfrm>
          <a:prstGeom prst="rect">
            <a:avLst/>
          </a:prstGeom>
          <a:noFill/>
          <a:ln>
            <a:noFill/>
          </a:ln>
        </p:spPr>
        <p:txBody>
          <a:bodyPr spcFirstLastPara="1" wrap="square" lIns="45700" tIns="22850" rIns="45700" bIns="22850" anchor="t" anchorCtr="0">
            <a:noAutofit/>
          </a:bodyPr>
          <a:lstStyle>
            <a:lvl1pPr marL="457200" marR="0" lvl="0" indent="-228600" algn="l">
              <a:lnSpc>
                <a:spcPct val="95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1pPr>
            <a:lvl2pPr marL="914400" marR="0" lvl="1"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2pPr>
            <a:lvl3pPr marL="1371600" marR="0" lvl="2"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3pPr>
            <a:lvl4pPr marL="1828800" marR="0" lvl="3"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4pPr>
            <a:lvl5pPr marL="2286000" marR="0" lvl="4" indent="-228600" algn="l">
              <a:lnSpc>
                <a:spcPct val="90000"/>
              </a:lnSpc>
              <a:spcBef>
                <a:spcPts val="500"/>
              </a:spcBef>
              <a:spcAft>
                <a:spcPts val="0"/>
              </a:spcAft>
              <a:buClr>
                <a:srgbClr val="FFFFFF"/>
              </a:buClr>
              <a:buSzPts val="2500"/>
              <a:buFont typeface="Arial"/>
              <a:buNone/>
              <a:defRPr sz="2500" b="0" i="0" u="none" strike="noStrike" cap="none">
                <a:solidFill>
                  <a:srgbClr val="FFFFFF"/>
                </a:solidFill>
                <a:latin typeface="Arial"/>
                <a:ea typeface="Arial"/>
                <a:cs typeface="Arial"/>
                <a:sym typeface="Arial"/>
              </a:defRPr>
            </a:lvl5pPr>
            <a:lvl6pPr marL="2743200" marR="0" lvl="5" indent="-381000" algn="l">
              <a:lnSpc>
                <a:spcPct val="90000"/>
              </a:lnSpc>
              <a:spcBef>
                <a:spcPts val="50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6pPr>
            <a:lvl7pPr marL="3200400" marR="0" lvl="6" indent="-381000" algn="l">
              <a:lnSpc>
                <a:spcPct val="90000"/>
              </a:lnSpc>
              <a:spcBef>
                <a:spcPts val="50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7pPr>
            <a:lvl8pPr marL="3657600" marR="0" lvl="7" indent="-381000" algn="l">
              <a:lnSpc>
                <a:spcPct val="90000"/>
              </a:lnSpc>
              <a:spcBef>
                <a:spcPts val="500"/>
              </a:spcBef>
              <a:spcAft>
                <a:spcPts val="0"/>
              </a:spcAft>
              <a:buClr>
                <a:srgbClr val="FFFFFF"/>
              </a:buClr>
              <a:buSzPts val="2400"/>
              <a:buFont typeface="Arial"/>
              <a:buChar char="•"/>
              <a:defRPr sz="2400" b="0" i="0" u="none" strike="noStrike" cap="none">
                <a:solidFill>
                  <a:srgbClr val="FFFFFF"/>
                </a:solidFill>
                <a:latin typeface="Arial"/>
                <a:ea typeface="Arial"/>
                <a:cs typeface="Arial"/>
                <a:sym typeface="Arial"/>
              </a:defRPr>
            </a:lvl8pPr>
            <a:lvl9pPr marL="4114800" marR="0" lvl="8" indent="-381000" algn="l">
              <a:lnSpc>
                <a:spcPct val="90000"/>
              </a:lnSpc>
              <a:spcBef>
                <a:spcPts val="500"/>
              </a:spcBef>
              <a:spcAft>
                <a:spcPts val="300"/>
              </a:spcAft>
              <a:buClr>
                <a:srgbClr val="FFFFFF"/>
              </a:buClr>
              <a:buSzPts val="2400"/>
              <a:buFont typeface="Arial"/>
              <a:buChar char="•"/>
              <a:defRPr sz="2400" b="0" i="0" u="none" strike="noStrike" cap="none">
                <a:solidFill>
                  <a:srgbClr val="FFFFFF"/>
                </a:solidFill>
                <a:latin typeface="Arial"/>
                <a:ea typeface="Arial"/>
                <a:cs typeface="Arial"/>
                <a:sym typeface="Arial"/>
              </a:defRPr>
            </a:lvl9pPr>
          </a:lstStyle>
          <a:p>
            <a:endParaRPr/>
          </a:p>
        </p:txBody>
      </p:sp>
      <p:sp>
        <p:nvSpPr>
          <p:cNvPr id="169" name="Google Shape;169;p32"/>
          <p:cNvSpPr txBox="1">
            <a:spLocks noGrp="1"/>
          </p:cNvSpPr>
          <p:nvPr>
            <p:ph type="sldNum" idx="12"/>
          </p:nvPr>
        </p:nvSpPr>
        <p:spPr>
          <a:xfrm>
            <a:off x="71426" y="6582701"/>
            <a:ext cx="388800" cy="206400"/>
          </a:xfrm>
          <a:prstGeom prst="rect">
            <a:avLst/>
          </a:prstGeom>
          <a:noFill/>
          <a:ln>
            <a:noFill/>
          </a:ln>
        </p:spPr>
        <p:txBody>
          <a:bodyPr spcFirstLastPara="1" wrap="square" lIns="45700" tIns="22850" rIns="45700" bIns="22850"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13362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r>
              <a:rPr lang="en-US"/>
              <a:t> </a:t>
            </a:r>
            <a:endParaRPr/>
          </a:p>
        </p:txBody>
      </p:sp>
    </p:spTree>
    <p:extLst>
      <p:ext uri="{BB962C8B-B14F-4D97-AF65-F5344CB8AC3E}">
        <p14:creationId xmlns:p14="http://schemas.microsoft.com/office/powerpoint/2010/main" val="1611092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84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12/9/2024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57588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3" name="Rectangle 22"/>
          <p:cNvSpPr/>
          <p:nvPr/>
        </p:nvSpPr>
        <p:spPr>
          <a:xfrm>
            <a:off x="1307870" y="944845"/>
            <a:ext cx="4864330" cy="4884455"/>
          </a:xfrm>
          <a:prstGeom prst="rect">
            <a:avLst/>
          </a:prstGeom>
          <a:solidFill>
            <a:srgbClr val="E5E5E5"/>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114425"/>
            <a:ext cx="4543412" cy="4552584"/>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2735580" y="944845"/>
            <a:ext cx="1920240" cy="731520"/>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hasCustomPrompt="1"/>
          </p:nvPr>
        </p:nvSpPr>
        <p:spPr>
          <a:xfrm>
            <a:off x="1629156" y="1676365"/>
            <a:ext cx="4181094" cy="3339034"/>
          </a:xfrm>
        </p:spPr>
        <p:txBody>
          <a:bodyPr anchor="ctr">
            <a:normAutofit/>
          </a:bodyPr>
          <a:lstStyle>
            <a:lvl1pPr algn="ctr">
              <a:lnSpc>
                <a:spcPct val="83000"/>
              </a:lnSpc>
              <a:defRPr lang="en-US" sz="5400" kern="1200" cap="all" spc="-100" baseline="0" dirty="0">
                <a:solidFill>
                  <a:schemeClr val="tx1">
                    <a:lumMod val="85000"/>
                    <a:lumOff val="15000"/>
                  </a:schemeClr>
                </a:solidFill>
                <a:effectLst/>
                <a:latin typeface="+mj-lt"/>
                <a:ea typeface="+mn-ea"/>
                <a:cs typeface="+mn-cs"/>
              </a:defRPr>
            </a:lvl1pPr>
          </a:lstStyle>
          <a:p>
            <a:r>
              <a:rPr lang="en-US" dirty="0"/>
              <a:t>Click to edit section header</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2849880" y="944845"/>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8960" y="5015400"/>
            <a:ext cx="418109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8" name="Rectangle 7">
            <a:extLst>
              <a:ext uri="{FF2B5EF4-FFF2-40B4-BE49-F238E27FC236}">
                <a16:creationId xmlns:a16="http://schemas.microsoft.com/office/drawing/2014/main" id="{019D6568-6AF8-4BD8-BB11-A7FAF1775183}"/>
              </a:ext>
            </a:extLst>
          </p:cNvPr>
          <p:cNvSpPr/>
          <p:nvPr userDrawn="1"/>
        </p:nvSpPr>
        <p:spPr>
          <a:xfrm>
            <a:off x="6753224" y="1114425"/>
            <a:ext cx="4643782" cy="4552584"/>
          </a:xfrm>
          <a:prstGeom prst="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9732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blipFill dpi="0" rotWithShape="1">
          <a:blip r:embed="rId2">
            <a:lum/>
          </a:blip>
          <a:srcRect/>
          <a:stretch>
            <a:fillRect t="-41000" b="26000"/>
          </a:stretch>
        </a:blipFill>
        <a:effectLst/>
      </p:bgPr>
    </p:bg>
    <p:spTree>
      <p:nvGrpSpPr>
        <p:cNvPr id="1" name=""/>
        <p:cNvGrpSpPr/>
        <p:nvPr/>
      </p:nvGrpSpPr>
      <p:grpSpPr>
        <a:xfrm>
          <a:off x="0" y="0"/>
          <a:ext cx="0" cy="0"/>
          <a:chOff x="0" y="0"/>
          <a:chExt cx="0" cy="0"/>
        </a:xfrm>
      </p:grpSpPr>
      <p:sp>
        <p:nvSpPr>
          <p:cNvPr id="23" name="Rectangle 22"/>
          <p:cNvSpPr/>
          <p:nvPr/>
        </p:nvSpPr>
        <p:spPr>
          <a:xfrm>
            <a:off x="0" y="4218495"/>
            <a:ext cx="12192000" cy="2639505"/>
          </a:xfrm>
          <a:prstGeom prst="rect">
            <a:avLst/>
          </a:prstGeom>
          <a:solidFill>
            <a:srgbClr val="E5E5E5"/>
          </a:solidFill>
          <a:ln w="6350" cap="flat" cmpd="sng" algn="ctr">
            <a:noFill/>
            <a:prstDash val="solid"/>
          </a:ln>
          <a:effectLst>
            <a:softEdge rad="0"/>
          </a:effectLst>
        </p:spPr>
      </p:sp>
      <p:sp>
        <p:nvSpPr>
          <p:cNvPr id="24" name="Rectangle 23"/>
          <p:cNvSpPr/>
          <p:nvPr/>
        </p:nvSpPr>
        <p:spPr>
          <a:xfrm>
            <a:off x="169682" y="4430597"/>
            <a:ext cx="11849493" cy="1967932"/>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4218495"/>
            <a:ext cx="1920240" cy="612647"/>
          </a:xfrm>
          <a:prstGeom prst="rect">
            <a:avLst/>
          </a:prstGeom>
          <a:solidFill>
            <a:schemeClr val="accent2">
              <a:lumMod val="50000"/>
            </a:schemeClr>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hasCustomPrompt="1"/>
          </p:nvPr>
        </p:nvSpPr>
        <p:spPr>
          <a:xfrm>
            <a:off x="332144" y="4937157"/>
            <a:ext cx="11528982" cy="781119"/>
          </a:xfrm>
        </p:spPr>
        <p:txBody>
          <a:bodyPr anchor="ctr">
            <a:normAutofit/>
          </a:bodyPr>
          <a:lstStyle>
            <a:lvl1pPr algn="ctr">
              <a:lnSpc>
                <a:spcPct val="83000"/>
              </a:lnSpc>
              <a:defRPr lang="en-US" sz="5400" kern="1200" cap="all" spc="-100" baseline="0" dirty="0">
                <a:solidFill>
                  <a:schemeClr val="tx1">
                    <a:lumMod val="85000"/>
                    <a:lumOff val="15000"/>
                  </a:schemeClr>
                </a:solidFill>
                <a:effectLst/>
                <a:latin typeface="+mj-lt"/>
                <a:ea typeface="+mn-ea"/>
                <a:cs typeface="+mn-cs"/>
              </a:defRPr>
            </a:lvl1pPr>
          </a:lstStyle>
          <a:p>
            <a:r>
              <a:rPr lang="en-US" dirty="0"/>
              <a:t>Click to edit section header</a:t>
            </a:r>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4218495"/>
            <a:ext cx="1691640" cy="466627"/>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332144" y="5769545"/>
            <a:ext cx="11528982"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3094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12/9/2024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00582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12/9/2024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20732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12/9/2024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073587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279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1_Blank">
    <p:bg>
      <p:bgPr>
        <a:blipFill dpi="0" rotWithShape="1">
          <a:blip r:embed="rId2">
            <a:extLst>
              <a:ext uri="{BEBA8EAE-BF5A-486C-A8C5-ECC9F3942E4B}">
                <a14:imgProps xmlns:a14="http://schemas.microsoft.com/office/drawing/2010/main">
                  <a14:imgLayer r:embed="rId3">
                    <a14:imgEffect>
                      <a14:brightnessContrast bright="-69000" contrast="-4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0865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t="-9000" b="-9000"/>
          </a:stretch>
        </a:blip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1">
              <a:lumMod val="95000"/>
              <a:alpha val="96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12/9/2024</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720901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7" r:id="rId4"/>
    <p:sldLayoutId id="2147483664" r:id="rId5"/>
    <p:sldLayoutId id="2147483665" r:id="rId6"/>
    <p:sldLayoutId id="2147483666" r:id="rId7"/>
    <p:sldLayoutId id="2147483667" r:id="rId8"/>
    <p:sldLayoutId id="2147483688" r:id="rId9"/>
    <p:sldLayoutId id="2147483670" r:id="rId10"/>
    <p:sldLayoutId id="2147483668" r:id="rId11"/>
    <p:sldLayoutId id="2147483669" r:id="rId12"/>
    <p:sldLayoutId id="2147483671" r:id="rId13"/>
    <p:sldLayoutId id="2147483674" r:id="rId14"/>
    <p:sldLayoutId id="2147483689" r:id="rId15"/>
    <p:sldLayoutId id="2147483690" r:id="rId16"/>
    <p:sldLayoutId id="2147483691" r:id="rId17"/>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maflt.cal.msu.edu/Amanda-lanie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hyperlink" Target="https://extemporeapp.com/"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store.extemporeapp.com/n/87923830-0a9c-40a4-8dae-dbfe1de7976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s://www.coe.int/en/web/autobiography-intercultural-encounters" TargetMode="External"/><Relationship Id="rId3" Type="http://schemas.microsoft.com/office/2007/relationships/hdphoto" Target="../media/hdphoto2.wdp"/><Relationship Id="rId7" Type="http://schemas.openxmlformats.org/officeDocument/2006/relationships/hyperlink" Target="https://ncssfl.org/lfmodules/module5-0/" TargetMode="External"/><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hyperlink" Target="https://www.actfl.org/educator-resources/ncssfl-actfl-can-do-statements" TargetMode="External"/><Relationship Id="rId11" Type="http://schemas.openxmlformats.org/officeDocument/2006/relationships/image" Target="../media/image38.png"/><Relationship Id="rId5" Type="http://schemas.openxmlformats.org/officeDocument/2006/relationships/hyperlink" Target="https://wakelet.com/wake/qHVc8WwiO7fpLYIzmp__F" TargetMode="External"/><Relationship Id="rId10" Type="http://schemas.openxmlformats.org/officeDocument/2006/relationships/image" Target="../media/image37.png"/><Relationship Id="rId4" Type="http://schemas.openxmlformats.org/officeDocument/2006/relationships/hyperlink" Target="https://lanierlingvista.org/language-teaching/icc-in-flt/" TargetMode="External"/><Relationship Id="rId9" Type="http://schemas.openxmlformats.org/officeDocument/2006/relationships/hyperlink" Target="https://asiasociety.org/education/global-competenc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akelet.com/@LanierLingvista" TargetMode="External"/><Relationship Id="rId2" Type="http://schemas.openxmlformats.org/officeDocument/2006/relationships/image" Target="../media/image39.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hyperlink" Target="http://dx.doi.org/10.4135/9781483346267" TargetMode="External"/><Relationship Id="rId7" Type="http://schemas.openxmlformats.org/officeDocument/2006/relationships/hyperlink" Target="http://catalog.lib.msu.edu/record=b14303446~S39a" TargetMode="External"/><Relationship Id="rId2" Type="http://schemas.openxmlformats.org/officeDocument/2006/relationships/hyperlink" Target="https://us.sagepub.com/en-us/nam/the-sage-handbook-of-intercultural-competence/book232239" TargetMode="External"/><Relationship Id="rId1" Type="http://schemas.openxmlformats.org/officeDocument/2006/relationships/slideLayout" Target="../slideLayouts/slideLayout2.xml"/><Relationship Id="rId6" Type="http://schemas.openxmlformats.org/officeDocument/2006/relationships/hyperlink" Target="https://doi.org/10.1002/9781118914069.ch9" TargetMode="External"/><Relationship Id="rId5" Type="http://schemas.openxmlformats.org/officeDocument/2006/relationships/hyperlink" Target="https://doi.org/10.4324/9780203805640" TargetMode="External"/><Relationship Id="rId4" Type="http://schemas.openxmlformats.org/officeDocument/2006/relationships/hyperlink" Target="https://ebookcentral-proquest-com.proxy2.cl.msu.edu/lib/michstate-ebooks/detail.action?docID=1124313"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tinyurl.com/mafltme" TargetMode="External"/><Relationship Id="rId3" Type="http://schemas.openxmlformats.org/officeDocument/2006/relationships/hyperlink" Target="https://www.linkedin.com/in/amandalanier48824/" TargetMode="External"/><Relationship Id="rId7" Type="http://schemas.openxmlformats.org/officeDocument/2006/relationships/hyperlink" Target="https://www.tinyurl.com/mafltme" TargetMode="External"/><Relationship Id="rId2" Type="http://schemas.openxmlformats.org/officeDocument/2006/relationships/hyperlink" Target="https://bsky.app/profile/lanierlingvista.bsky.social/LanierLingvista" TargetMode="External"/><Relationship Id="rId1" Type="http://schemas.openxmlformats.org/officeDocument/2006/relationships/slideLayout" Target="../slideLayouts/slideLayout17.xml"/><Relationship Id="rId6" Type="http://schemas.openxmlformats.org/officeDocument/2006/relationships/hyperlink" Target="https://maflt.cal.msu.edu/" TargetMode="External"/><Relationship Id="rId5" Type="http://schemas.openxmlformats.org/officeDocument/2006/relationships/hyperlink" Target="https://lanierlingvista.org/" TargetMode="External"/><Relationship Id="rId4" Type="http://schemas.openxmlformats.org/officeDocument/2006/relationships/hyperlink" Target="https://lanierlingvista.org/contact"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claude.ai/" TargetMode="External"/><Relationship Id="rId7" Type="http://schemas.openxmlformats.org/officeDocument/2006/relationships/hyperlink" Target="https://docs.google.com/spreadsheets/d/19jzLgRruG9kjUQNKtCg1ZjdD6l6weA6qRXG5zLIAhC8/edit?usp=sharing" TargetMode="External"/><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hyperlink" Target="https://docs.anthropic.com/en/docs/build-with-claude/claude-for-sheets" TargetMode="External"/><Relationship Id="rId5" Type="http://schemas.openxmlformats.org/officeDocument/2006/relationships/hyperlink" Target="https://console.anthropic.com/" TargetMode="External"/><Relationship Id="rId4" Type="http://schemas.openxmlformats.org/officeDocument/2006/relationships/hyperlink" Target="https://docs.anthropic.com/en/prompt-library/library"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store.extemporeapp.com/n/87923830-0a9c-40a4-8dae-dbfe1de7976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coe.int/en/web/pestalozzi/intercultural" TargetMode="External"/><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7.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4.png"/><Relationship Id="rId7" Type="http://schemas.openxmlformats.org/officeDocument/2006/relationships/hyperlink" Target="https://lanierlingvista.org/"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hyperlink" Target="https://nlrc.msu.edu/" TargetMode="External"/><Relationship Id="rId5" Type="http://schemas.openxmlformats.org/officeDocument/2006/relationships/hyperlink" Target="https://maflt.cal.msu.edu/" TargetMode="External"/><Relationship Id="rId4" Type="http://schemas.microsoft.com/office/2007/relationships/hdphoto" Target="../media/hdphoto2.wdp"/><Relationship Id="rId9" Type="http://schemas.openxmlformats.org/officeDocument/2006/relationships/image" Target="../media/image4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hyperlink" Target="https://pixabay.com/photos/football-ball-soccer-field-stadium-488714/" TargetMode="External"/><Relationship Id="rId4" Type="http://schemas.openxmlformats.org/officeDocument/2006/relationships/hyperlink" Target="https://pixabay.com/photos/football-quarterback-sport-player-67701/"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thriftbooks.com/w/the-handmaids-tale-by-margaret-atwood/247067/" TargetMode="External"/><Relationship Id="rId3" Type="http://schemas.openxmlformats.org/officeDocument/2006/relationships/image" Target="../media/image13.png"/><Relationship Id="rId7" Type="http://schemas.openxmlformats.org/officeDocument/2006/relationships/image" Target="../media/image14.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hyperlink" Target="https://commons.wikimedia.org/wiki/File:Moravian_Slovak_Costumes_during_Jizda_Kralu.jpg" TargetMode="External"/><Relationship Id="rId5" Type="http://schemas.openxmlformats.org/officeDocument/2006/relationships/hyperlink" Target="https://i.etsystatic.com/6185616/r/il/8ed8a6/2311488962/il_794xN.2311488962_e0z0.jpg" TargetMode="External"/><Relationship Id="rId4" Type="http://schemas.openxmlformats.org/officeDocument/2006/relationships/hyperlink" Target="https://cdna.lystit.com/photos/2013/09/19/dolce-gabbana-red-pleated-skirt-product-2-13588393-920765801.jpeg" TargetMode="External"/><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hyperlink" Target="https://i.pinimg.com/originals/a9/41/48/a94148270f66a864d1b11128b6c1eb33.jpg" TargetMode="External"/><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hyperlink" Target="https://unsplash.com/photos/photo-of-girl-laying-left-hand-on-white-digital-robot-0E_vhMVqL9g?utm_content=creditShareLink&amp;utm_medium=referral&amp;utm_source=unsplash" TargetMode="Externa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hyperlink" Target="https://pixabay.com/photos/football-ball-soccer-field-stadium-488714/" TargetMode="External"/><Relationship Id="rId7"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commons.wikimedia.org/wiki/File:Moravian_Slovak_Costumes_during_Jizda_Kralu.jpg" TargetMode="External"/><Relationship Id="rId5" Type="http://schemas.openxmlformats.org/officeDocument/2006/relationships/hyperlink" Target="https://unsplash.com/photos/photo-of-girl-laying-left-hand-on-white-digital-robot-0E_vhMVqL9g?utm_content=creditShareLink&amp;utm_medium=referral&amp;utm_source=unsplash" TargetMode="Externa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897FE-4211-4F64-ADFC-033779EDAA3B}"/>
              </a:ext>
            </a:extLst>
          </p:cNvPr>
          <p:cNvSpPr>
            <a:spLocks noGrp="1"/>
          </p:cNvSpPr>
          <p:nvPr>
            <p:ph type="ctrTitle"/>
          </p:nvPr>
        </p:nvSpPr>
        <p:spPr>
          <a:xfrm>
            <a:off x="2080260" y="2023538"/>
            <a:ext cx="8343900" cy="2079404"/>
          </a:xfrm>
        </p:spPr>
        <p:txBody>
          <a:bodyPr>
            <a:noAutofit/>
          </a:bodyPr>
          <a:lstStyle/>
          <a:p>
            <a:pPr marL="0" marR="0">
              <a:lnSpc>
                <a:spcPct val="100000"/>
              </a:lnSpc>
              <a:spcBef>
                <a:spcPts val="1000"/>
              </a:spcBef>
              <a:spcAft>
                <a:spcPts val="0"/>
              </a:spcAft>
            </a:pPr>
            <a:r>
              <a:rPr lang="en-US" sz="4000" dirty="0">
                <a:solidFill>
                  <a:srgbClr val="10322B"/>
                </a:solidFill>
                <a:effectLst/>
                <a:latin typeface="Calibri Light" panose="020F0302020204030204" pitchFamily="34" charset="0"/>
                <a:ea typeface="Times New Roman" panose="02020603050405020304" pitchFamily="18" charset="0"/>
                <a:cs typeface="Times New Roman" panose="02020603050405020304" pitchFamily="18" charset="0"/>
              </a:rPr>
              <a:t>Teaching Intercultural </a:t>
            </a:r>
            <a:br>
              <a:rPr lang="en-US" sz="4000" dirty="0">
                <a:solidFill>
                  <a:srgbClr val="10322B"/>
                </a:solidFill>
                <a:effectLst/>
                <a:latin typeface="Calibri Light" panose="020F0302020204030204" pitchFamily="34" charset="0"/>
                <a:ea typeface="Times New Roman" panose="02020603050405020304" pitchFamily="18" charset="0"/>
                <a:cs typeface="Times New Roman" panose="02020603050405020304" pitchFamily="18" charset="0"/>
              </a:rPr>
            </a:br>
            <a:r>
              <a:rPr lang="en-US" sz="4000" dirty="0">
                <a:solidFill>
                  <a:srgbClr val="10322B"/>
                </a:solidFill>
                <a:effectLst/>
                <a:latin typeface="Calibri Light" panose="020F0302020204030204" pitchFamily="34" charset="0"/>
                <a:ea typeface="Times New Roman" panose="02020603050405020304" pitchFamily="18" charset="0"/>
                <a:cs typeface="Times New Roman" panose="02020603050405020304" pitchFamily="18" charset="0"/>
              </a:rPr>
              <a:t>Competence with </a:t>
            </a:r>
            <a:br>
              <a:rPr lang="en-US" sz="4000" dirty="0">
                <a:solidFill>
                  <a:srgbClr val="10322B"/>
                </a:solidFill>
                <a:effectLst/>
                <a:latin typeface="Calibri Light" panose="020F0302020204030204" pitchFamily="34" charset="0"/>
                <a:ea typeface="Times New Roman" panose="02020603050405020304" pitchFamily="18" charset="0"/>
                <a:cs typeface="Times New Roman" panose="02020603050405020304" pitchFamily="18" charset="0"/>
              </a:rPr>
            </a:br>
            <a:r>
              <a:rPr lang="en-US" sz="4000" dirty="0" err="1">
                <a:solidFill>
                  <a:srgbClr val="10322B"/>
                </a:solidFill>
                <a:effectLst/>
                <a:latin typeface="Calibri Light" panose="020F0302020204030204" pitchFamily="34" charset="0"/>
                <a:ea typeface="Times New Roman" panose="02020603050405020304" pitchFamily="18" charset="0"/>
                <a:cs typeface="Times New Roman" panose="02020603050405020304" pitchFamily="18" charset="0"/>
              </a:rPr>
              <a:t>TechNOLOGY</a:t>
            </a:r>
            <a:r>
              <a:rPr lang="en-US" sz="4000" dirty="0">
                <a:solidFill>
                  <a:srgbClr val="10322B"/>
                </a:solidFill>
                <a:effectLst/>
                <a:latin typeface="Calibri Light" panose="020F0302020204030204" pitchFamily="34" charset="0"/>
                <a:ea typeface="Times New Roman" panose="02020603050405020304" pitchFamily="18" charset="0"/>
                <a:cs typeface="Times New Roman" panose="02020603050405020304" pitchFamily="18" charset="0"/>
              </a:rPr>
              <a:t>-Infused Tasks</a:t>
            </a:r>
            <a:endParaRPr lang="en-US" sz="3600" dirty="0">
              <a:solidFill>
                <a:srgbClr val="10322B"/>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CB1D9A7A-A6CE-41C2-ACC4-C79073BBE492}"/>
              </a:ext>
            </a:extLst>
          </p:cNvPr>
          <p:cNvSpPr>
            <a:spLocks noGrp="1"/>
          </p:cNvSpPr>
          <p:nvPr>
            <p:ph type="subTitle" idx="1"/>
          </p:nvPr>
        </p:nvSpPr>
        <p:spPr>
          <a:xfrm>
            <a:off x="2245995" y="4102942"/>
            <a:ext cx="8012430" cy="457201"/>
          </a:xfrm>
        </p:spPr>
        <p:txBody>
          <a:bodyPr>
            <a:normAutofit lnSpcReduction="10000"/>
          </a:bodyPr>
          <a:lstStyle/>
          <a:p>
            <a:r>
              <a:rPr lang="en-US" sz="2400" dirty="0"/>
              <a:t>AELRC Technology STARTALK | 9 December 2024</a:t>
            </a:r>
          </a:p>
        </p:txBody>
      </p:sp>
      <p:sp>
        <p:nvSpPr>
          <p:cNvPr id="5" name="Rectangle 4">
            <a:extLst>
              <a:ext uri="{FF2B5EF4-FFF2-40B4-BE49-F238E27FC236}">
                <a16:creationId xmlns:a16="http://schemas.microsoft.com/office/drawing/2014/main" id="{EF4E4CBD-3196-4A44-30C5-483A79D0F9DA}"/>
              </a:ext>
            </a:extLst>
          </p:cNvPr>
          <p:cNvSpPr/>
          <p:nvPr/>
        </p:nvSpPr>
        <p:spPr>
          <a:xfrm>
            <a:off x="1026795" y="5497830"/>
            <a:ext cx="10138410" cy="102741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r>
              <a:rPr lang="en-US" sz="3200" dirty="0"/>
              <a:t>Dr. Amanda Lanier</a:t>
            </a:r>
            <a:endParaRPr lang="en-US" sz="1800" dirty="0"/>
          </a:p>
        </p:txBody>
      </p:sp>
      <p:sp>
        <p:nvSpPr>
          <p:cNvPr id="6" name="TextBox 5">
            <a:extLst>
              <a:ext uri="{FF2B5EF4-FFF2-40B4-BE49-F238E27FC236}">
                <a16:creationId xmlns:a16="http://schemas.microsoft.com/office/drawing/2014/main" id="{A3311FEC-064A-9DFE-94C5-D4897B66A840}"/>
              </a:ext>
            </a:extLst>
          </p:cNvPr>
          <p:cNvSpPr txBox="1"/>
          <p:nvPr/>
        </p:nvSpPr>
        <p:spPr>
          <a:xfrm>
            <a:off x="5084445" y="5688372"/>
            <a:ext cx="6080760" cy="646331"/>
          </a:xfrm>
          <a:prstGeom prst="rect">
            <a:avLst/>
          </a:prstGeom>
          <a:noFill/>
        </p:spPr>
        <p:txBody>
          <a:bodyPr wrap="square" rtlCol="0">
            <a:spAutoFit/>
          </a:bodyPr>
          <a:lstStyle/>
          <a:p>
            <a:r>
              <a:rPr lang="en-US" sz="1800" dirty="0">
                <a:solidFill>
                  <a:srgbClr val="FFFFFF"/>
                </a:solidFill>
              </a:rPr>
              <a:t>Michigan State University MAFLT Program Director</a:t>
            </a:r>
          </a:p>
          <a:p>
            <a:r>
              <a:rPr lang="en-US" dirty="0">
                <a:solidFill>
                  <a:srgbClr val="FFFFFF"/>
                </a:solidFill>
                <a:hlinkClick r:id="rId3">
                  <a:extLst>
                    <a:ext uri="{A12FA001-AC4F-418D-AE19-62706E023703}">
                      <ahyp:hlinkClr xmlns:ahyp="http://schemas.microsoft.com/office/drawing/2018/hyperlinkcolor" val="tx"/>
                    </a:ext>
                  </a:extLst>
                </a:hlinkClick>
              </a:rPr>
              <a:t>maflt.cal.msu.edu/</a:t>
            </a:r>
            <a:r>
              <a:rPr lang="en-US" dirty="0" err="1">
                <a:solidFill>
                  <a:srgbClr val="FFFFFF"/>
                </a:solidFill>
                <a:hlinkClick r:id="rId3">
                  <a:extLst>
                    <a:ext uri="{A12FA001-AC4F-418D-AE19-62706E023703}">
                      <ahyp:hlinkClr xmlns:ahyp="http://schemas.microsoft.com/office/drawing/2018/hyperlinkcolor" val="tx"/>
                    </a:ext>
                  </a:extLst>
                </a:hlinkClick>
              </a:rPr>
              <a:t>amanda-lanier</a:t>
            </a:r>
            <a:r>
              <a:rPr lang="en-US" dirty="0">
                <a:solidFill>
                  <a:srgbClr val="FFFFFF"/>
                </a:solidFill>
              </a:rPr>
              <a:t>  |  </a:t>
            </a:r>
            <a:r>
              <a:rPr lang="en-US" sz="1800" u="sng" dirty="0">
                <a:solidFill>
                  <a:srgbClr val="FFFFFF"/>
                </a:solidFill>
              </a:rPr>
              <a:t>lanierlingvista.org</a:t>
            </a:r>
            <a:endParaRPr lang="en-US" dirty="0">
              <a:solidFill>
                <a:srgbClr val="FFFFFF"/>
              </a:solidFill>
            </a:endParaRPr>
          </a:p>
        </p:txBody>
      </p:sp>
    </p:spTree>
    <p:extLst>
      <p:ext uri="{BB962C8B-B14F-4D97-AF65-F5344CB8AC3E}">
        <p14:creationId xmlns:p14="http://schemas.microsoft.com/office/powerpoint/2010/main" val="751823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8D33E-E32F-7068-1E2B-FFC2E6ADEB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6F2D99-EED7-D9E3-C83E-D49394C5DA94}"/>
              </a:ext>
            </a:extLst>
          </p:cNvPr>
          <p:cNvSpPr>
            <a:spLocks noGrp="1"/>
          </p:cNvSpPr>
          <p:nvPr>
            <p:ph type="title"/>
          </p:nvPr>
        </p:nvSpPr>
        <p:spPr/>
        <p:txBody>
          <a:bodyPr/>
          <a:lstStyle/>
          <a:p>
            <a:r>
              <a:rPr lang="en-US" sz="4400" b="1" dirty="0"/>
              <a:t>INTERCULTURAL FLT</a:t>
            </a:r>
            <a:br>
              <a:rPr lang="en-US" dirty="0"/>
            </a:br>
            <a:r>
              <a:rPr lang="en-US" dirty="0"/>
              <a:t>Find the Intercultural Potential</a:t>
            </a:r>
          </a:p>
        </p:txBody>
      </p:sp>
      <p:sp>
        <p:nvSpPr>
          <p:cNvPr id="10" name="Text Box 15">
            <a:extLst>
              <a:ext uri="{FF2B5EF4-FFF2-40B4-BE49-F238E27FC236}">
                <a16:creationId xmlns:a16="http://schemas.microsoft.com/office/drawing/2014/main" id="{7FBCC154-A4B7-6511-A043-32A898E5F7A9}"/>
              </a:ext>
            </a:extLst>
          </p:cNvPr>
          <p:cNvSpPr txBox="1">
            <a:spLocks noChangeArrowheads="1"/>
          </p:cNvSpPr>
          <p:nvPr/>
        </p:nvSpPr>
        <p:spPr bwMode="auto">
          <a:xfrm>
            <a:off x="719788" y="3735478"/>
            <a:ext cx="1514519"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1" name="Text Box 18">
            <a:extLst>
              <a:ext uri="{FF2B5EF4-FFF2-40B4-BE49-F238E27FC236}">
                <a16:creationId xmlns:a16="http://schemas.microsoft.com/office/drawing/2014/main" id="{D79BEF01-6FA5-D1C0-3634-16BEB1C302DA}"/>
              </a:ext>
            </a:extLst>
          </p:cNvPr>
          <p:cNvSpPr txBox="1">
            <a:spLocks noChangeArrowheads="1"/>
          </p:cNvSpPr>
          <p:nvPr/>
        </p:nvSpPr>
        <p:spPr bwMode="auto">
          <a:xfrm>
            <a:off x="921597" y="4564454"/>
            <a:ext cx="1312709" cy="678535"/>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2" name="Text Box 21">
            <a:extLst>
              <a:ext uri="{FF2B5EF4-FFF2-40B4-BE49-F238E27FC236}">
                <a16:creationId xmlns:a16="http://schemas.microsoft.com/office/drawing/2014/main" id="{4F35FBAC-C0F8-D24A-E698-C7557AED27A4}"/>
              </a:ext>
            </a:extLst>
          </p:cNvPr>
          <p:cNvSpPr txBox="1">
            <a:spLocks noChangeArrowheads="1"/>
          </p:cNvSpPr>
          <p:nvPr/>
        </p:nvSpPr>
        <p:spPr bwMode="auto">
          <a:xfrm>
            <a:off x="905836" y="5572470"/>
            <a:ext cx="1344232" cy="656427"/>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3" name="Text Box 24">
            <a:extLst>
              <a:ext uri="{FF2B5EF4-FFF2-40B4-BE49-F238E27FC236}">
                <a16:creationId xmlns:a16="http://schemas.microsoft.com/office/drawing/2014/main" id="{C5207C62-03D0-3167-1881-DCC2F9FEA73D}"/>
              </a:ext>
            </a:extLst>
          </p:cNvPr>
          <p:cNvSpPr txBox="1">
            <a:spLocks noChangeArrowheads="1"/>
          </p:cNvSpPr>
          <p:nvPr/>
        </p:nvSpPr>
        <p:spPr bwMode="auto">
          <a:xfrm>
            <a:off x="1121141" y="2870805"/>
            <a:ext cx="1113166"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7" name="Rectangle: Rounded Corners 16">
            <a:extLst>
              <a:ext uri="{FF2B5EF4-FFF2-40B4-BE49-F238E27FC236}">
                <a16:creationId xmlns:a16="http://schemas.microsoft.com/office/drawing/2014/main" id="{0F475966-83A0-AF88-B380-A40A040B334B}"/>
              </a:ext>
            </a:extLst>
          </p:cNvPr>
          <p:cNvSpPr/>
          <p:nvPr/>
        </p:nvSpPr>
        <p:spPr>
          <a:xfrm>
            <a:off x="8510095" y="880076"/>
            <a:ext cx="1897929" cy="827699"/>
          </a:xfrm>
          <a:prstGeom prst="round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online learning</a:t>
            </a:r>
          </a:p>
        </p:txBody>
      </p:sp>
      <p:sp>
        <p:nvSpPr>
          <p:cNvPr id="15" name="Rectangle: Rounded Corners 14">
            <a:extLst>
              <a:ext uri="{FF2B5EF4-FFF2-40B4-BE49-F238E27FC236}">
                <a16:creationId xmlns:a16="http://schemas.microsoft.com/office/drawing/2014/main" id="{E5982C99-9EA5-453A-4FD2-C0C5D537561D}"/>
              </a:ext>
            </a:extLst>
          </p:cNvPr>
          <p:cNvSpPr/>
          <p:nvPr/>
        </p:nvSpPr>
        <p:spPr>
          <a:xfrm>
            <a:off x="9113451" y="2014194"/>
            <a:ext cx="2011749" cy="890592"/>
          </a:xfrm>
          <a:prstGeom prst="round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 learning community</a:t>
            </a:r>
          </a:p>
        </p:txBody>
      </p:sp>
      <p:pic>
        <p:nvPicPr>
          <p:cNvPr id="8" name="Picture 7" descr="A hand holding a map of different countries/regions&#10;&#10;Description automatically generated">
            <a:extLst>
              <a:ext uri="{FF2B5EF4-FFF2-40B4-BE49-F238E27FC236}">
                <a16:creationId xmlns:a16="http://schemas.microsoft.com/office/drawing/2014/main" id="{BB6B9918-D232-4573-89B2-32235510661C}"/>
              </a:ext>
            </a:extLst>
          </p:cNvPr>
          <p:cNvPicPr>
            <a:picLocks noChangeAspect="1"/>
          </p:cNvPicPr>
          <p:nvPr/>
        </p:nvPicPr>
        <p:blipFill>
          <a:blip r:embed="rId2"/>
          <a:stretch>
            <a:fillRect/>
          </a:stretch>
        </p:blipFill>
        <p:spPr>
          <a:xfrm>
            <a:off x="752952" y="2106091"/>
            <a:ext cx="5607507" cy="3154223"/>
          </a:xfrm>
          <a:prstGeom prst="rect">
            <a:avLst/>
          </a:prstGeom>
          <a:ln>
            <a:noFill/>
          </a:ln>
          <a:effectLst>
            <a:outerShdw blurRad="190500" algn="tl" rotWithShape="0">
              <a:srgbClr val="000000">
                <a:alpha val="70000"/>
              </a:srgbClr>
            </a:outerShdw>
          </a:effectLst>
        </p:spPr>
      </p:pic>
      <p:pic>
        <p:nvPicPr>
          <p:cNvPr id="14" name="Picture 13" descr="A group of people standing in front of a large screen&#10;&#10;Description automatically generated">
            <a:extLst>
              <a:ext uri="{FF2B5EF4-FFF2-40B4-BE49-F238E27FC236}">
                <a16:creationId xmlns:a16="http://schemas.microsoft.com/office/drawing/2014/main" id="{3649AC14-9996-D692-543E-1EE3C6C51C00}"/>
              </a:ext>
            </a:extLst>
          </p:cNvPr>
          <p:cNvPicPr>
            <a:picLocks noChangeAspect="1"/>
          </p:cNvPicPr>
          <p:nvPr/>
        </p:nvPicPr>
        <p:blipFill>
          <a:blip r:embed="rId3"/>
          <a:srcRect l="8113" t="30784" b="6667"/>
          <a:stretch/>
        </p:blipFill>
        <p:spPr>
          <a:xfrm>
            <a:off x="6096000" y="3484146"/>
            <a:ext cx="5376212" cy="27447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59146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CA91-3AAD-48A1-8BB5-AA298D1370E8}"/>
              </a:ext>
            </a:extLst>
          </p:cNvPr>
          <p:cNvSpPr>
            <a:spLocks noGrp="1"/>
          </p:cNvSpPr>
          <p:nvPr>
            <p:ph type="title"/>
          </p:nvPr>
        </p:nvSpPr>
        <p:spPr/>
        <p:txBody>
          <a:bodyPr/>
          <a:lstStyle/>
          <a:p>
            <a:r>
              <a:rPr lang="en-US" sz="4400" b="1" dirty="0"/>
              <a:t>DEVELOPING ICC</a:t>
            </a:r>
            <a:br>
              <a:rPr lang="en-US" dirty="0"/>
            </a:br>
            <a:r>
              <a:rPr lang="en-US" dirty="0"/>
              <a:t>Cultural or Intercultural?</a:t>
            </a:r>
          </a:p>
        </p:txBody>
      </p:sp>
      <p:graphicFrame>
        <p:nvGraphicFramePr>
          <p:cNvPr id="4" name="Content Placeholder 3">
            <a:extLst>
              <a:ext uri="{FF2B5EF4-FFF2-40B4-BE49-F238E27FC236}">
                <a16:creationId xmlns:a16="http://schemas.microsoft.com/office/drawing/2014/main" id="{D8C35C0D-72AB-4717-AE5A-A4B11F12B132}"/>
              </a:ext>
            </a:extLst>
          </p:cNvPr>
          <p:cNvGraphicFramePr>
            <a:graphicFrameLocks noGrp="1"/>
          </p:cNvGraphicFramePr>
          <p:nvPr>
            <p:ph idx="1"/>
          </p:nvPr>
        </p:nvGraphicFramePr>
        <p:xfrm>
          <a:off x="4422711" y="810544"/>
          <a:ext cx="7147248" cy="57208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25357924-55A1-4F8E-8EDE-877A309ABA8E}"/>
              </a:ext>
            </a:extLst>
          </p:cNvPr>
          <p:cNvSpPr txBox="1"/>
          <p:nvPr/>
        </p:nvSpPr>
        <p:spPr>
          <a:xfrm>
            <a:off x="1066800" y="3457202"/>
            <a:ext cx="6112933" cy="400110"/>
          </a:xfrm>
          <a:prstGeom prst="rect">
            <a:avLst/>
          </a:prstGeom>
          <a:noFill/>
        </p:spPr>
        <p:txBody>
          <a:bodyPr wrap="square">
            <a:spAutoFit/>
          </a:bodyPr>
          <a:lstStyle/>
          <a:p>
            <a:r>
              <a:rPr lang="en-US" sz="2000" dirty="0"/>
              <a:t>(</a:t>
            </a:r>
            <a:r>
              <a:rPr lang="en-US" sz="2000" dirty="0" err="1"/>
              <a:t>Kramsch</a:t>
            </a:r>
            <a:r>
              <a:rPr lang="en-US" sz="2000" dirty="0"/>
              <a:t>, 1993, p. 1)</a:t>
            </a:r>
          </a:p>
        </p:txBody>
      </p:sp>
      <p:sp>
        <p:nvSpPr>
          <p:cNvPr id="14" name="TextBox 13">
            <a:extLst>
              <a:ext uri="{FF2B5EF4-FFF2-40B4-BE49-F238E27FC236}">
                <a16:creationId xmlns:a16="http://schemas.microsoft.com/office/drawing/2014/main" id="{03824C41-C764-41E7-A5E9-67D8B4E6D635}"/>
              </a:ext>
            </a:extLst>
          </p:cNvPr>
          <p:cNvSpPr txBox="1"/>
          <p:nvPr/>
        </p:nvSpPr>
        <p:spPr>
          <a:xfrm>
            <a:off x="1066800" y="2626205"/>
            <a:ext cx="6112933" cy="830997"/>
          </a:xfrm>
          <a:prstGeom prst="rect">
            <a:avLst/>
          </a:prstGeom>
          <a:noFill/>
        </p:spPr>
        <p:txBody>
          <a:bodyPr wrap="square">
            <a:spAutoFit/>
          </a:bodyPr>
          <a:lstStyle/>
          <a:p>
            <a:r>
              <a:rPr lang="en-US" sz="2400" dirty="0"/>
              <a:t>Culture in language learning is not </a:t>
            </a:r>
          </a:p>
          <a:p>
            <a:r>
              <a:rPr lang="en-US" sz="2400" dirty="0"/>
              <a:t>an expendable fifth skill… </a:t>
            </a:r>
          </a:p>
        </p:txBody>
      </p:sp>
    </p:spTree>
    <p:extLst>
      <p:ext uri="{BB962C8B-B14F-4D97-AF65-F5344CB8AC3E}">
        <p14:creationId xmlns:p14="http://schemas.microsoft.com/office/powerpoint/2010/main" val="98236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3CA91-3AAD-48A1-8BB5-AA298D1370E8}"/>
              </a:ext>
            </a:extLst>
          </p:cNvPr>
          <p:cNvSpPr>
            <a:spLocks noGrp="1"/>
          </p:cNvSpPr>
          <p:nvPr>
            <p:ph type="title"/>
          </p:nvPr>
        </p:nvSpPr>
        <p:spPr/>
        <p:txBody>
          <a:bodyPr/>
          <a:lstStyle/>
          <a:p>
            <a:r>
              <a:rPr lang="en-US" sz="4400" b="1" dirty="0"/>
              <a:t>DEVELOPING ICC</a:t>
            </a:r>
            <a:br>
              <a:rPr lang="en-US" dirty="0"/>
            </a:br>
            <a:r>
              <a:rPr lang="en-US" dirty="0"/>
              <a:t>Cultural or Intercultural?</a:t>
            </a:r>
          </a:p>
        </p:txBody>
      </p:sp>
      <p:graphicFrame>
        <p:nvGraphicFramePr>
          <p:cNvPr id="4" name="Content Placeholder 3">
            <a:extLst>
              <a:ext uri="{FF2B5EF4-FFF2-40B4-BE49-F238E27FC236}">
                <a16:creationId xmlns:a16="http://schemas.microsoft.com/office/drawing/2014/main" id="{D8C35C0D-72AB-4717-AE5A-A4B11F12B132}"/>
              </a:ext>
            </a:extLst>
          </p:cNvPr>
          <p:cNvGraphicFramePr>
            <a:graphicFrameLocks noGrp="1"/>
          </p:cNvGraphicFramePr>
          <p:nvPr>
            <p:ph idx="1"/>
          </p:nvPr>
        </p:nvGraphicFramePr>
        <p:xfrm>
          <a:off x="4422711" y="810544"/>
          <a:ext cx="7147248" cy="5720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extLst>
              <a:ext uri="{FF2B5EF4-FFF2-40B4-BE49-F238E27FC236}">
                <a16:creationId xmlns:a16="http://schemas.microsoft.com/office/drawing/2014/main" id="{11DF0B52-70B3-471B-AA6E-16AF4015CE0A}"/>
              </a:ext>
            </a:extLst>
          </p:cNvPr>
          <p:cNvSpPr/>
          <p:nvPr/>
        </p:nvSpPr>
        <p:spPr>
          <a:xfrm>
            <a:off x="8677469" y="3670985"/>
            <a:ext cx="2447731" cy="527791"/>
          </a:xfrm>
          <a:prstGeom prst="roundRect">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600" dirty="0"/>
              <a:t>INTERCULTURAL ATTITUDES</a:t>
            </a:r>
          </a:p>
        </p:txBody>
      </p:sp>
      <p:sp>
        <p:nvSpPr>
          <p:cNvPr id="6" name="TextBox 5">
            <a:extLst>
              <a:ext uri="{FF2B5EF4-FFF2-40B4-BE49-F238E27FC236}">
                <a16:creationId xmlns:a16="http://schemas.microsoft.com/office/drawing/2014/main" id="{9623FF10-23DC-42A0-B391-262071CB8690}"/>
              </a:ext>
            </a:extLst>
          </p:cNvPr>
          <p:cNvSpPr txBox="1"/>
          <p:nvPr/>
        </p:nvSpPr>
        <p:spPr>
          <a:xfrm>
            <a:off x="1358354" y="5097884"/>
            <a:ext cx="3299148" cy="830997"/>
          </a:xfrm>
          <a:prstGeom prst="rect">
            <a:avLst/>
          </a:prstGeom>
          <a:noFill/>
        </p:spPr>
        <p:txBody>
          <a:bodyPr wrap="square" rtlCol="0">
            <a:spAutoFit/>
          </a:bodyPr>
          <a:lstStyle/>
          <a:p>
            <a:r>
              <a:rPr lang="en-US" sz="2400" dirty="0"/>
              <a:t>What content will be the foundation? </a:t>
            </a:r>
          </a:p>
        </p:txBody>
      </p:sp>
      <p:sp>
        <p:nvSpPr>
          <p:cNvPr id="7" name="TextBox 6">
            <a:extLst>
              <a:ext uri="{FF2B5EF4-FFF2-40B4-BE49-F238E27FC236}">
                <a16:creationId xmlns:a16="http://schemas.microsoft.com/office/drawing/2014/main" id="{0EC36B3E-B3A8-47CD-BB30-F20CA72B8358}"/>
              </a:ext>
            </a:extLst>
          </p:cNvPr>
          <p:cNvSpPr txBox="1"/>
          <p:nvPr/>
        </p:nvSpPr>
        <p:spPr>
          <a:xfrm>
            <a:off x="2232352" y="3451716"/>
            <a:ext cx="3928186" cy="1200329"/>
          </a:xfrm>
          <a:prstGeom prst="rect">
            <a:avLst/>
          </a:prstGeom>
          <a:noFill/>
        </p:spPr>
        <p:txBody>
          <a:bodyPr wrap="square" rtlCol="0">
            <a:spAutoFit/>
          </a:bodyPr>
          <a:lstStyle/>
          <a:p>
            <a:r>
              <a:rPr lang="en-US" sz="2400" dirty="0"/>
              <a:t>What stimuli will I provide so they can experience that content? </a:t>
            </a:r>
          </a:p>
        </p:txBody>
      </p:sp>
      <p:sp>
        <p:nvSpPr>
          <p:cNvPr id="8" name="TextBox 7">
            <a:extLst>
              <a:ext uri="{FF2B5EF4-FFF2-40B4-BE49-F238E27FC236}">
                <a16:creationId xmlns:a16="http://schemas.microsoft.com/office/drawing/2014/main" id="{A0555015-F72B-4314-97ED-9DEEFB3ED3E6}"/>
              </a:ext>
            </a:extLst>
          </p:cNvPr>
          <p:cNvSpPr txBox="1"/>
          <p:nvPr/>
        </p:nvSpPr>
        <p:spPr>
          <a:xfrm>
            <a:off x="3429781" y="2182144"/>
            <a:ext cx="3928186" cy="830997"/>
          </a:xfrm>
          <a:prstGeom prst="rect">
            <a:avLst/>
          </a:prstGeom>
          <a:noFill/>
        </p:spPr>
        <p:txBody>
          <a:bodyPr wrap="square" rtlCol="0">
            <a:spAutoFit/>
          </a:bodyPr>
          <a:lstStyle/>
          <a:p>
            <a:r>
              <a:rPr lang="en-US" sz="2400" dirty="0"/>
              <a:t>How will that experience lead to intercultural skills? </a:t>
            </a:r>
          </a:p>
        </p:txBody>
      </p:sp>
      <p:sp>
        <p:nvSpPr>
          <p:cNvPr id="9" name="TextBox 8">
            <a:extLst>
              <a:ext uri="{FF2B5EF4-FFF2-40B4-BE49-F238E27FC236}">
                <a16:creationId xmlns:a16="http://schemas.microsoft.com/office/drawing/2014/main" id="{3DE9197B-1D95-4F55-A082-A30AD091E964}"/>
              </a:ext>
            </a:extLst>
          </p:cNvPr>
          <p:cNvSpPr txBox="1"/>
          <p:nvPr/>
        </p:nvSpPr>
        <p:spPr>
          <a:xfrm>
            <a:off x="8815095" y="5494034"/>
            <a:ext cx="2866831" cy="710964"/>
          </a:xfrm>
          <a:prstGeom prst="rect">
            <a:avLst/>
          </a:prstGeom>
          <a:noFill/>
        </p:spPr>
        <p:txBody>
          <a:bodyPr wrap="square" rtlCol="0">
            <a:spAutoFit/>
          </a:bodyPr>
          <a:lstStyle/>
          <a:p>
            <a:r>
              <a:rPr lang="en-US" dirty="0"/>
              <a:t>Are they demonstrating intercultural attitudes? </a:t>
            </a:r>
          </a:p>
        </p:txBody>
      </p:sp>
      <p:cxnSp>
        <p:nvCxnSpPr>
          <p:cNvPr id="13" name="Connector: Curved 12">
            <a:extLst>
              <a:ext uri="{FF2B5EF4-FFF2-40B4-BE49-F238E27FC236}">
                <a16:creationId xmlns:a16="http://schemas.microsoft.com/office/drawing/2014/main" id="{846094B5-0E6C-4693-96DC-453B19869DDD}"/>
              </a:ext>
            </a:extLst>
          </p:cNvPr>
          <p:cNvCxnSpPr>
            <a:cxnSpLocks/>
          </p:cNvCxnSpPr>
          <p:nvPr/>
        </p:nvCxnSpPr>
        <p:spPr>
          <a:xfrm rot="5400000" flipH="1" flipV="1">
            <a:off x="9927399" y="4543688"/>
            <a:ext cx="1202216" cy="725298"/>
          </a:xfrm>
          <a:prstGeom prst="curvedConnector3">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70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685B4-8273-14FE-55AE-F25DD73849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418A3A-C9B7-29A8-12BD-AE7FD178CBF6}"/>
              </a:ext>
            </a:extLst>
          </p:cNvPr>
          <p:cNvSpPr>
            <a:spLocks noGrp="1"/>
          </p:cNvSpPr>
          <p:nvPr>
            <p:ph type="title"/>
          </p:nvPr>
        </p:nvSpPr>
        <p:spPr/>
        <p:txBody>
          <a:bodyPr/>
          <a:lstStyle/>
          <a:p>
            <a:r>
              <a:rPr lang="en-US" sz="4400" b="1" dirty="0"/>
              <a:t>INTERCULTURAL FLT</a:t>
            </a:r>
            <a:br>
              <a:rPr lang="en-US" dirty="0"/>
            </a:br>
            <a:r>
              <a:rPr lang="en-US" dirty="0"/>
              <a:t>Designing ICC Tasks</a:t>
            </a:r>
          </a:p>
        </p:txBody>
      </p:sp>
      <p:sp>
        <p:nvSpPr>
          <p:cNvPr id="10" name="Text Box 15">
            <a:extLst>
              <a:ext uri="{FF2B5EF4-FFF2-40B4-BE49-F238E27FC236}">
                <a16:creationId xmlns:a16="http://schemas.microsoft.com/office/drawing/2014/main" id="{1E6D415E-EE3C-00F6-D6F3-0F350755351C}"/>
              </a:ext>
            </a:extLst>
          </p:cNvPr>
          <p:cNvSpPr txBox="1">
            <a:spLocks noChangeArrowheads="1"/>
          </p:cNvSpPr>
          <p:nvPr/>
        </p:nvSpPr>
        <p:spPr bwMode="auto">
          <a:xfrm>
            <a:off x="719788" y="3735478"/>
            <a:ext cx="1514519"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1" name="Text Box 18">
            <a:extLst>
              <a:ext uri="{FF2B5EF4-FFF2-40B4-BE49-F238E27FC236}">
                <a16:creationId xmlns:a16="http://schemas.microsoft.com/office/drawing/2014/main" id="{1E74A87C-ABEF-E6F6-D409-3FBCA7FC0F64}"/>
              </a:ext>
            </a:extLst>
          </p:cNvPr>
          <p:cNvSpPr txBox="1">
            <a:spLocks noChangeArrowheads="1"/>
          </p:cNvSpPr>
          <p:nvPr/>
        </p:nvSpPr>
        <p:spPr bwMode="auto">
          <a:xfrm>
            <a:off x="921597" y="4564454"/>
            <a:ext cx="1312709" cy="678535"/>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2" name="Text Box 21">
            <a:extLst>
              <a:ext uri="{FF2B5EF4-FFF2-40B4-BE49-F238E27FC236}">
                <a16:creationId xmlns:a16="http://schemas.microsoft.com/office/drawing/2014/main" id="{BA383E38-5396-547B-FD04-4A45AD2C95A3}"/>
              </a:ext>
            </a:extLst>
          </p:cNvPr>
          <p:cNvSpPr txBox="1">
            <a:spLocks noChangeArrowheads="1"/>
          </p:cNvSpPr>
          <p:nvPr/>
        </p:nvSpPr>
        <p:spPr bwMode="auto">
          <a:xfrm>
            <a:off x="905836" y="5572470"/>
            <a:ext cx="1344232" cy="656427"/>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3" name="Text Box 24">
            <a:extLst>
              <a:ext uri="{FF2B5EF4-FFF2-40B4-BE49-F238E27FC236}">
                <a16:creationId xmlns:a16="http://schemas.microsoft.com/office/drawing/2014/main" id="{2568AC95-9E71-31D7-9EB9-3B68948FE2A6}"/>
              </a:ext>
            </a:extLst>
          </p:cNvPr>
          <p:cNvSpPr txBox="1">
            <a:spLocks noChangeArrowheads="1"/>
          </p:cNvSpPr>
          <p:nvPr/>
        </p:nvSpPr>
        <p:spPr bwMode="auto">
          <a:xfrm>
            <a:off x="1121141" y="2870805"/>
            <a:ext cx="1113166"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pic>
        <p:nvPicPr>
          <p:cNvPr id="9" name="Picture 8" descr="A map of the world&#10;&#10;Description automatically generated">
            <a:extLst>
              <a:ext uri="{FF2B5EF4-FFF2-40B4-BE49-F238E27FC236}">
                <a16:creationId xmlns:a16="http://schemas.microsoft.com/office/drawing/2014/main" id="{309E7702-221A-47E9-CD64-A6BE9D023DD9}"/>
              </a:ext>
            </a:extLst>
          </p:cNvPr>
          <p:cNvPicPr>
            <a:picLocks noChangeAspect="1"/>
          </p:cNvPicPr>
          <p:nvPr/>
        </p:nvPicPr>
        <p:blipFill>
          <a:blip r:embed="rId2"/>
          <a:stretch>
            <a:fillRect/>
          </a:stretch>
        </p:blipFill>
        <p:spPr>
          <a:xfrm>
            <a:off x="3413527" y="2173242"/>
            <a:ext cx="5364945" cy="394750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64285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18258-0BE3-B1CC-C83E-2A32EE5845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2E3F6D-BC15-333F-A9C9-C75DF5E8659B}"/>
              </a:ext>
            </a:extLst>
          </p:cNvPr>
          <p:cNvSpPr>
            <a:spLocks noGrp="1"/>
          </p:cNvSpPr>
          <p:nvPr>
            <p:ph type="title"/>
          </p:nvPr>
        </p:nvSpPr>
        <p:spPr/>
        <p:txBody>
          <a:bodyPr/>
          <a:lstStyle/>
          <a:p>
            <a:r>
              <a:rPr lang="en-US" sz="4400" b="1" dirty="0"/>
              <a:t>INTERCULTURAL FLT</a:t>
            </a:r>
            <a:br>
              <a:rPr lang="en-US" dirty="0"/>
            </a:br>
            <a:r>
              <a:rPr lang="en-US" dirty="0"/>
              <a:t>Designing ICC Tasks</a:t>
            </a:r>
          </a:p>
        </p:txBody>
      </p:sp>
      <p:sp>
        <p:nvSpPr>
          <p:cNvPr id="10" name="Text Box 15">
            <a:extLst>
              <a:ext uri="{FF2B5EF4-FFF2-40B4-BE49-F238E27FC236}">
                <a16:creationId xmlns:a16="http://schemas.microsoft.com/office/drawing/2014/main" id="{1205BD68-C604-03C4-1C55-122E607F9EF9}"/>
              </a:ext>
            </a:extLst>
          </p:cNvPr>
          <p:cNvSpPr txBox="1">
            <a:spLocks noChangeArrowheads="1"/>
          </p:cNvSpPr>
          <p:nvPr/>
        </p:nvSpPr>
        <p:spPr bwMode="auto">
          <a:xfrm>
            <a:off x="719788" y="3735478"/>
            <a:ext cx="1514519"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2" name="Text Box 21">
            <a:extLst>
              <a:ext uri="{FF2B5EF4-FFF2-40B4-BE49-F238E27FC236}">
                <a16:creationId xmlns:a16="http://schemas.microsoft.com/office/drawing/2014/main" id="{4BB7DF6E-EA70-07AC-6D17-52E0293E3811}"/>
              </a:ext>
            </a:extLst>
          </p:cNvPr>
          <p:cNvSpPr txBox="1">
            <a:spLocks noChangeArrowheads="1"/>
          </p:cNvSpPr>
          <p:nvPr/>
        </p:nvSpPr>
        <p:spPr bwMode="auto">
          <a:xfrm>
            <a:off x="905836" y="5572470"/>
            <a:ext cx="1344232" cy="656427"/>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pic>
        <p:nvPicPr>
          <p:cNvPr id="4" name="Picture 3" descr="A screenshot of a map&#10;&#10;Description automatically generated">
            <a:extLst>
              <a:ext uri="{FF2B5EF4-FFF2-40B4-BE49-F238E27FC236}">
                <a16:creationId xmlns:a16="http://schemas.microsoft.com/office/drawing/2014/main" id="{EFF23DF6-55C0-871C-7022-7C4E786D3959}"/>
              </a:ext>
            </a:extLst>
          </p:cNvPr>
          <p:cNvPicPr>
            <a:picLocks noChangeAspect="1"/>
          </p:cNvPicPr>
          <p:nvPr/>
        </p:nvPicPr>
        <p:blipFill>
          <a:blip r:embed="rId2"/>
          <a:stretch>
            <a:fillRect/>
          </a:stretch>
        </p:blipFill>
        <p:spPr>
          <a:xfrm>
            <a:off x="4022124" y="2123673"/>
            <a:ext cx="6904178" cy="4136825"/>
          </a:xfrm>
          <a:prstGeom prst="rect">
            <a:avLst/>
          </a:prstGeom>
        </p:spPr>
      </p:pic>
      <p:pic>
        <p:nvPicPr>
          <p:cNvPr id="6" name="Picture 5" descr="A screenshot of a computer&#10;&#10;Description automatically generated">
            <a:extLst>
              <a:ext uri="{FF2B5EF4-FFF2-40B4-BE49-F238E27FC236}">
                <a16:creationId xmlns:a16="http://schemas.microsoft.com/office/drawing/2014/main" id="{7A28AD64-2C9A-9BD5-6165-C338EBBF403B}"/>
              </a:ext>
            </a:extLst>
          </p:cNvPr>
          <p:cNvPicPr>
            <a:picLocks noChangeAspect="1"/>
          </p:cNvPicPr>
          <p:nvPr/>
        </p:nvPicPr>
        <p:blipFill>
          <a:blip r:embed="rId3"/>
          <a:stretch>
            <a:fillRect/>
          </a:stretch>
        </p:blipFill>
        <p:spPr>
          <a:xfrm>
            <a:off x="719788" y="3511380"/>
            <a:ext cx="4349753" cy="2792478"/>
          </a:xfrm>
          <a:prstGeom prst="rect">
            <a:avLst/>
          </a:prstGeom>
        </p:spPr>
      </p:pic>
      <p:sp>
        <p:nvSpPr>
          <p:cNvPr id="7" name="Callout: Down Arrow 6">
            <a:extLst>
              <a:ext uri="{FF2B5EF4-FFF2-40B4-BE49-F238E27FC236}">
                <a16:creationId xmlns:a16="http://schemas.microsoft.com/office/drawing/2014/main" id="{F4F61B5D-78F4-7038-012F-A25B2982B7B4}"/>
              </a:ext>
            </a:extLst>
          </p:cNvPr>
          <p:cNvSpPr/>
          <p:nvPr/>
        </p:nvSpPr>
        <p:spPr>
          <a:xfrm>
            <a:off x="719788" y="2245659"/>
            <a:ext cx="3058836" cy="1640541"/>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u="sng" dirty="0"/>
              <a:t>StoryMaps.com</a:t>
            </a:r>
          </a:p>
        </p:txBody>
      </p:sp>
      <p:sp>
        <p:nvSpPr>
          <p:cNvPr id="9" name="Rectangle: Rounded Corners 8">
            <a:extLst>
              <a:ext uri="{FF2B5EF4-FFF2-40B4-BE49-F238E27FC236}">
                <a16:creationId xmlns:a16="http://schemas.microsoft.com/office/drawing/2014/main" id="{BA2BCDFC-62D4-CEBF-85B5-1E5C5DE804B2}"/>
              </a:ext>
            </a:extLst>
          </p:cNvPr>
          <p:cNvSpPr/>
          <p:nvPr/>
        </p:nvSpPr>
        <p:spPr>
          <a:xfrm>
            <a:off x="7422776" y="758327"/>
            <a:ext cx="3702424" cy="1011394"/>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a:t>What makes a small town special?</a:t>
            </a:r>
          </a:p>
        </p:txBody>
      </p:sp>
    </p:spTree>
    <p:extLst>
      <p:ext uri="{BB962C8B-B14F-4D97-AF65-F5344CB8AC3E}">
        <p14:creationId xmlns:p14="http://schemas.microsoft.com/office/powerpoint/2010/main" val="94523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123"/>
          <p:cNvSpPr txBox="1">
            <a:spLocks noGrp="1"/>
          </p:cNvSpPr>
          <p:nvPr>
            <p:ph type="title"/>
          </p:nvPr>
        </p:nvSpPr>
        <p:spPr>
          <a:xfrm>
            <a:off x="774600" y="501076"/>
            <a:ext cx="10972800" cy="1238700"/>
          </a:xfrm>
          <a:prstGeom prst="rect">
            <a:avLst/>
          </a:prstGeom>
          <a:noFill/>
          <a:ln>
            <a:noFill/>
          </a:ln>
        </p:spPr>
        <p:txBody>
          <a:bodyPr spcFirstLastPara="1" wrap="square" lIns="45700" tIns="22850" rIns="45700" bIns="22850" anchor="t" anchorCtr="0">
            <a:noAutofit/>
          </a:bodyPr>
          <a:lstStyle/>
          <a:p>
            <a:pPr marL="0" lvl="0" indent="0" algn="l" rtl="0">
              <a:lnSpc>
                <a:spcPct val="90000"/>
              </a:lnSpc>
              <a:spcBef>
                <a:spcPts val="0"/>
              </a:spcBef>
              <a:spcAft>
                <a:spcPts val="0"/>
              </a:spcAft>
              <a:buSzPts val="4500"/>
              <a:buNone/>
            </a:pPr>
            <a:r>
              <a:rPr lang="en-US" dirty="0">
                <a:solidFill>
                  <a:schemeClr val="tx1"/>
                </a:solidFill>
                <a:latin typeface="+mj-lt"/>
              </a:rPr>
              <a:t>INTERCULTURAL COMPETENCE</a:t>
            </a:r>
            <a:endParaRPr dirty="0">
              <a:solidFill>
                <a:schemeClr val="tx1"/>
              </a:solidFill>
              <a:latin typeface="+mj-lt"/>
            </a:endParaRPr>
          </a:p>
        </p:txBody>
      </p:sp>
      <p:sp>
        <p:nvSpPr>
          <p:cNvPr id="1008" name="Google Shape;1008;p123"/>
          <p:cNvSpPr txBox="1">
            <a:spLocks noGrp="1"/>
          </p:cNvSpPr>
          <p:nvPr>
            <p:ph type="body" idx="1"/>
          </p:nvPr>
        </p:nvSpPr>
        <p:spPr>
          <a:xfrm>
            <a:off x="6546095" y="1594859"/>
            <a:ext cx="4942126" cy="4762064"/>
          </a:xfrm>
          <a:prstGeom prst="rect">
            <a:avLst/>
          </a:prstGeom>
          <a:noFill/>
          <a:ln>
            <a:noFill/>
          </a:ln>
        </p:spPr>
        <p:txBody>
          <a:bodyPr spcFirstLastPara="1" wrap="square" lIns="45700" tIns="22850" rIns="45700" bIns="22850" anchor="t" anchorCtr="0">
            <a:noAutofit/>
          </a:bodyPr>
          <a:lstStyle/>
          <a:p>
            <a:pPr marL="0" lvl="0" indent="0" algn="l" rtl="0">
              <a:lnSpc>
                <a:spcPct val="115000"/>
              </a:lnSpc>
              <a:spcBef>
                <a:spcPts val="1000"/>
              </a:spcBef>
              <a:spcAft>
                <a:spcPts val="0"/>
              </a:spcAft>
              <a:buSzPts val="2500"/>
              <a:buNone/>
            </a:pPr>
            <a:r>
              <a:rPr lang="en-US" sz="2200" dirty="0">
                <a:solidFill>
                  <a:schemeClr val="tx1"/>
                </a:solidFill>
                <a:latin typeface="+mn-lt"/>
                <a:ea typeface="Century Gothic"/>
                <a:cs typeface="Century Gothic"/>
                <a:sym typeface="Century Gothic"/>
              </a:rPr>
              <a:t>“It is more important to </a:t>
            </a:r>
            <a:r>
              <a:rPr lang="en-US" sz="2200" b="1" dirty="0">
                <a:solidFill>
                  <a:schemeClr val="tx1"/>
                </a:solidFill>
                <a:latin typeface="+mn-lt"/>
                <a:ea typeface="Century Gothic"/>
                <a:cs typeface="Century Gothic"/>
                <a:sym typeface="Century Gothic"/>
              </a:rPr>
              <a:t>study culture as a process </a:t>
            </a:r>
            <a:r>
              <a:rPr lang="en-US" sz="2200" dirty="0">
                <a:solidFill>
                  <a:schemeClr val="tx1"/>
                </a:solidFill>
                <a:latin typeface="+mn-lt"/>
                <a:ea typeface="Century Gothic"/>
                <a:cs typeface="Century Gothic"/>
                <a:sym typeface="Century Gothic"/>
              </a:rPr>
              <a:t>in which learners engage rather than as a closed set of information that he/she will be required to recall.</a:t>
            </a:r>
            <a:r>
              <a:rPr lang="en-US" sz="2400" dirty="0">
                <a:solidFill>
                  <a:schemeClr val="tx1"/>
                </a:solidFill>
                <a:latin typeface="+mn-lt"/>
                <a:ea typeface="Century Gothic"/>
                <a:cs typeface="Century Gothic"/>
                <a:sym typeface="Century Gothic"/>
              </a:rPr>
              <a:t>”</a:t>
            </a:r>
            <a:r>
              <a:rPr lang="en-US" sz="1800" dirty="0">
                <a:solidFill>
                  <a:schemeClr val="tx1"/>
                </a:solidFill>
                <a:latin typeface="+mn-lt"/>
                <a:ea typeface="Century Gothic"/>
                <a:cs typeface="Century Gothic"/>
                <a:sym typeface="Century Gothic"/>
              </a:rPr>
              <a:t> </a:t>
            </a:r>
          </a:p>
          <a:p>
            <a:pPr marL="0" lvl="0" indent="0" algn="l" rtl="0">
              <a:lnSpc>
                <a:spcPct val="115000"/>
              </a:lnSpc>
              <a:spcBef>
                <a:spcPts val="1000"/>
              </a:spcBef>
              <a:spcAft>
                <a:spcPts val="0"/>
              </a:spcAft>
              <a:buSzPts val="2500"/>
              <a:buNone/>
            </a:pPr>
            <a:r>
              <a:rPr lang="en-US" sz="1800" dirty="0">
                <a:solidFill>
                  <a:schemeClr val="tx1"/>
                </a:solidFill>
                <a:latin typeface="+mn-lt"/>
                <a:ea typeface="Century Gothic"/>
                <a:cs typeface="Century Gothic"/>
                <a:sym typeface="Century Gothic"/>
              </a:rPr>
              <a:t>                    (Liddicoat &amp; </a:t>
            </a:r>
            <a:r>
              <a:rPr lang="en-US" sz="1800" dirty="0" err="1">
                <a:solidFill>
                  <a:schemeClr val="tx1"/>
                </a:solidFill>
                <a:latin typeface="+mn-lt"/>
                <a:ea typeface="Century Gothic"/>
                <a:cs typeface="Century Gothic"/>
                <a:sym typeface="Century Gothic"/>
              </a:rPr>
              <a:t>Scarino</a:t>
            </a:r>
            <a:r>
              <a:rPr lang="en-US" sz="1800" dirty="0">
                <a:solidFill>
                  <a:schemeClr val="tx1"/>
                </a:solidFill>
                <a:latin typeface="+mn-lt"/>
                <a:ea typeface="Century Gothic"/>
                <a:cs typeface="Century Gothic"/>
                <a:sym typeface="Century Gothic"/>
              </a:rPr>
              <a:t>, 2013, p. 23)</a:t>
            </a:r>
            <a:endParaRPr sz="1800" dirty="0">
              <a:solidFill>
                <a:schemeClr val="tx1"/>
              </a:solidFill>
              <a:latin typeface="+mn-lt"/>
              <a:ea typeface="Century Gothic"/>
              <a:cs typeface="Century Gothic"/>
              <a:sym typeface="Century Gothic"/>
            </a:endParaRPr>
          </a:p>
          <a:p>
            <a:pPr marL="0" lvl="0" indent="0" algn="l" rtl="0">
              <a:lnSpc>
                <a:spcPct val="115000"/>
              </a:lnSpc>
              <a:spcBef>
                <a:spcPts val="1000"/>
              </a:spcBef>
              <a:spcAft>
                <a:spcPts val="0"/>
              </a:spcAft>
              <a:buClr>
                <a:schemeClr val="dk1"/>
              </a:buClr>
              <a:buSzPts val="1100"/>
              <a:buFont typeface="Arial"/>
              <a:buNone/>
            </a:pPr>
            <a:endParaRPr sz="2200" dirty="0">
              <a:solidFill>
                <a:schemeClr val="tx1"/>
              </a:solidFill>
              <a:latin typeface="+mn-lt"/>
              <a:ea typeface="Century Gothic"/>
              <a:cs typeface="Century Gothic"/>
              <a:sym typeface="Century Gothic"/>
            </a:endParaRPr>
          </a:p>
          <a:p>
            <a:pPr marL="0" lvl="0" indent="0" algn="l" rtl="0">
              <a:lnSpc>
                <a:spcPct val="100000"/>
              </a:lnSpc>
              <a:spcBef>
                <a:spcPts val="0"/>
              </a:spcBef>
              <a:spcAft>
                <a:spcPts val="0"/>
              </a:spcAft>
              <a:buSzPts val="2500"/>
              <a:buNone/>
            </a:pPr>
            <a:r>
              <a:rPr lang="en-US" sz="2200" dirty="0">
                <a:solidFill>
                  <a:schemeClr val="tx1"/>
                </a:solidFill>
                <a:latin typeface="+mn-lt"/>
                <a:ea typeface="Century Gothic"/>
                <a:cs typeface="Century Gothic"/>
                <a:sym typeface="Century Gothic"/>
              </a:rPr>
              <a:t>Learning involves “a set of </a:t>
            </a:r>
            <a:r>
              <a:rPr lang="en-US" sz="2200" b="1" dirty="0">
                <a:solidFill>
                  <a:schemeClr val="tx1"/>
                </a:solidFill>
                <a:latin typeface="+mn-lt"/>
                <a:ea typeface="Century Gothic"/>
                <a:cs typeface="Century Gothic"/>
                <a:sym typeface="Century Gothic"/>
              </a:rPr>
              <a:t>processes</a:t>
            </a:r>
            <a:r>
              <a:rPr lang="en-US" sz="2200" dirty="0">
                <a:solidFill>
                  <a:schemeClr val="tx1"/>
                </a:solidFill>
                <a:latin typeface="+mn-lt"/>
                <a:ea typeface="Century Gothic"/>
                <a:cs typeface="Century Gothic"/>
                <a:sym typeface="Century Gothic"/>
              </a:rPr>
              <a:t> through which </a:t>
            </a:r>
            <a:r>
              <a:rPr lang="en-US" sz="2200" b="1" dirty="0">
                <a:solidFill>
                  <a:schemeClr val="tx1"/>
                </a:solidFill>
                <a:latin typeface="+mn-lt"/>
                <a:ea typeface="Century Gothic"/>
                <a:cs typeface="Century Gothic"/>
                <a:sym typeface="Century Gothic"/>
              </a:rPr>
              <a:t>intercultural learners pass many times</a:t>
            </a:r>
            <a:r>
              <a:rPr lang="en-US" sz="2200" dirty="0">
                <a:solidFill>
                  <a:schemeClr val="tx1"/>
                </a:solidFill>
                <a:latin typeface="+mn-lt"/>
                <a:ea typeface="Century Gothic"/>
                <a:cs typeface="Century Gothic"/>
                <a:sym typeface="Century Gothic"/>
              </a:rPr>
              <a:t> as they develop greater complexity of understanding.”  </a:t>
            </a:r>
          </a:p>
          <a:p>
            <a:pPr marL="0" lvl="0" indent="0" algn="l" rtl="0">
              <a:lnSpc>
                <a:spcPct val="100000"/>
              </a:lnSpc>
              <a:spcBef>
                <a:spcPts val="0"/>
              </a:spcBef>
              <a:spcAft>
                <a:spcPts val="0"/>
              </a:spcAft>
              <a:buSzPts val="2500"/>
              <a:buNone/>
            </a:pPr>
            <a:r>
              <a:rPr lang="en-US" sz="2200" dirty="0">
                <a:solidFill>
                  <a:schemeClr val="tx1"/>
                </a:solidFill>
                <a:latin typeface="+mn-lt"/>
                <a:ea typeface="Century Gothic"/>
                <a:cs typeface="Century Gothic"/>
                <a:sym typeface="Century Gothic"/>
              </a:rPr>
              <a:t>                 </a:t>
            </a:r>
            <a:r>
              <a:rPr lang="en-US" sz="1800" dirty="0">
                <a:solidFill>
                  <a:schemeClr val="tx1"/>
                </a:solidFill>
                <a:latin typeface="+mn-lt"/>
                <a:ea typeface="Century Gothic"/>
                <a:cs typeface="Century Gothic"/>
                <a:sym typeface="Century Gothic"/>
              </a:rPr>
              <a:t>(Liddicoat &amp; </a:t>
            </a:r>
            <a:r>
              <a:rPr lang="en-US" sz="1800" dirty="0" err="1">
                <a:solidFill>
                  <a:schemeClr val="tx1"/>
                </a:solidFill>
                <a:latin typeface="+mn-lt"/>
                <a:ea typeface="Century Gothic"/>
                <a:cs typeface="Century Gothic"/>
                <a:sym typeface="Century Gothic"/>
              </a:rPr>
              <a:t>Scarino</a:t>
            </a:r>
            <a:r>
              <a:rPr lang="en-US" sz="1800" dirty="0">
                <a:solidFill>
                  <a:schemeClr val="tx1"/>
                </a:solidFill>
                <a:latin typeface="+mn-lt"/>
                <a:ea typeface="Century Gothic"/>
                <a:cs typeface="Century Gothic"/>
                <a:sym typeface="Century Gothic"/>
              </a:rPr>
              <a:t>, 2013, p. 59)</a:t>
            </a:r>
            <a:endParaRPr sz="2200" dirty="0">
              <a:solidFill>
                <a:schemeClr val="tx1"/>
              </a:solidFill>
              <a:latin typeface="+mn-lt"/>
            </a:endParaRPr>
          </a:p>
        </p:txBody>
      </p:sp>
      <p:sp>
        <p:nvSpPr>
          <p:cNvPr id="1009" name="Google Shape;1009;p123"/>
          <p:cNvSpPr/>
          <p:nvPr/>
        </p:nvSpPr>
        <p:spPr>
          <a:xfrm rot="-2700000">
            <a:off x="2861457" y="2897355"/>
            <a:ext cx="1764939" cy="1761120"/>
          </a:xfrm>
          <a:prstGeom prst="ellipse">
            <a:avLst/>
          </a:prstGeom>
          <a:solidFill>
            <a:srgbClr val="A1C3FA"/>
          </a:solid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010" name="Google Shape;1010;p123"/>
          <p:cNvGrpSpPr/>
          <p:nvPr/>
        </p:nvGrpSpPr>
        <p:grpSpPr>
          <a:xfrm>
            <a:off x="201569" y="2308271"/>
            <a:ext cx="3656144" cy="3556840"/>
            <a:chOff x="1917433" y="1453654"/>
            <a:chExt cx="2742177" cy="2667697"/>
          </a:xfrm>
        </p:grpSpPr>
        <p:sp>
          <p:nvSpPr>
            <p:cNvPr id="1011" name="Google Shape;1011;p123"/>
            <p:cNvSpPr/>
            <p:nvPr/>
          </p:nvSpPr>
          <p:spPr>
            <a:xfrm rot="-2700000">
              <a:off x="2440767" y="1711670"/>
              <a:ext cx="1621029" cy="2151664"/>
            </a:xfrm>
            <a:custGeom>
              <a:avLst/>
              <a:gdLst/>
              <a:ahLst/>
              <a:cxnLst/>
              <a:rect l="l" t="t" r="r" b="b"/>
              <a:pathLst>
                <a:path w="250" h="332" extrusionOk="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2" name="Google Shape;1012;p123"/>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6E005F"/>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3" name="Google Shape;1013;p123"/>
            <p:cNvSpPr txBox="1"/>
            <p:nvPr/>
          </p:nvSpPr>
          <p:spPr>
            <a:xfrm rot="-5400000">
              <a:off x="2686908" y="2290153"/>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Roboto"/>
                  <a:ea typeface="Roboto"/>
                  <a:cs typeface="Roboto"/>
                  <a:sym typeface="Roboto"/>
                </a:rPr>
                <a:t>Interacting </a:t>
              </a:r>
              <a:endParaRPr sz="2400" b="0" i="0" u="none" strike="noStrike" cap="none" dirty="0">
                <a:solidFill>
                  <a:srgbClr val="FFFFFF"/>
                </a:solidFill>
                <a:latin typeface="Roboto"/>
                <a:ea typeface="Roboto"/>
                <a:cs typeface="Roboto"/>
                <a:sym typeface="Roboto"/>
              </a:endParaRPr>
            </a:p>
          </p:txBody>
        </p:sp>
      </p:grpSp>
      <p:grpSp>
        <p:nvGrpSpPr>
          <p:cNvPr id="1014" name="Google Shape;1014;p123"/>
          <p:cNvGrpSpPr/>
          <p:nvPr/>
        </p:nvGrpSpPr>
        <p:grpSpPr>
          <a:xfrm>
            <a:off x="2619485" y="4157372"/>
            <a:ext cx="2871463" cy="2437726"/>
            <a:chOff x="3850662" y="2775204"/>
            <a:chExt cx="2153650" cy="1828342"/>
          </a:xfrm>
        </p:grpSpPr>
        <p:sp>
          <p:nvSpPr>
            <p:cNvPr id="1015" name="Google Shape;1015;p123"/>
            <p:cNvSpPr/>
            <p:nvPr/>
          </p:nvSpPr>
          <p:spPr>
            <a:xfrm rot="18900000">
              <a:off x="3850662" y="2982486"/>
              <a:ext cx="2153650" cy="1621060"/>
            </a:xfrm>
            <a:custGeom>
              <a:avLst/>
              <a:gdLst/>
              <a:ahLst/>
              <a:cxnLst/>
              <a:rect l="l" t="t" r="r" b="b"/>
              <a:pathLst>
                <a:path w="333" h="250" extrusionOk="0">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6" name="Google Shape;1016;p123"/>
            <p:cNvSpPr/>
            <p:nvPr/>
          </p:nvSpPr>
          <p:spPr>
            <a:xfrm rot="18900000">
              <a:off x="3904363" y="2775204"/>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94AE4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17" name="Google Shape;1017;p123"/>
            <p:cNvSpPr txBox="1"/>
            <p:nvPr/>
          </p:nvSpPr>
          <p:spPr>
            <a:xfrm>
              <a:off x="3965454" y="3307438"/>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Roboto"/>
                  <a:ea typeface="Roboto"/>
                  <a:cs typeface="Roboto"/>
                  <a:sym typeface="Roboto"/>
                </a:rPr>
                <a:t>Reflecting</a:t>
              </a:r>
              <a:endParaRPr sz="2400" b="0" i="0" u="none" strike="noStrike" cap="none" dirty="0">
                <a:solidFill>
                  <a:srgbClr val="FFFFFF"/>
                </a:solidFill>
                <a:latin typeface="Roboto"/>
                <a:ea typeface="Roboto"/>
                <a:cs typeface="Roboto"/>
                <a:sym typeface="Roboto"/>
              </a:endParaRPr>
            </a:p>
          </p:txBody>
        </p:sp>
      </p:grpSp>
      <p:grpSp>
        <p:nvGrpSpPr>
          <p:cNvPr id="1018" name="Google Shape;1018;p123"/>
          <p:cNvGrpSpPr/>
          <p:nvPr/>
        </p:nvGrpSpPr>
        <p:grpSpPr>
          <a:xfrm>
            <a:off x="3620544" y="1732819"/>
            <a:ext cx="3659653" cy="3553196"/>
            <a:chOff x="4481729" y="1022053"/>
            <a:chExt cx="2744808" cy="2664963"/>
          </a:xfrm>
        </p:grpSpPr>
        <p:sp>
          <p:nvSpPr>
            <p:cNvPr id="1019" name="Google Shape;1019;p123"/>
            <p:cNvSpPr/>
            <p:nvPr/>
          </p:nvSpPr>
          <p:spPr>
            <a:xfrm rot="-2700000">
              <a:off x="5085474" y="1278703"/>
              <a:ext cx="1617163" cy="2151664"/>
            </a:xfrm>
            <a:custGeom>
              <a:avLst/>
              <a:gdLst/>
              <a:ahLst/>
              <a:cxnLst/>
              <a:rect l="l" t="t" r="r" b="b"/>
              <a:pathLst>
                <a:path w="250" h="332" extrusionOk="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0" name="Google Shape;1020;p123"/>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chemeClr val="accent4"/>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1" name="Google Shape;1021;p123"/>
            <p:cNvSpPr txBox="1"/>
            <p:nvPr/>
          </p:nvSpPr>
          <p:spPr>
            <a:xfrm rot="5400000">
              <a:off x="4960966" y="2290154"/>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Roboto"/>
                  <a:ea typeface="Roboto"/>
                  <a:cs typeface="Roboto"/>
                  <a:sym typeface="Roboto"/>
                </a:rPr>
                <a:t>Comparing</a:t>
              </a:r>
              <a:endParaRPr sz="2400" b="0" i="0" u="none" strike="noStrike" cap="none">
                <a:solidFill>
                  <a:srgbClr val="FFFFFF"/>
                </a:solidFill>
                <a:latin typeface="Roboto"/>
                <a:ea typeface="Roboto"/>
                <a:cs typeface="Roboto"/>
                <a:sym typeface="Roboto"/>
              </a:endParaRPr>
            </a:p>
          </p:txBody>
        </p:sp>
      </p:grpSp>
      <p:grpSp>
        <p:nvGrpSpPr>
          <p:cNvPr id="1022" name="Google Shape;1022;p123"/>
          <p:cNvGrpSpPr/>
          <p:nvPr/>
        </p:nvGrpSpPr>
        <p:grpSpPr>
          <a:xfrm>
            <a:off x="1679849" y="267868"/>
            <a:ext cx="3539945" cy="3653353"/>
            <a:chOff x="3026171" y="-76686"/>
            <a:chExt cx="2655025" cy="2740083"/>
          </a:xfrm>
        </p:grpSpPr>
        <p:sp>
          <p:nvSpPr>
            <p:cNvPr id="1023" name="Google Shape;1023;p123"/>
            <p:cNvSpPr/>
            <p:nvPr/>
          </p:nvSpPr>
          <p:spPr>
            <a:xfrm rot="-2700000">
              <a:off x="3282650" y="444474"/>
              <a:ext cx="2142068" cy="1612705"/>
            </a:xfrm>
            <a:custGeom>
              <a:avLst/>
              <a:gdLst/>
              <a:ahLst/>
              <a:cxnLst/>
              <a:rect l="l" t="t" r="r" b="b"/>
              <a:pathLst>
                <a:path w="331" h="249" extrusionOk="0">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4" name="Google Shape;1024;p123"/>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w="9525" cap="flat" cmpd="sng">
              <a:solidFill>
                <a:srgbClr val="FFFFFF"/>
              </a:solidFill>
              <a:prstDash val="solid"/>
              <a:miter lim="8000"/>
              <a:headEnd type="none" w="sm" len="sm"/>
              <a:tailEnd type="none" w="sm" len="sm"/>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
          <p:nvSpPr>
            <p:cNvPr id="1025" name="Google Shape;1025;p123"/>
            <p:cNvSpPr txBox="1"/>
            <p:nvPr/>
          </p:nvSpPr>
          <p:spPr>
            <a:xfrm>
              <a:off x="3823913" y="1153125"/>
              <a:ext cx="1496100" cy="563100"/>
            </a:xfrm>
            <a:prstGeom prst="rect">
              <a:avLst/>
            </a:prstGeom>
            <a:no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Roboto"/>
                  <a:ea typeface="Roboto"/>
                  <a:cs typeface="Roboto"/>
                  <a:sym typeface="Roboto"/>
                </a:rPr>
                <a:t>Noticing</a:t>
              </a:r>
              <a:endParaRPr sz="2400" b="0" i="0" u="none" strike="noStrike" cap="none">
                <a:solidFill>
                  <a:srgbClr val="FFFFFF"/>
                </a:solidFill>
                <a:latin typeface="Roboto"/>
                <a:ea typeface="Roboto"/>
                <a:cs typeface="Roboto"/>
                <a:sym typeface="Roboto"/>
              </a:endParaRPr>
            </a:p>
          </p:txBody>
        </p:sp>
      </p:grpSp>
      <p:sp>
        <p:nvSpPr>
          <p:cNvPr id="21" name="Google Shape;1001;p122">
            <a:extLst>
              <a:ext uri="{FF2B5EF4-FFF2-40B4-BE49-F238E27FC236}">
                <a16:creationId xmlns:a16="http://schemas.microsoft.com/office/drawing/2014/main" id="{86747FC3-2AB0-43D7-BE29-A97B2DB1297F}"/>
              </a:ext>
            </a:extLst>
          </p:cNvPr>
          <p:cNvSpPr txBox="1"/>
          <p:nvPr/>
        </p:nvSpPr>
        <p:spPr>
          <a:xfrm>
            <a:off x="5579577" y="1164325"/>
            <a:ext cx="5617200" cy="377100"/>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dirty="0">
                <a:latin typeface="+mj-lt"/>
                <a:ea typeface="Arial"/>
                <a:cs typeface="Arial"/>
                <a:sym typeface="Arial"/>
              </a:rPr>
              <a:t>Cyclical process of development over time:</a:t>
            </a:r>
            <a:endParaRPr sz="2100" b="1" i="0" u="none" strike="noStrike" cap="none" dirty="0">
              <a:latin typeface="+mj-lt"/>
              <a:ea typeface="Arial"/>
              <a:cs typeface="Arial"/>
              <a:sym typeface="Arial"/>
            </a:endParaRPr>
          </a:p>
        </p:txBody>
      </p:sp>
    </p:spTree>
    <p:extLst>
      <p:ext uri="{BB962C8B-B14F-4D97-AF65-F5344CB8AC3E}">
        <p14:creationId xmlns:p14="http://schemas.microsoft.com/office/powerpoint/2010/main" val="1783509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122"/>
          <p:cNvSpPr/>
          <p:nvPr/>
        </p:nvSpPr>
        <p:spPr>
          <a:xfrm>
            <a:off x="4468832" y="1681563"/>
            <a:ext cx="3063300" cy="1313700"/>
          </a:xfrm>
          <a:prstGeom prst="ellipse">
            <a:avLst/>
          </a:prstGeom>
          <a:solidFill>
            <a:srgbClr val="6E005F"/>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000"/>
              <a:buFont typeface="Overlock"/>
              <a:buNone/>
            </a:pPr>
            <a:r>
              <a:rPr lang="en-US" sz="2000" b="0" i="0" u="none" strike="noStrike" cap="none">
                <a:solidFill>
                  <a:srgbClr val="FFFFFF"/>
                </a:solidFill>
                <a:latin typeface="Arial"/>
                <a:ea typeface="Arial"/>
                <a:cs typeface="Arial"/>
                <a:sym typeface="Arial"/>
              </a:rPr>
              <a:t>Critical Cultural Awareness</a:t>
            </a:r>
            <a:endParaRPr sz="2000" b="0" i="0" u="none" strike="noStrike" cap="none">
              <a:solidFill>
                <a:schemeClr val="dk1"/>
              </a:solidFill>
              <a:latin typeface="Arial"/>
              <a:ea typeface="Arial"/>
              <a:cs typeface="Arial"/>
              <a:sym typeface="Arial"/>
            </a:endParaRPr>
          </a:p>
        </p:txBody>
      </p:sp>
      <p:sp>
        <p:nvSpPr>
          <p:cNvPr id="991" name="Google Shape;991;p122"/>
          <p:cNvSpPr/>
          <p:nvPr/>
        </p:nvSpPr>
        <p:spPr>
          <a:xfrm rot="-1098719">
            <a:off x="2385548" y="1850242"/>
            <a:ext cx="3005815" cy="584580"/>
          </a:xfrm>
          <a:prstGeom prst="curvedDownArrow">
            <a:avLst>
              <a:gd name="adj1" fmla="val 90628"/>
              <a:gd name="adj2" fmla="val 181256"/>
              <a:gd name="adj3" fmla="val 33333"/>
            </a:avLst>
          </a:prstGeom>
          <a:solidFill>
            <a:srgbClr val="94AE4A"/>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2" name="Google Shape;992;p122"/>
          <p:cNvSpPr/>
          <p:nvPr/>
        </p:nvSpPr>
        <p:spPr>
          <a:xfrm>
            <a:off x="1582502" y="2694563"/>
            <a:ext cx="2693400" cy="1304100"/>
          </a:xfrm>
          <a:prstGeom prst="ellipse">
            <a:avLst/>
          </a:prstGeom>
          <a:solidFill>
            <a:srgbClr val="94AE4A"/>
          </a:solidFill>
          <a:ln>
            <a:noFill/>
          </a:ln>
        </p:spPr>
        <p:txBody>
          <a:bodyPr spcFirstLastPara="1" wrap="square" lIns="18275" tIns="18275" rIns="18275" bIns="18275" anchor="t" anchorCtr="0">
            <a:noAutofit/>
          </a:bodyPr>
          <a:lstStyle/>
          <a:p>
            <a:pPr marL="0" marR="0" lvl="0" indent="0" algn="ctr" rtl="0">
              <a:lnSpc>
                <a:spcPct val="100000"/>
              </a:lnSpc>
              <a:spcBef>
                <a:spcPts val="0"/>
              </a:spcBef>
              <a:spcAft>
                <a:spcPts val="0"/>
              </a:spcAft>
              <a:buClr>
                <a:srgbClr val="FFFFFF"/>
              </a:buClr>
              <a:buSzPts val="2000"/>
              <a:buFont typeface="Overlock"/>
              <a:buNone/>
            </a:pPr>
            <a:r>
              <a:rPr lang="en-US" sz="2000" b="0" i="0" u="none" strike="noStrike" cap="none">
                <a:solidFill>
                  <a:srgbClr val="FFFFFF"/>
                </a:solidFill>
                <a:latin typeface="Arial"/>
                <a:ea typeface="Arial"/>
                <a:cs typeface="Arial"/>
                <a:sym typeface="Arial"/>
              </a:rPr>
              <a:t>Skills of                    Interpreting and Relating</a:t>
            </a:r>
            <a:endParaRPr sz="2000" b="0" i="0" u="none" strike="noStrike" cap="none">
              <a:solidFill>
                <a:schemeClr val="dk1"/>
              </a:solidFill>
              <a:latin typeface="Arial"/>
              <a:ea typeface="Arial"/>
              <a:cs typeface="Arial"/>
              <a:sym typeface="Arial"/>
            </a:endParaRPr>
          </a:p>
        </p:txBody>
      </p:sp>
      <p:sp>
        <p:nvSpPr>
          <p:cNvPr id="993" name="Google Shape;993;p122"/>
          <p:cNvSpPr txBox="1">
            <a:spLocks noGrp="1"/>
          </p:cNvSpPr>
          <p:nvPr>
            <p:ph type="title"/>
          </p:nvPr>
        </p:nvSpPr>
        <p:spPr>
          <a:xfrm>
            <a:off x="766895" y="472809"/>
            <a:ext cx="10972800" cy="857700"/>
          </a:xfrm>
          <a:prstGeom prst="rect">
            <a:avLst/>
          </a:prstGeom>
          <a:noFill/>
          <a:ln>
            <a:noFill/>
          </a:ln>
        </p:spPr>
        <p:txBody>
          <a:bodyPr spcFirstLastPara="1" wrap="square" lIns="45700" tIns="22850" rIns="45700" bIns="22850" anchor="t" anchorCtr="0">
            <a:noAutofit/>
          </a:bodyPr>
          <a:lstStyle/>
          <a:p>
            <a:pPr marL="0" lvl="0" indent="0" algn="l" rtl="0">
              <a:lnSpc>
                <a:spcPct val="90000"/>
              </a:lnSpc>
              <a:spcBef>
                <a:spcPts val="0"/>
              </a:spcBef>
              <a:spcAft>
                <a:spcPts val="0"/>
              </a:spcAft>
              <a:buClr>
                <a:schemeClr val="dk1"/>
              </a:buClr>
              <a:buSzPts val="4500"/>
              <a:buFont typeface="Arial"/>
              <a:buNone/>
            </a:pPr>
            <a:r>
              <a:rPr lang="en-US" dirty="0">
                <a:solidFill>
                  <a:schemeClr val="tx1"/>
                </a:solidFill>
                <a:latin typeface="+mj-lt"/>
              </a:rPr>
              <a:t>INTERCULTURAL COMPETENCE</a:t>
            </a:r>
            <a:endParaRPr dirty="0">
              <a:solidFill>
                <a:schemeClr val="tx1"/>
              </a:solidFill>
              <a:latin typeface="+mj-lt"/>
            </a:endParaRPr>
          </a:p>
        </p:txBody>
      </p:sp>
      <p:sp>
        <p:nvSpPr>
          <p:cNvPr id="994" name="Google Shape;994;p122"/>
          <p:cNvSpPr/>
          <p:nvPr/>
        </p:nvSpPr>
        <p:spPr>
          <a:xfrm>
            <a:off x="3260511" y="4791351"/>
            <a:ext cx="5544000" cy="1015200"/>
          </a:xfrm>
          <a:prstGeom prst="ellipse">
            <a:avLst/>
          </a:prstGeom>
          <a:solidFill>
            <a:srgbClr val="7F7F7F"/>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400"/>
              <a:buFont typeface="Overlock"/>
              <a:buNone/>
            </a:pPr>
            <a:r>
              <a:rPr lang="en-US" sz="2400" b="0" i="0" u="none" strike="noStrike" cap="none">
                <a:solidFill>
                  <a:srgbClr val="FFFFFF"/>
                </a:solidFill>
                <a:latin typeface="Arial"/>
                <a:ea typeface="Arial"/>
                <a:cs typeface="Arial"/>
                <a:sym typeface="Arial"/>
              </a:rPr>
              <a:t>Cultural Knowledge</a:t>
            </a:r>
            <a:endParaRPr sz="2400" b="0" i="0" u="none" strike="noStrike" cap="none">
              <a:solidFill>
                <a:schemeClr val="dk1"/>
              </a:solidFill>
              <a:latin typeface="Arial"/>
              <a:ea typeface="Arial"/>
              <a:cs typeface="Arial"/>
              <a:sym typeface="Arial"/>
            </a:endParaRPr>
          </a:p>
        </p:txBody>
      </p:sp>
      <p:sp>
        <p:nvSpPr>
          <p:cNvPr id="995" name="Google Shape;995;p122"/>
          <p:cNvSpPr/>
          <p:nvPr/>
        </p:nvSpPr>
        <p:spPr>
          <a:xfrm flipH="1">
            <a:off x="4156436" y="2723746"/>
            <a:ext cx="1609362" cy="2192346"/>
          </a:xfrm>
          <a:custGeom>
            <a:avLst/>
            <a:gdLst/>
            <a:ahLst/>
            <a:cxnLst/>
            <a:rect l="l" t="t" r="r" b="b"/>
            <a:pathLst>
              <a:path w="21600" h="21600" extrusionOk="0">
                <a:moveTo>
                  <a:pt x="21600" y="6079"/>
                </a:moveTo>
                <a:lnTo>
                  <a:pt x="14569" y="0"/>
                </a:lnTo>
                <a:lnTo>
                  <a:pt x="14569" y="3918"/>
                </a:lnTo>
                <a:lnTo>
                  <a:pt x="12427" y="3918"/>
                </a:lnTo>
                <a:cubicBezTo>
                  <a:pt x="5564" y="3918"/>
                  <a:pt x="0" y="7607"/>
                  <a:pt x="0" y="12158"/>
                </a:cubicBezTo>
                <a:lnTo>
                  <a:pt x="0" y="21600"/>
                </a:lnTo>
                <a:lnTo>
                  <a:pt x="4418" y="21600"/>
                </a:lnTo>
                <a:lnTo>
                  <a:pt x="4418" y="12158"/>
                </a:lnTo>
                <a:cubicBezTo>
                  <a:pt x="4418" y="9994"/>
                  <a:pt x="8004" y="8240"/>
                  <a:pt x="12427" y="8240"/>
                </a:cubicBezTo>
                <a:lnTo>
                  <a:pt x="14569" y="8240"/>
                </a:lnTo>
                <a:lnTo>
                  <a:pt x="14569" y="12158"/>
                </a:lnTo>
                <a:close/>
              </a:path>
            </a:pathLst>
          </a:custGeom>
          <a:solidFill>
            <a:srgbClr val="7F7F7F">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6" name="Google Shape;996;p122"/>
          <p:cNvSpPr/>
          <p:nvPr/>
        </p:nvSpPr>
        <p:spPr>
          <a:xfrm rot="1058076" flipH="1">
            <a:off x="6612774" y="1800598"/>
            <a:ext cx="2974792" cy="646590"/>
          </a:xfrm>
          <a:prstGeom prst="curvedDownArrow">
            <a:avLst>
              <a:gd name="adj1" fmla="val 82975"/>
              <a:gd name="adj2" fmla="val 165950"/>
              <a:gd name="adj3" fmla="val 33333"/>
            </a:avLst>
          </a:prstGeom>
          <a:solidFill>
            <a:srgbClr val="0091FE">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997" name="Google Shape;997;p122"/>
          <p:cNvSpPr txBox="1"/>
          <p:nvPr/>
        </p:nvSpPr>
        <p:spPr>
          <a:xfrm>
            <a:off x="7688631" y="5794751"/>
            <a:ext cx="4041419" cy="711600"/>
          </a:xfrm>
          <a:prstGeom prst="rect">
            <a:avLst/>
          </a:prstGeom>
          <a:no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ea typeface="Arial"/>
                <a:cs typeface="Arial"/>
                <a:sym typeface="Arial"/>
              </a:rPr>
              <a:t>Adapted from Byram &amp; Zarate (1997); Byram, </a:t>
            </a:r>
            <a:r>
              <a:rPr lang="en-US" sz="1800" b="0" i="0" u="none" strike="noStrike" cap="none" dirty="0" err="1">
                <a:ea typeface="Arial"/>
                <a:cs typeface="Arial"/>
                <a:sym typeface="Arial"/>
              </a:rPr>
              <a:t>Gribkova</a:t>
            </a:r>
            <a:r>
              <a:rPr lang="en-US" sz="1800" b="0" i="0" u="none" strike="noStrike" cap="none" dirty="0">
                <a:ea typeface="Arial"/>
                <a:cs typeface="Arial"/>
                <a:sym typeface="Arial"/>
              </a:rPr>
              <a:t>, &amp; Starkey (2002)</a:t>
            </a:r>
            <a:endParaRPr sz="1800" b="0" i="0" u="none" strike="noStrike" cap="none" dirty="0">
              <a:ea typeface="Arial"/>
              <a:cs typeface="Arial"/>
              <a:sym typeface="Arial"/>
            </a:endParaRPr>
          </a:p>
        </p:txBody>
      </p:sp>
      <p:sp>
        <p:nvSpPr>
          <p:cNvPr id="998" name="Google Shape;998;p122"/>
          <p:cNvSpPr/>
          <p:nvPr/>
        </p:nvSpPr>
        <p:spPr>
          <a:xfrm>
            <a:off x="7688631" y="2694563"/>
            <a:ext cx="2887200" cy="1304100"/>
          </a:xfrm>
          <a:prstGeom prst="ellipse">
            <a:avLst/>
          </a:prstGeom>
          <a:solidFill>
            <a:srgbClr val="0070C0"/>
          </a:solidFill>
          <a:ln>
            <a:noFill/>
          </a:ln>
        </p:spPr>
        <p:txBody>
          <a:bodyPr spcFirstLastPara="1" wrap="square" lIns="18275" tIns="18275" rIns="18275" bIns="18275" anchor="t" anchorCtr="0">
            <a:noAutofit/>
          </a:bodyPr>
          <a:lstStyle/>
          <a:p>
            <a:pPr marL="0" marR="0" lvl="0" indent="0" algn="ctr" rtl="0">
              <a:lnSpc>
                <a:spcPct val="100000"/>
              </a:lnSpc>
              <a:spcBef>
                <a:spcPts val="0"/>
              </a:spcBef>
              <a:spcAft>
                <a:spcPts val="0"/>
              </a:spcAft>
              <a:buClr>
                <a:srgbClr val="FFFFFF"/>
              </a:buClr>
              <a:buSzPts val="2000"/>
              <a:buFont typeface="Overlock"/>
              <a:buNone/>
            </a:pPr>
            <a:r>
              <a:rPr lang="en-US" sz="2000" b="0" i="0" u="none" strike="noStrike" cap="none">
                <a:solidFill>
                  <a:srgbClr val="FFFFFF"/>
                </a:solidFill>
                <a:latin typeface="Arial"/>
                <a:ea typeface="Arial"/>
                <a:cs typeface="Arial"/>
                <a:sym typeface="Arial"/>
              </a:rPr>
              <a:t>Skills of                    Discovery and          Interaction</a:t>
            </a:r>
            <a:endParaRPr sz="2000" b="0" i="0" u="none" strike="noStrike" cap="none">
              <a:solidFill>
                <a:schemeClr val="dk1"/>
              </a:solidFill>
              <a:latin typeface="Arial"/>
              <a:ea typeface="Arial"/>
              <a:cs typeface="Arial"/>
              <a:sym typeface="Arial"/>
            </a:endParaRPr>
          </a:p>
        </p:txBody>
      </p:sp>
      <p:sp>
        <p:nvSpPr>
          <p:cNvPr id="999" name="Google Shape;999;p122"/>
          <p:cNvSpPr/>
          <p:nvPr/>
        </p:nvSpPr>
        <p:spPr>
          <a:xfrm>
            <a:off x="6235136" y="2737388"/>
            <a:ext cx="1603260" cy="2178738"/>
          </a:xfrm>
          <a:custGeom>
            <a:avLst/>
            <a:gdLst/>
            <a:ahLst/>
            <a:cxnLst/>
            <a:rect l="l" t="t" r="r" b="b"/>
            <a:pathLst>
              <a:path w="21600" h="21600" extrusionOk="0">
                <a:moveTo>
                  <a:pt x="21600" y="6079"/>
                </a:moveTo>
                <a:lnTo>
                  <a:pt x="14569" y="0"/>
                </a:lnTo>
                <a:lnTo>
                  <a:pt x="14569" y="3918"/>
                </a:lnTo>
                <a:lnTo>
                  <a:pt x="12427" y="3918"/>
                </a:lnTo>
                <a:cubicBezTo>
                  <a:pt x="5564" y="3918"/>
                  <a:pt x="0" y="7607"/>
                  <a:pt x="0" y="12158"/>
                </a:cubicBezTo>
                <a:lnTo>
                  <a:pt x="0" y="21600"/>
                </a:lnTo>
                <a:lnTo>
                  <a:pt x="4418" y="21600"/>
                </a:lnTo>
                <a:lnTo>
                  <a:pt x="4418" y="12158"/>
                </a:lnTo>
                <a:cubicBezTo>
                  <a:pt x="4418" y="9994"/>
                  <a:pt x="8004" y="8240"/>
                  <a:pt x="12427" y="8240"/>
                </a:cubicBezTo>
                <a:lnTo>
                  <a:pt x="14569" y="8240"/>
                </a:lnTo>
                <a:lnTo>
                  <a:pt x="14569" y="12158"/>
                </a:lnTo>
                <a:close/>
              </a:path>
            </a:pathLst>
          </a:custGeom>
          <a:solidFill>
            <a:srgbClr val="7F7F7F">
              <a:alpha val="89411"/>
            </a:srgbClr>
          </a:solidFill>
          <a:ln>
            <a:noFill/>
          </a:ln>
        </p:spPr>
        <p:txBody>
          <a:bodyPr spcFirstLastPara="1" wrap="square" lIns="18275" tIns="18275" rIns="18275" bIns="1827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001" name="Google Shape;1001;p122"/>
          <p:cNvSpPr txBox="1"/>
          <p:nvPr/>
        </p:nvSpPr>
        <p:spPr>
          <a:xfrm>
            <a:off x="774599" y="1120845"/>
            <a:ext cx="5617200" cy="377100"/>
          </a:xfrm>
          <a:prstGeom prst="rect">
            <a:avLst/>
          </a:prstGeom>
          <a:noFill/>
          <a:ln>
            <a:noFill/>
          </a:ln>
        </p:spPr>
        <p:txBody>
          <a:bodyPr spcFirstLastPara="1" wrap="square" lIns="45700" tIns="22850" rIns="45700" bIns="22850"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dirty="0">
                <a:latin typeface="+mj-lt"/>
                <a:ea typeface="Arial"/>
                <a:cs typeface="Arial"/>
                <a:sym typeface="Arial"/>
              </a:rPr>
              <a:t>Cyclical process of development over time:</a:t>
            </a:r>
            <a:endParaRPr sz="2100" b="1" i="0" u="none" strike="noStrike" cap="none" dirty="0">
              <a:latin typeface="+mj-lt"/>
              <a:ea typeface="Arial"/>
              <a:cs typeface="Arial"/>
              <a:sym typeface="Arial"/>
            </a:endParaRPr>
          </a:p>
        </p:txBody>
      </p:sp>
      <p:sp>
        <p:nvSpPr>
          <p:cNvPr id="14" name="Arrow: Down 13">
            <a:extLst>
              <a:ext uri="{FF2B5EF4-FFF2-40B4-BE49-F238E27FC236}">
                <a16:creationId xmlns:a16="http://schemas.microsoft.com/office/drawing/2014/main" id="{BBD6DD68-48FB-46D8-91FE-C5C2593E7DBC}"/>
              </a:ext>
            </a:extLst>
          </p:cNvPr>
          <p:cNvSpPr/>
          <p:nvPr/>
        </p:nvSpPr>
        <p:spPr>
          <a:xfrm>
            <a:off x="5727301" y="2737388"/>
            <a:ext cx="537218" cy="2399205"/>
          </a:xfrm>
          <a:prstGeom prst="downArrow">
            <a:avLst/>
          </a:prstGeom>
          <a:solidFill>
            <a:srgbClr val="6E005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00" name="Google Shape;1000;p122"/>
          <p:cNvSpPr/>
          <p:nvPr/>
        </p:nvSpPr>
        <p:spPr>
          <a:xfrm>
            <a:off x="4845772" y="3832002"/>
            <a:ext cx="2373600" cy="843300"/>
          </a:xfrm>
          <a:prstGeom prst="ellipse">
            <a:avLst/>
          </a:prstGeom>
          <a:solidFill>
            <a:srgbClr val="CB5A28"/>
          </a:solidFill>
          <a:ln>
            <a:noFill/>
          </a:ln>
        </p:spPr>
        <p:txBody>
          <a:bodyPr spcFirstLastPara="1" wrap="square" lIns="18275" tIns="18275" rIns="18275" bIns="18275" anchor="ctr" anchorCtr="0">
            <a:noAutofit/>
          </a:bodyPr>
          <a:lstStyle/>
          <a:p>
            <a:pPr marL="0" marR="0" lvl="0" indent="0" algn="ctr" rtl="0">
              <a:lnSpc>
                <a:spcPct val="100000"/>
              </a:lnSpc>
              <a:spcBef>
                <a:spcPts val="0"/>
              </a:spcBef>
              <a:spcAft>
                <a:spcPts val="0"/>
              </a:spcAft>
              <a:buClr>
                <a:srgbClr val="FFFFFF"/>
              </a:buClr>
              <a:buSzPts val="2200"/>
              <a:buFont typeface="Overlock"/>
              <a:buNone/>
            </a:pPr>
            <a:r>
              <a:rPr lang="en-US" sz="2200" b="0" i="0" u="none" strike="noStrike" cap="none">
                <a:solidFill>
                  <a:srgbClr val="FFFFFF"/>
                </a:solidFill>
                <a:latin typeface="Arial"/>
                <a:ea typeface="Arial"/>
                <a:cs typeface="Arial"/>
                <a:sym typeface="Arial"/>
              </a:rPr>
              <a:t>Attitudes</a:t>
            </a:r>
            <a:endParaRPr sz="2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09061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4B1A6-C86A-90A1-DB24-D20C4C80616E}"/>
            </a:ext>
          </a:extLst>
        </p:cNvPr>
        <p:cNvGrpSpPr/>
        <p:nvPr/>
      </p:nvGrpSpPr>
      <p:grpSpPr>
        <a:xfrm>
          <a:off x="0" y="0"/>
          <a:ext cx="0" cy="0"/>
          <a:chOff x="0" y="0"/>
          <a:chExt cx="0" cy="0"/>
        </a:xfrm>
      </p:grpSpPr>
      <p:graphicFrame>
        <p:nvGraphicFramePr>
          <p:cNvPr id="23" name="Table 4">
            <a:extLst>
              <a:ext uri="{FF2B5EF4-FFF2-40B4-BE49-F238E27FC236}">
                <a16:creationId xmlns:a16="http://schemas.microsoft.com/office/drawing/2014/main" id="{07A612B6-C5FE-67AF-6A12-308F718DC011}"/>
              </a:ext>
            </a:extLst>
          </p:cNvPr>
          <p:cNvGraphicFramePr>
            <a:graphicFrameLocks/>
          </p:cNvGraphicFramePr>
          <p:nvPr>
            <p:extLst>
              <p:ext uri="{D42A27DB-BD31-4B8C-83A1-F6EECF244321}">
                <p14:modId xmlns:p14="http://schemas.microsoft.com/office/powerpoint/2010/main" val="4025299637"/>
              </p:ext>
            </p:extLst>
          </p:nvPr>
        </p:nvGraphicFramePr>
        <p:xfrm>
          <a:off x="1169565" y="2033594"/>
          <a:ext cx="10420997" cy="4295509"/>
        </p:xfrm>
        <a:graphic>
          <a:graphicData uri="http://schemas.openxmlformats.org/drawingml/2006/table">
            <a:tbl>
              <a:tblPr firstRow="1" bandRow="1">
                <a:tableStyleId>{16D9F66E-5EB9-4882-86FB-DCBF35E3C3E4}</a:tableStyleId>
              </a:tblPr>
              <a:tblGrid>
                <a:gridCol w="2019676">
                  <a:extLst>
                    <a:ext uri="{9D8B030D-6E8A-4147-A177-3AD203B41FA5}">
                      <a16:colId xmlns:a16="http://schemas.microsoft.com/office/drawing/2014/main" val="2773677383"/>
                    </a:ext>
                  </a:extLst>
                </a:gridCol>
                <a:gridCol w="8401321">
                  <a:extLst>
                    <a:ext uri="{9D8B030D-6E8A-4147-A177-3AD203B41FA5}">
                      <a16:colId xmlns:a16="http://schemas.microsoft.com/office/drawing/2014/main" val="1397662387"/>
                    </a:ext>
                  </a:extLst>
                </a:gridCol>
              </a:tblGrid>
              <a:tr h="372757">
                <a:tc>
                  <a:txBody>
                    <a:bodyPr/>
                    <a:lstStyle/>
                    <a:p>
                      <a:r>
                        <a:rPr lang="en-US" dirty="0">
                          <a:solidFill>
                            <a:schemeClr val="bg1"/>
                          </a:solidFill>
                        </a:rPr>
                        <a:t>Choices &amp; Steps</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tx1">
                        <a:lumMod val="75000"/>
                        <a:lumOff val="25000"/>
                      </a:schemeClr>
                    </a:solidFill>
                  </a:tcPr>
                </a:tc>
                <a:tc>
                  <a:txBody>
                    <a:bodyPr/>
                    <a:lstStyle/>
                    <a:p>
                      <a:r>
                        <a:rPr lang="en-US" b="1" dirty="0">
                          <a:solidFill>
                            <a:schemeClr val="bg1"/>
                          </a:solidFill>
                        </a:rPr>
                        <a:t>You will decide…</a:t>
                      </a:r>
                    </a:p>
                  </a:txBody>
                  <a:tcPr>
                    <a:lnT w="12700" cap="flat" cmpd="sng" algn="ctr">
                      <a:noFill/>
                      <a:prstDash val="solid"/>
                      <a:round/>
                      <a:headEnd type="none" w="med" len="med"/>
                      <a:tailEnd type="none" w="med" len="med"/>
                    </a:lnT>
                    <a:solidFill>
                      <a:schemeClr val="accent6"/>
                    </a:solidFill>
                  </a:tcPr>
                </a:tc>
                <a:extLst>
                  <a:ext uri="{0D108BD9-81ED-4DB2-BD59-A6C34878D82A}">
                    <a16:rowId xmlns:a16="http://schemas.microsoft.com/office/drawing/2014/main" val="2632035450"/>
                  </a:ext>
                </a:extLst>
              </a:tr>
              <a:tr h="558600">
                <a:tc>
                  <a:txBody>
                    <a:bodyPr/>
                    <a:lstStyle/>
                    <a:p>
                      <a:r>
                        <a:rPr lang="en-US" b="1" dirty="0">
                          <a:solidFill>
                            <a:schemeClr val="bg1"/>
                          </a:solidFill>
                        </a:rPr>
                        <a:t>CONTENT</a:t>
                      </a:r>
                    </a:p>
                  </a:txBody>
                  <a:tcPr>
                    <a:lnL w="12700" cap="flat" cmpd="sng" algn="ctr">
                      <a:noFill/>
                      <a:prstDash val="solid"/>
                      <a:round/>
                      <a:headEnd type="none" w="med" len="med"/>
                      <a:tailEnd type="none" w="med" len="med"/>
                    </a:lnL>
                    <a:solidFill>
                      <a:schemeClr val="accent5"/>
                    </a:solidFill>
                  </a:tcPr>
                </a:tc>
                <a:tc>
                  <a:txBody>
                    <a:bodyPr/>
                    <a:lstStyle/>
                    <a:p>
                      <a:r>
                        <a:rPr lang="en-US" sz="2000" b="0" dirty="0"/>
                        <a:t>What is the topic? How can we treat it in an intercultural way?</a:t>
                      </a:r>
                    </a:p>
                  </a:txBody>
                  <a:tcPr/>
                </a:tc>
                <a:extLst>
                  <a:ext uri="{0D108BD9-81ED-4DB2-BD59-A6C34878D82A}">
                    <a16:rowId xmlns:a16="http://schemas.microsoft.com/office/drawing/2014/main" val="3224730859"/>
                  </a:ext>
                </a:extLst>
              </a:tr>
              <a:tr h="640965">
                <a:tc>
                  <a:txBody>
                    <a:bodyPr/>
                    <a:lstStyle/>
                    <a:p>
                      <a:r>
                        <a:rPr lang="en-US" b="1" dirty="0">
                          <a:solidFill>
                            <a:schemeClr val="bg1"/>
                          </a:solidFill>
                        </a:rPr>
                        <a:t>STIMULI</a:t>
                      </a:r>
                    </a:p>
                  </a:txBody>
                  <a:tcPr>
                    <a:lnL w="12700" cap="flat" cmpd="sng" algn="ctr">
                      <a:noFill/>
                      <a:prstDash val="solid"/>
                      <a:round/>
                      <a:headEnd type="none" w="med" len="med"/>
                      <a:tailEnd type="none" w="med" len="med"/>
                    </a:lnL>
                    <a:solidFill>
                      <a:srgbClr val="1A0E7D"/>
                    </a:solidFill>
                  </a:tcPr>
                </a:tc>
                <a:tc>
                  <a:txBody>
                    <a:bodyPr/>
                    <a:lstStyle/>
                    <a:p>
                      <a:r>
                        <a:rPr lang="en-US" sz="2000" dirty="0"/>
                        <a:t>How will I introduce it? </a:t>
                      </a:r>
                    </a:p>
                    <a:p>
                      <a:r>
                        <a:rPr lang="en-US" sz="2000" dirty="0"/>
                        <a:t>What input will I provide so they can experience this topic?</a:t>
                      </a:r>
                    </a:p>
                  </a:txBody>
                  <a:tcPr/>
                </a:tc>
                <a:extLst>
                  <a:ext uri="{0D108BD9-81ED-4DB2-BD59-A6C34878D82A}">
                    <a16:rowId xmlns:a16="http://schemas.microsoft.com/office/drawing/2014/main" val="2392220429"/>
                  </a:ext>
                </a:extLst>
              </a:tr>
              <a:tr h="640965">
                <a:tc>
                  <a:txBody>
                    <a:bodyPr/>
                    <a:lstStyle/>
                    <a:p>
                      <a:r>
                        <a:rPr lang="en-US" b="1" dirty="0">
                          <a:solidFill>
                            <a:schemeClr val="bg1"/>
                          </a:solidFill>
                        </a:rPr>
                        <a:t>OBSERVATION</a:t>
                      </a:r>
                    </a:p>
                  </a:txBody>
                  <a:tcPr>
                    <a:lnL w="12700" cap="flat" cmpd="sng" algn="ctr">
                      <a:noFill/>
                      <a:prstDash val="solid"/>
                      <a:round/>
                      <a:headEnd type="none" w="med" len="med"/>
                      <a:tailEnd type="none" w="med" len="med"/>
                    </a:lnL>
                    <a:solidFill>
                      <a:schemeClr val="accent3"/>
                    </a:solidFill>
                  </a:tcPr>
                </a:tc>
                <a:tc>
                  <a:txBody>
                    <a:bodyPr/>
                    <a:lstStyle/>
                    <a:p>
                      <a:r>
                        <a:rPr lang="en-US" sz="2000" dirty="0"/>
                        <a:t>What will I ask them to do with the stimuli? What do I want them to notice? Do they have the language to describe what they notice?</a:t>
                      </a:r>
                    </a:p>
                  </a:txBody>
                  <a:tcPr/>
                </a:tc>
                <a:extLst>
                  <a:ext uri="{0D108BD9-81ED-4DB2-BD59-A6C34878D82A}">
                    <a16:rowId xmlns:a16="http://schemas.microsoft.com/office/drawing/2014/main" val="2449372315"/>
                  </a:ext>
                </a:extLst>
              </a:tr>
              <a:tr h="1007232">
                <a:tc>
                  <a:txBody>
                    <a:bodyPr/>
                    <a:lstStyle/>
                    <a:p>
                      <a:r>
                        <a:rPr lang="en-US" b="1" dirty="0">
                          <a:solidFill>
                            <a:schemeClr val="bg1"/>
                          </a:solidFill>
                        </a:rPr>
                        <a:t>APPLICATION</a:t>
                      </a:r>
                    </a:p>
                  </a:txBody>
                  <a:tcPr>
                    <a:lnL w="12700" cap="flat" cmpd="sng" algn="ctr">
                      <a:noFill/>
                      <a:prstDash val="solid"/>
                      <a:round/>
                      <a:headEnd type="none" w="med" len="med"/>
                      <a:tailEnd type="none" w="med" len="med"/>
                    </a:lnL>
                    <a:solidFill>
                      <a:srgbClr val="3B893F"/>
                    </a:solidFill>
                  </a:tcPr>
                </a:tc>
                <a:tc>
                  <a:txBody>
                    <a:bodyPr/>
                    <a:lstStyle/>
                    <a:p>
                      <a:r>
                        <a:rPr lang="en-US" sz="2000" dirty="0"/>
                        <a:t>What will they do next? </a:t>
                      </a:r>
                    </a:p>
                    <a:p>
                      <a:pPr marL="285750" indent="-285750">
                        <a:buFont typeface="Wingdings" panose="05000000000000000000" pitchFamily="2" charset="2"/>
                        <a:buChar char="Ø"/>
                      </a:pPr>
                      <a:r>
                        <a:rPr lang="en-US" sz="2000" b="1" dirty="0"/>
                        <a:t>Investigate</a:t>
                      </a:r>
                      <a:r>
                        <a:rPr lang="en-US" sz="2000" dirty="0"/>
                        <a:t> – explore other examples</a:t>
                      </a:r>
                    </a:p>
                    <a:p>
                      <a:pPr marL="285750" indent="-285750">
                        <a:buFont typeface="Wingdings" panose="05000000000000000000" pitchFamily="2" charset="2"/>
                        <a:buChar char="Ø"/>
                      </a:pPr>
                      <a:r>
                        <a:rPr lang="en-US" sz="2000" b="1" dirty="0"/>
                        <a:t>Interact</a:t>
                      </a:r>
                      <a:r>
                        <a:rPr lang="en-US" sz="2000" dirty="0"/>
                        <a:t> – try to “do” appropriately</a:t>
                      </a:r>
                    </a:p>
                  </a:txBody>
                  <a:tcPr/>
                </a:tc>
                <a:extLst>
                  <a:ext uri="{0D108BD9-81ED-4DB2-BD59-A6C34878D82A}">
                    <a16:rowId xmlns:a16="http://schemas.microsoft.com/office/drawing/2014/main" val="3495465546"/>
                  </a:ext>
                </a:extLst>
              </a:tr>
              <a:tr h="558600">
                <a:tc>
                  <a:txBody>
                    <a:bodyPr/>
                    <a:lstStyle/>
                    <a:p>
                      <a:r>
                        <a:rPr lang="en-US" b="1" dirty="0">
                          <a:solidFill>
                            <a:schemeClr val="bg1"/>
                          </a:solidFill>
                        </a:rPr>
                        <a:t>DEBRIEFING</a:t>
                      </a:r>
                    </a:p>
                  </a:txBody>
                  <a:tcPr>
                    <a:lnL w="12700" cap="flat" cmpd="sng" algn="ctr">
                      <a:noFill/>
                      <a:prstDash val="solid"/>
                      <a:round/>
                      <a:headEnd type="none" w="med" len="med"/>
                      <a:tailEnd type="none" w="med" len="med"/>
                    </a:lnL>
                    <a:solidFill>
                      <a:schemeClr val="accent4">
                        <a:lumMod val="75000"/>
                      </a:schemeClr>
                    </a:solidFill>
                  </a:tcPr>
                </a:tc>
                <a:tc>
                  <a:txBody>
                    <a:bodyPr/>
                    <a:lstStyle/>
                    <a:p>
                      <a:r>
                        <a:rPr lang="en-US" sz="2000" dirty="0"/>
                        <a:t>How will the class summarize, report, and compare what they found? </a:t>
                      </a:r>
                    </a:p>
                  </a:txBody>
                  <a:tcPr/>
                </a:tc>
                <a:extLst>
                  <a:ext uri="{0D108BD9-81ED-4DB2-BD59-A6C34878D82A}">
                    <a16:rowId xmlns:a16="http://schemas.microsoft.com/office/drawing/2014/main" val="1129323484"/>
                  </a:ext>
                </a:extLst>
              </a:tr>
              <a:tr h="361967">
                <a:tc>
                  <a:txBody>
                    <a:bodyPr/>
                    <a:lstStyle/>
                    <a:p>
                      <a:r>
                        <a:rPr lang="en-US" b="1" dirty="0">
                          <a:solidFill>
                            <a:schemeClr val="bg1"/>
                          </a:solidFill>
                        </a:rPr>
                        <a:t>REFLECTION</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accent6"/>
                    </a:solidFill>
                  </a:tcPr>
                </a:tc>
                <a:tc>
                  <a:txBody>
                    <a:bodyPr/>
                    <a:lstStyle/>
                    <a:p>
                      <a:r>
                        <a:rPr lang="en-US" sz="2000" dirty="0"/>
                        <a:t>When and how will they reflect? What do you want them to take away?</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3773485877"/>
                  </a:ext>
                </a:extLst>
              </a:tr>
            </a:tbl>
          </a:graphicData>
        </a:graphic>
      </p:graphicFrame>
      <p:sp>
        <p:nvSpPr>
          <p:cNvPr id="2" name="Title 1">
            <a:extLst>
              <a:ext uri="{FF2B5EF4-FFF2-40B4-BE49-F238E27FC236}">
                <a16:creationId xmlns:a16="http://schemas.microsoft.com/office/drawing/2014/main" id="{27A277B1-7FEE-9D45-CE62-5B56A8A8B18E}"/>
              </a:ext>
            </a:extLst>
          </p:cNvPr>
          <p:cNvSpPr>
            <a:spLocks noGrp="1"/>
          </p:cNvSpPr>
          <p:nvPr>
            <p:ph type="title"/>
          </p:nvPr>
        </p:nvSpPr>
        <p:spPr/>
        <p:txBody>
          <a:bodyPr/>
          <a:lstStyle/>
          <a:p>
            <a:r>
              <a:rPr lang="en-US" sz="4400" b="1" dirty="0"/>
              <a:t>INTERCULTURAL FLT</a:t>
            </a:r>
            <a:br>
              <a:rPr lang="en-US" dirty="0"/>
            </a:br>
            <a:r>
              <a:rPr lang="en-US" dirty="0"/>
              <a:t>Designing ICC Tasks</a:t>
            </a:r>
          </a:p>
        </p:txBody>
      </p:sp>
      <p:sp>
        <p:nvSpPr>
          <p:cNvPr id="10" name="Text Box 15">
            <a:extLst>
              <a:ext uri="{FF2B5EF4-FFF2-40B4-BE49-F238E27FC236}">
                <a16:creationId xmlns:a16="http://schemas.microsoft.com/office/drawing/2014/main" id="{15FA5E32-6544-4B72-A803-6727A223F875}"/>
              </a:ext>
            </a:extLst>
          </p:cNvPr>
          <p:cNvSpPr txBox="1">
            <a:spLocks noChangeArrowheads="1"/>
          </p:cNvSpPr>
          <p:nvPr/>
        </p:nvSpPr>
        <p:spPr bwMode="auto">
          <a:xfrm>
            <a:off x="719788" y="3735478"/>
            <a:ext cx="1514519"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2" name="Text Box 21">
            <a:extLst>
              <a:ext uri="{FF2B5EF4-FFF2-40B4-BE49-F238E27FC236}">
                <a16:creationId xmlns:a16="http://schemas.microsoft.com/office/drawing/2014/main" id="{90008270-B3BE-BF56-EC68-981ECA160BF4}"/>
              </a:ext>
            </a:extLst>
          </p:cNvPr>
          <p:cNvSpPr txBox="1">
            <a:spLocks noChangeArrowheads="1"/>
          </p:cNvSpPr>
          <p:nvPr/>
        </p:nvSpPr>
        <p:spPr bwMode="auto">
          <a:xfrm>
            <a:off x="905836" y="5572470"/>
            <a:ext cx="1344232" cy="656427"/>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3" name="Text Box 24">
            <a:extLst>
              <a:ext uri="{FF2B5EF4-FFF2-40B4-BE49-F238E27FC236}">
                <a16:creationId xmlns:a16="http://schemas.microsoft.com/office/drawing/2014/main" id="{0C04DFCA-81B6-B19D-5A4A-BBBEF3E15B4E}"/>
              </a:ext>
            </a:extLst>
          </p:cNvPr>
          <p:cNvSpPr txBox="1">
            <a:spLocks noChangeArrowheads="1"/>
          </p:cNvSpPr>
          <p:nvPr/>
        </p:nvSpPr>
        <p:spPr bwMode="auto">
          <a:xfrm>
            <a:off x="1121141" y="2870805"/>
            <a:ext cx="1113166"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20" name="Arrow: Down 19">
            <a:extLst>
              <a:ext uri="{FF2B5EF4-FFF2-40B4-BE49-F238E27FC236}">
                <a16:creationId xmlns:a16="http://schemas.microsoft.com/office/drawing/2014/main" id="{D8307763-8C3F-7E85-2D15-8996A87DA6D8}"/>
              </a:ext>
            </a:extLst>
          </p:cNvPr>
          <p:cNvSpPr/>
          <p:nvPr/>
        </p:nvSpPr>
        <p:spPr>
          <a:xfrm>
            <a:off x="497457" y="2334883"/>
            <a:ext cx="569343" cy="4100424"/>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3653083-7C96-BDF8-5083-B8FFA29B9F21}"/>
              </a:ext>
            </a:extLst>
          </p:cNvPr>
          <p:cNvSpPr/>
          <p:nvPr/>
        </p:nvSpPr>
        <p:spPr>
          <a:xfrm>
            <a:off x="3200295" y="2024068"/>
            <a:ext cx="8493032" cy="4336036"/>
          </a:xfrm>
          <a:prstGeom prst="rect">
            <a:avLst/>
          </a:prstGeom>
          <a:solidFill>
            <a:srgbClr val="DFDF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51EF64D-10ED-3F4C-E4D1-D32713520F27}"/>
              </a:ext>
            </a:extLst>
          </p:cNvPr>
          <p:cNvSpPr txBox="1"/>
          <p:nvPr/>
        </p:nvSpPr>
        <p:spPr>
          <a:xfrm>
            <a:off x="1327526" y="4807565"/>
            <a:ext cx="1813560" cy="400110"/>
          </a:xfrm>
          <a:prstGeom prst="rect">
            <a:avLst/>
          </a:prstGeom>
          <a:noFill/>
        </p:spPr>
        <p:txBody>
          <a:bodyPr wrap="square" rtlCol="0">
            <a:spAutoFit/>
          </a:bodyPr>
          <a:lstStyle/>
          <a:p>
            <a:r>
              <a:rPr lang="en-US" sz="2000" dirty="0">
                <a:solidFill>
                  <a:srgbClr val="FFFFFF"/>
                </a:solidFill>
              </a:rPr>
              <a:t>(MAIN TASK)</a:t>
            </a:r>
          </a:p>
        </p:txBody>
      </p:sp>
    </p:spTree>
    <p:extLst>
      <p:ext uri="{BB962C8B-B14F-4D97-AF65-F5344CB8AC3E}">
        <p14:creationId xmlns:p14="http://schemas.microsoft.com/office/powerpoint/2010/main" val="31433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17589583-94B0-1453-E368-ECE1F80AFB5C}"/>
              </a:ext>
            </a:extLst>
          </p:cNvPr>
          <p:cNvGraphicFramePr/>
          <p:nvPr>
            <p:extLst>
              <p:ext uri="{D42A27DB-BD31-4B8C-83A1-F6EECF244321}">
                <p14:modId xmlns:p14="http://schemas.microsoft.com/office/powerpoint/2010/main" val="3143816943"/>
              </p:ext>
            </p:extLst>
          </p:nvPr>
        </p:nvGraphicFramePr>
        <p:xfrm>
          <a:off x="2992755" y="1702134"/>
          <a:ext cx="6206490" cy="4513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D40E6B6E-9221-23A2-4CEF-DA90C6C75186}"/>
              </a:ext>
            </a:extLst>
          </p:cNvPr>
          <p:cNvSpPr>
            <a:spLocks noGrp="1"/>
          </p:cNvSpPr>
          <p:nvPr>
            <p:ph type="title"/>
          </p:nvPr>
        </p:nvSpPr>
        <p:spPr>
          <a:xfrm>
            <a:off x="1066800" y="642594"/>
            <a:ext cx="10058400" cy="1371600"/>
          </a:xfrm>
        </p:spPr>
        <p:txBody>
          <a:bodyPr/>
          <a:lstStyle/>
          <a:p>
            <a:r>
              <a:rPr lang="en-US" sz="4400" b="1" dirty="0"/>
              <a:t>INTERCULTURAL TASKS</a:t>
            </a:r>
            <a:br>
              <a:rPr lang="en-US" dirty="0"/>
            </a:br>
            <a:r>
              <a:rPr lang="en-US" dirty="0"/>
              <a:t>Planning Process</a:t>
            </a:r>
          </a:p>
        </p:txBody>
      </p:sp>
      <p:sp>
        <p:nvSpPr>
          <p:cNvPr id="7" name="Arrow: Left 6">
            <a:extLst>
              <a:ext uri="{FF2B5EF4-FFF2-40B4-BE49-F238E27FC236}">
                <a16:creationId xmlns:a16="http://schemas.microsoft.com/office/drawing/2014/main" id="{8EC4739E-53FB-4CE0-6B63-FA8F1639BF8A}"/>
              </a:ext>
            </a:extLst>
          </p:cNvPr>
          <p:cNvSpPr/>
          <p:nvPr/>
        </p:nvSpPr>
        <p:spPr>
          <a:xfrm>
            <a:off x="8092440" y="1653681"/>
            <a:ext cx="1703070" cy="721026"/>
          </a:xfrm>
          <a:prstGeom prst="leftArrow">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B2A67505-EDA3-CFC2-9EEF-BD0A351D4879}"/>
              </a:ext>
            </a:extLst>
          </p:cNvPr>
          <p:cNvSpPr/>
          <p:nvPr/>
        </p:nvSpPr>
        <p:spPr>
          <a:xfrm>
            <a:off x="9502140" y="2707974"/>
            <a:ext cx="1703070" cy="721026"/>
          </a:xfrm>
          <a:prstGeom prst="leftArrow">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DCBC0750-6779-427D-AE88-744B4C4A8907}"/>
              </a:ext>
            </a:extLst>
          </p:cNvPr>
          <p:cNvSpPr/>
          <p:nvPr/>
        </p:nvSpPr>
        <p:spPr>
          <a:xfrm>
            <a:off x="9502140" y="4480991"/>
            <a:ext cx="1703070" cy="721026"/>
          </a:xfrm>
          <a:prstGeom prst="leftArrow">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0A14C395-1169-6225-7550-759894D6CC49}"/>
              </a:ext>
            </a:extLst>
          </p:cNvPr>
          <p:cNvSpPr/>
          <p:nvPr/>
        </p:nvSpPr>
        <p:spPr>
          <a:xfrm>
            <a:off x="8187690" y="5494380"/>
            <a:ext cx="1703070" cy="721026"/>
          </a:xfrm>
          <a:prstGeom prst="leftArrow">
            <a:avLst/>
          </a:prstGeom>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4D18502-3EF4-214D-A45C-627D889AAA7C}"/>
              </a:ext>
            </a:extLst>
          </p:cNvPr>
          <p:cNvSpPr txBox="1"/>
          <p:nvPr/>
        </p:nvSpPr>
        <p:spPr>
          <a:xfrm>
            <a:off x="8732520" y="3628056"/>
            <a:ext cx="2621280" cy="646331"/>
          </a:xfrm>
          <a:prstGeom prst="rect">
            <a:avLst/>
          </a:prstGeom>
          <a:noFill/>
        </p:spPr>
        <p:txBody>
          <a:bodyPr wrap="square" rtlCol="0">
            <a:spAutoFit/>
          </a:bodyPr>
          <a:lstStyle/>
          <a:p>
            <a:r>
              <a:rPr lang="en-US" b="1" dirty="0"/>
              <a:t>Many possible </a:t>
            </a:r>
            <a:br>
              <a:rPr lang="en-US" b="1" dirty="0"/>
            </a:br>
            <a:r>
              <a:rPr lang="en-US" b="1" dirty="0"/>
              <a:t>starting places</a:t>
            </a:r>
          </a:p>
        </p:txBody>
      </p:sp>
      <p:sp>
        <p:nvSpPr>
          <p:cNvPr id="13" name="TextBox 12">
            <a:extLst>
              <a:ext uri="{FF2B5EF4-FFF2-40B4-BE49-F238E27FC236}">
                <a16:creationId xmlns:a16="http://schemas.microsoft.com/office/drawing/2014/main" id="{99F47E66-ADA8-B48D-7EB6-CE2C6EA2B182}"/>
              </a:ext>
            </a:extLst>
          </p:cNvPr>
          <p:cNvSpPr txBox="1"/>
          <p:nvPr/>
        </p:nvSpPr>
        <p:spPr>
          <a:xfrm>
            <a:off x="1173480" y="3635604"/>
            <a:ext cx="2255520" cy="646331"/>
          </a:xfrm>
          <a:prstGeom prst="rect">
            <a:avLst/>
          </a:prstGeom>
          <a:noFill/>
        </p:spPr>
        <p:txBody>
          <a:bodyPr wrap="square" rtlCol="0">
            <a:spAutoFit/>
          </a:bodyPr>
          <a:lstStyle/>
          <a:p>
            <a:pPr algn="r"/>
            <a:r>
              <a:rPr lang="en-US" b="1" dirty="0"/>
              <a:t>Always include time to reflect</a:t>
            </a:r>
          </a:p>
        </p:txBody>
      </p:sp>
    </p:spTree>
    <p:extLst>
      <p:ext uri="{BB962C8B-B14F-4D97-AF65-F5344CB8AC3E}">
        <p14:creationId xmlns:p14="http://schemas.microsoft.com/office/powerpoint/2010/main" val="210571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E6145107-1A10-DC22-2317-E4A46173B465}"/>
              </a:ext>
            </a:extLst>
          </p:cNvPr>
          <p:cNvGraphicFramePr/>
          <p:nvPr>
            <p:extLst>
              <p:ext uri="{D42A27DB-BD31-4B8C-83A1-F6EECF244321}">
                <p14:modId xmlns:p14="http://schemas.microsoft.com/office/powerpoint/2010/main" val="1219603605"/>
              </p:ext>
            </p:extLst>
          </p:nvPr>
        </p:nvGraphicFramePr>
        <p:xfrm>
          <a:off x="2941320" y="1810920"/>
          <a:ext cx="5669280" cy="41882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AE9D3317-2F71-4B24-B78C-EB6D61865C5B}"/>
              </a:ext>
            </a:extLst>
          </p:cNvPr>
          <p:cNvSpPr>
            <a:spLocks noGrp="1"/>
          </p:cNvSpPr>
          <p:nvPr>
            <p:ph type="title"/>
          </p:nvPr>
        </p:nvSpPr>
        <p:spPr/>
        <p:txBody>
          <a:bodyPr/>
          <a:lstStyle/>
          <a:p>
            <a:r>
              <a:rPr lang="en-US" sz="4400" b="1" dirty="0"/>
              <a:t>INTERCULTURAL TASKS </a:t>
            </a:r>
            <a:br>
              <a:rPr lang="en-US" dirty="0"/>
            </a:br>
            <a:r>
              <a:rPr lang="en-US" dirty="0"/>
              <a:t>with Technology</a:t>
            </a:r>
          </a:p>
        </p:txBody>
      </p:sp>
      <p:sp>
        <p:nvSpPr>
          <p:cNvPr id="5" name="Rectangle 4">
            <a:extLst>
              <a:ext uri="{FF2B5EF4-FFF2-40B4-BE49-F238E27FC236}">
                <a16:creationId xmlns:a16="http://schemas.microsoft.com/office/drawing/2014/main" id="{7F54887B-F354-4F51-B53E-2F439D669BB6}"/>
              </a:ext>
            </a:extLst>
          </p:cNvPr>
          <p:cNvSpPr/>
          <p:nvPr/>
        </p:nvSpPr>
        <p:spPr>
          <a:xfrm>
            <a:off x="3101788" y="1956684"/>
            <a:ext cx="8489990" cy="45246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CDFA9BB9-8489-472D-A98D-BF00838CF2AD}"/>
              </a:ext>
            </a:extLst>
          </p:cNvPr>
          <p:cNvSpPr>
            <a:spLocks noGrp="1"/>
          </p:cNvSpPr>
          <p:nvPr>
            <p:ph idx="1"/>
          </p:nvPr>
        </p:nvSpPr>
        <p:spPr>
          <a:xfrm>
            <a:off x="1087824" y="1956684"/>
            <a:ext cx="3513791" cy="3849624"/>
          </a:xfrm>
        </p:spPr>
        <p:txBody>
          <a:bodyPr>
            <a:normAutofit/>
          </a:bodyPr>
          <a:lstStyle/>
          <a:p>
            <a:pPr marL="0" indent="0">
              <a:buNone/>
            </a:pPr>
            <a:r>
              <a:rPr lang="en-US" sz="1800" dirty="0"/>
              <a:t>How does technology impact what is possible?</a:t>
            </a:r>
          </a:p>
        </p:txBody>
      </p:sp>
      <p:sp>
        <p:nvSpPr>
          <p:cNvPr id="12" name="Rectangle 11">
            <a:extLst>
              <a:ext uri="{FF2B5EF4-FFF2-40B4-BE49-F238E27FC236}">
                <a16:creationId xmlns:a16="http://schemas.microsoft.com/office/drawing/2014/main" id="{8C47EE14-3E97-AA99-35E3-6E5844ED4AA8}"/>
              </a:ext>
            </a:extLst>
          </p:cNvPr>
          <p:cNvSpPr/>
          <p:nvPr/>
        </p:nvSpPr>
        <p:spPr>
          <a:xfrm>
            <a:off x="7080094" y="1370457"/>
            <a:ext cx="2234314" cy="523220"/>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videos</a:t>
            </a:r>
            <a:endPar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15" name="Rectangle 14">
            <a:extLst>
              <a:ext uri="{FF2B5EF4-FFF2-40B4-BE49-F238E27FC236}">
                <a16:creationId xmlns:a16="http://schemas.microsoft.com/office/drawing/2014/main" id="{D0DCF329-8A0B-7E8C-E06E-840827B57C3B}"/>
              </a:ext>
            </a:extLst>
          </p:cNvPr>
          <p:cNvSpPr/>
          <p:nvPr/>
        </p:nvSpPr>
        <p:spPr>
          <a:xfrm>
            <a:off x="8870078" y="1913361"/>
            <a:ext cx="2767460" cy="523220"/>
          </a:xfrm>
          <a:prstGeom prst="rect">
            <a:avLst/>
          </a:prstGeom>
          <a:noFill/>
        </p:spPr>
        <p:txBody>
          <a:bodyPr wrap="square" lIns="91440" tIns="45720" rIns="91440" bIns="45720">
            <a:spAutoFit/>
          </a:bodyPr>
          <a:lstStyle/>
          <a:p>
            <a:pPr algn="ctr"/>
            <a:r>
              <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infographics</a:t>
            </a:r>
          </a:p>
        </p:txBody>
      </p:sp>
      <p:sp>
        <p:nvSpPr>
          <p:cNvPr id="16" name="Rectangle 15">
            <a:extLst>
              <a:ext uri="{FF2B5EF4-FFF2-40B4-BE49-F238E27FC236}">
                <a16:creationId xmlns:a16="http://schemas.microsoft.com/office/drawing/2014/main" id="{E03679BE-5F7A-60E4-AE2E-44AFD6355255}"/>
              </a:ext>
            </a:extLst>
          </p:cNvPr>
          <p:cNvSpPr/>
          <p:nvPr/>
        </p:nvSpPr>
        <p:spPr>
          <a:xfrm>
            <a:off x="9034732" y="1090022"/>
            <a:ext cx="2602806" cy="523220"/>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digital maps</a:t>
            </a:r>
            <a:endPar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17" name="Rectangle 16">
            <a:extLst>
              <a:ext uri="{FF2B5EF4-FFF2-40B4-BE49-F238E27FC236}">
                <a16:creationId xmlns:a16="http://schemas.microsoft.com/office/drawing/2014/main" id="{BF12BBD4-3800-DC24-05E0-07D1649A05BE}"/>
              </a:ext>
            </a:extLst>
          </p:cNvPr>
          <p:cNvSpPr/>
          <p:nvPr/>
        </p:nvSpPr>
        <p:spPr>
          <a:xfrm>
            <a:off x="8231298" y="2531352"/>
            <a:ext cx="2767461" cy="523220"/>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social media</a:t>
            </a:r>
            <a:endPar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19" name="Rectangle 18">
            <a:extLst>
              <a:ext uri="{FF2B5EF4-FFF2-40B4-BE49-F238E27FC236}">
                <a16:creationId xmlns:a16="http://schemas.microsoft.com/office/drawing/2014/main" id="{505FF79C-2F7E-981D-8525-FEEC71018DFC}"/>
              </a:ext>
            </a:extLst>
          </p:cNvPr>
          <p:cNvSpPr/>
          <p:nvPr/>
        </p:nvSpPr>
        <p:spPr>
          <a:xfrm>
            <a:off x="7446811" y="598808"/>
            <a:ext cx="2234314" cy="523220"/>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images</a:t>
            </a:r>
            <a:endPar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20" name="Rectangle 19">
            <a:extLst>
              <a:ext uri="{FF2B5EF4-FFF2-40B4-BE49-F238E27FC236}">
                <a16:creationId xmlns:a16="http://schemas.microsoft.com/office/drawing/2014/main" id="{D4D9989D-332D-FAEF-4F10-2CFF731875F1}"/>
              </a:ext>
            </a:extLst>
          </p:cNvPr>
          <p:cNvSpPr/>
          <p:nvPr/>
        </p:nvSpPr>
        <p:spPr>
          <a:xfrm>
            <a:off x="7965595" y="3912702"/>
            <a:ext cx="2519525" cy="954107"/>
          </a:xfrm>
          <a:prstGeom prst="rect">
            <a:avLst/>
          </a:prstGeom>
          <a:noFill/>
        </p:spPr>
        <p:txBody>
          <a:bodyPr wrap="square" lIns="91440" tIns="45720" rIns="91440" bIns="45720">
            <a:spAutoFit/>
          </a:bodyPr>
          <a:lstStyle/>
          <a:p>
            <a:pPr algn="ctr"/>
            <a:r>
              <a:rPr lang="en-US" sz="2800" dirty="0">
                <a:ln w="0"/>
                <a:solidFill>
                  <a:srgbClr val="3B893F"/>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blogs and wikis</a:t>
            </a:r>
            <a:endParaRPr lang="en-US" sz="2800" b="0" cap="none" spc="0" dirty="0">
              <a:ln w="0"/>
              <a:solidFill>
                <a:srgbClr val="3B893F"/>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21" name="Rectangle 20">
            <a:extLst>
              <a:ext uri="{FF2B5EF4-FFF2-40B4-BE49-F238E27FC236}">
                <a16:creationId xmlns:a16="http://schemas.microsoft.com/office/drawing/2014/main" id="{EDD0A46A-8166-3BC0-23CF-B4D1A1D74ABE}"/>
              </a:ext>
            </a:extLst>
          </p:cNvPr>
          <p:cNvSpPr/>
          <p:nvPr/>
        </p:nvSpPr>
        <p:spPr>
          <a:xfrm>
            <a:off x="7261414" y="5280253"/>
            <a:ext cx="2816976" cy="954107"/>
          </a:xfrm>
          <a:prstGeom prst="rect">
            <a:avLst/>
          </a:prstGeom>
          <a:noFill/>
        </p:spPr>
        <p:txBody>
          <a:bodyPr wrap="square" lIns="91440" tIns="45720" rIns="91440" bIns="45720">
            <a:spAutoFit/>
          </a:bodyPr>
          <a:lstStyle/>
          <a:p>
            <a:pPr algn="ctr"/>
            <a:r>
              <a:rPr lang="en-US" sz="2800" b="0" cap="none" spc="0" dirty="0">
                <a:ln w="0"/>
                <a:solidFill>
                  <a:srgbClr val="3B893F"/>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digital s</a:t>
            </a:r>
            <a:r>
              <a:rPr lang="en-US" sz="2800" dirty="0">
                <a:ln w="0"/>
                <a:solidFill>
                  <a:srgbClr val="3B893F"/>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torytelling</a:t>
            </a:r>
            <a:endParaRPr lang="en-US" sz="2800" b="0" cap="none" spc="0" dirty="0">
              <a:ln w="0"/>
              <a:solidFill>
                <a:srgbClr val="3B893F"/>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22" name="Rectangle 21">
            <a:extLst>
              <a:ext uri="{FF2B5EF4-FFF2-40B4-BE49-F238E27FC236}">
                <a16:creationId xmlns:a16="http://schemas.microsoft.com/office/drawing/2014/main" id="{6204FF96-8C8C-198F-7868-A3C107AC63B9}"/>
              </a:ext>
            </a:extLst>
          </p:cNvPr>
          <p:cNvSpPr/>
          <p:nvPr/>
        </p:nvSpPr>
        <p:spPr>
          <a:xfrm>
            <a:off x="9317507" y="4866809"/>
            <a:ext cx="2369335" cy="523220"/>
          </a:xfrm>
          <a:prstGeom prst="rect">
            <a:avLst/>
          </a:prstGeom>
          <a:noFill/>
        </p:spPr>
        <p:txBody>
          <a:bodyPr wrap="square" lIns="91440" tIns="45720" rIns="91440" bIns="45720">
            <a:spAutoFit/>
          </a:bodyPr>
          <a:lstStyle/>
          <a:p>
            <a:pPr algn="ctr"/>
            <a:r>
              <a:rPr lang="en-US" sz="2800" b="0" cap="none" spc="0" dirty="0">
                <a:ln w="0"/>
                <a:solidFill>
                  <a:srgbClr val="3B893F"/>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portfolios</a:t>
            </a:r>
          </a:p>
        </p:txBody>
      </p:sp>
      <p:sp>
        <p:nvSpPr>
          <p:cNvPr id="24" name="Rectangle 23">
            <a:extLst>
              <a:ext uri="{FF2B5EF4-FFF2-40B4-BE49-F238E27FC236}">
                <a16:creationId xmlns:a16="http://schemas.microsoft.com/office/drawing/2014/main" id="{923C0E82-FC77-0D21-214C-429A8FE65E0D}"/>
              </a:ext>
            </a:extLst>
          </p:cNvPr>
          <p:cNvSpPr/>
          <p:nvPr/>
        </p:nvSpPr>
        <p:spPr>
          <a:xfrm>
            <a:off x="8984785" y="3143962"/>
            <a:ext cx="2767461" cy="523220"/>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podcasts</a:t>
            </a:r>
            <a:endPar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25" name="Rectangle 24">
            <a:extLst>
              <a:ext uri="{FF2B5EF4-FFF2-40B4-BE49-F238E27FC236}">
                <a16:creationId xmlns:a16="http://schemas.microsoft.com/office/drawing/2014/main" id="{C68C3658-16C9-C97F-728B-240B8447ECC7}"/>
              </a:ext>
            </a:extLst>
          </p:cNvPr>
          <p:cNvSpPr/>
          <p:nvPr/>
        </p:nvSpPr>
        <p:spPr>
          <a:xfrm>
            <a:off x="9818223" y="5429524"/>
            <a:ext cx="1628743" cy="523220"/>
          </a:xfrm>
          <a:prstGeom prst="rect">
            <a:avLst/>
          </a:prstGeom>
          <a:noFill/>
        </p:spPr>
        <p:txBody>
          <a:bodyPr wrap="square" lIns="91440" tIns="45720" rIns="91440" bIns="45720">
            <a:spAutoFit/>
          </a:bodyPr>
          <a:lstStyle/>
          <a:p>
            <a:pPr algn="ctr"/>
            <a:r>
              <a:rPr lang="en-US" sz="2800" b="0" cap="none" spc="0" dirty="0">
                <a:ln w="0"/>
                <a:solidFill>
                  <a:srgbClr val="3B893F"/>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memes</a:t>
            </a:r>
          </a:p>
        </p:txBody>
      </p:sp>
      <p:sp>
        <p:nvSpPr>
          <p:cNvPr id="26" name="Rectangle 25">
            <a:extLst>
              <a:ext uri="{FF2B5EF4-FFF2-40B4-BE49-F238E27FC236}">
                <a16:creationId xmlns:a16="http://schemas.microsoft.com/office/drawing/2014/main" id="{225B98AF-1B3A-EF9B-C3D8-72F47FB8FBCD}"/>
              </a:ext>
            </a:extLst>
          </p:cNvPr>
          <p:cNvSpPr/>
          <p:nvPr/>
        </p:nvSpPr>
        <p:spPr>
          <a:xfrm>
            <a:off x="199172" y="3800683"/>
            <a:ext cx="1684351" cy="523220"/>
          </a:xfrm>
          <a:prstGeom prst="rect">
            <a:avLst/>
          </a:prstGeom>
          <a:noFill/>
        </p:spPr>
        <p:txBody>
          <a:bodyPr wrap="square" lIns="91440" tIns="45720" rIns="91440" bIns="45720">
            <a:spAutoFit/>
          </a:bodyPr>
          <a:lstStyle/>
          <a:p>
            <a:pPr algn="ctr"/>
            <a:r>
              <a:rPr lang="en-US" sz="2800" b="0" cap="none" spc="0" dirty="0">
                <a:ln w="0"/>
                <a:solidFill>
                  <a:schemeClr val="accent5">
                    <a:lumMod val="75000"/>
                  </a:schemeClr>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email</a:t>
            </a:r>
          </a:p>
        </p:txBody>
      </p:sp>
      <p:sp>
        <p:nvSpPr>
          <p:cNvPr id="27" name="Rectangle 26">
            <a:extLst>
              <a:ext uri="{FF2B5EF4-FFF2-40B4-BE49-F238E27FC236}">
                <a16:creationId xmlns:a16="http://schemas.microsoft.com/office/drawing/2014/main" id="{1886DD5B-3A80-4A78-9DD6-10BA450B281F}"/>
              </a:ext>
            </a:extLst>
          </p:cNvPr>
          <p:cNvSpPr/>
          <p:nvPr/>
        </p:nvSpPr>
        <p:spPr>
          <a:xfrm>
            <a:off x="1194890" y="4217572"/>
            <a:ext cx="2213682" cy="523220"/>
          </a:xfrm>
          <a:prstGeom prst="rect">
            <a:avLst/>
          </a:prstGeom>
          <a:noFill/>
        </p:spPr>
        <p:txBody>
          <a:bodyPr wrap="square" lIns="91440" tIns="45720" rIns="91440" bIns="45720">
            <a:spAutoFit/>
          </a:bodyPr>
          <a:lstStyle/>
          <a:p>
            <a:pPr algn="ctr"/>
            <a:r>
              <a:rPr lang="en-US" sz="2800" b="0" cap="none" spc="0" dirty="0">
                <a:ln w="0"/>
                <a:solidFill>
                  <a:schemeClr val="accent5">
                    <a:lumMod val="75000"/>
                  </a:schemeClr>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chatrooms</a:t>
            </a:r>
          </a:p>
        </p:txBody>
      </p:sp>
      <p:sp>
        <p:nvSpPr>
          <p:cNvPr id="28" name="Rectangle 27">
            <a:extLst>
              <a:ext uri="{FF2B5EF4-FFF2-40B4-BE49-F238E27FC236}">
                <a16:creationId xmlns:a16="http://schemas.microsoft.com/office/drawing/2014/main" id="{13A3176F-F13A-2CB4-B25E-BAB1ECC84E6E}"/>
              </a:ext>
            </a:extLst>
          </p:cNvPr>
          <p:cNvSpPr/>
          <p:nvPr/>
        </p:nvSpPr>
        <p:spPr>
          <a:xfrm>
            <a:off x="349659" y="5260603"/>
            <a:ext cx="2591661" cy="954107"/>
          </a:xfrm>
          <a:prstGeom prst="rect">
            <a:avLst/>
          </a:prstGeom>
          <a:noFill/>
        </p:spPr>
        <p:txBody>
          <a:bodyPr wrap="square" lIns="91440" tIns="45720" rIns="91440" bIns="45720">
            <a:spAutoFit/>
          </a:bodyPr>
          <a:lstStyle/>
          <a:p>
            <a:pPr algn="ctr"/>
            <a:r>
              <a:rPr lang="en-US" sz="2800" b="0" cap="none" spc="0" dirty="0">
                <a:ln w="0"/>
                <a:solidFill>
                  <a:schemeClr val="accent5">
                    <a:lumMod val="75000"/>
                  </a:schemeClr>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multiplayer games</a:t>
            </a:r>
          </a:p>
        </p:txBody>
      </p:sp>
      <p:sp>
        <p:nvSpPr>
          <p:cNvPr id="29" name="Rectangle 28">
            <a:extLst>
              <a:ext uri="{FF2B5EF4-FFF2-40B4-BE49-F238E27FC236}">
                <a16:creationId xmlns:a16="http://schemas.microsoft.com/office/drawing/2014/main" id="{CCFD1239-D35B-5E4E-16D8-9D64CDE389A4}"/>
              </a:ext>
            </a:extLst>
          </p:cNvPr>
          <p:cNvSpPr/>
          <p:nvPr/>
        </p:nvSpPr>
        <p:spPr>
          <a:xfrm>
            <a:off x="335645" y="4689189"/>
            <a:ext cx="3150953" cy="523220"/>
          </a:xfrm>
          <a:prstGeom prst="rect">
            <a:avLst/>
          </a:prstGeom>
          <a:noFill/>
        </p:spPr>
        <p:txBody>
          <a:bodyPr wrap="square" lIns="91440" tIns="45720" rIns="91440" bIns="45720">
            <a:spAutoFit/>
          </a:bodyPr>
          <a:lstStyle/>
          <a:p>
            <a:pPr algn="ctr"/>
            <a:r>
              <a:rPr lang="en-US" sz="2800" b="0" cap="none" spc="0" dirty="0">
                <a:ln w="0"/>
                <a:solidFill>
                  <a:schemeClr val="accent5">
                    <a:lumMod val="75000"/>
                  </a:schemeClr>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telecollaboration</a:t>
            </a:r>
          </a:p>
        </p:txBody>
      </p:sp>
      <p:sp>
        <p:nvSpPr>
          <p:cNvPr id="30" name="Rectangle 29">
            <a:extLst>
              <a:ext uri="{FF2B5EF4-FFF2-40B4-BE49-F238E27FC236}">
                <a16:creationId xmlns:a16="http://schemas.microsoft.com/office/drawing/2014/main" id="{305E585F-5DDB-CACA-1078-6E2C6676B050}"/>
              </a:ext>
            </a:extLst>
          </p:cNvPr>
          <p:cNvSpPr/>
          <p:nvPr/>
        </p:nvSpPr>
        <p:spPr>
          <a:xfrm>
            <a:off x="2523112" y="5521076"/>
            <a:ext cx="2213682" cy="954107"/>
          </a:xfrm>
          <a:prstGeom prst="rect">
            <a:avLst/>
          </a:prstGeom>
          <a:noFill/>
        </p:spPr>
        <p:txBody>
          <a:bodyPr wrap="square" lIns="91440" tIns="45720" rIns="91440" bIns="45720">
            <a:spAutoFit/>
          </a:bodyPr>
          <a:lstStyle/>
          <a:p>
            <a:pPr algn="ctr"/>
            <a:r>
              <a:rPr lang="en-US" sz="2800" dirty="0">
                <a:ln w="0"/>
                <a:solidFill>
                  <a:schemeClr val="accent5">
                    <a:lumMod val="75000"/>
                  </a:schemeClr>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d</a:t>
            </a:r>
            <a:r>
              <a:rPr lang="en-US" sz="2800" b="0" cap="none" spc="0" dirty="0">
                <a:ln w="0"/>
                <a:solidFill>
                  <a:schemeClr val="accent5">
                    <a:lumMod val="75000"/>
                  </a:schemeClr>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iscussion boards</a:t>
            </a:r>
          </a:p>
        </p:txBody>
      </p:sp>
      <p:sp>
        <p:nvSpPr>
          <p:cNvPr id="31" name="Rectangle 30">
            <a:extLst>
              <a:ext uri="{FF2B5EF4-FFF2-40B4-BE49-F238E27FC236}">
                <a16:creationId xmlns:a16="http://schemas.microsoft.com/office/drawing/2014/main" id="{1E82860A-31F7-03B5-66DD-894E64C7DF25}"/>
              </a:ext>
            </a:extLst>
          </p:cNvPr>
          <p:cNvSpPr/>
          <p:nvPr/>
        </p:nvSpPr>
        <p:spPr>
          <a:xfrm>
            <a:off x="9420150" y="519902"/>
            <a:ext cx="2234314" cy="646331"/>
          </a:xfrm>
          <a:prstGeom prst="rect">
            <a:avLst/>
          </a:prstGeom>
          <a:noFill/>
        </p:spPr>
        <p:txBody>
          <a:bodyPr wrap="square" lIns="91440" tIns="45720" rIns="91440" bIns="45720">
            <a:spAutoFit/>
          </a:bodyPr>
          <a:lstStyle/>
          <a:p>
            <a:pPr algn="ctr"/>
            <a:r>
              <a:rPr lang="en-US" sz="36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INPUT</a:t>
            </a:r>
            <a:endParaRPr lang="en-US" sz="36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32" name="Rectangle 31">
            <a:extLst>
              <a:ext uri="{FF2B5EF4-FFF2-40B4-BE49-F238E27FC236}">
                <a16:creationId xmlns:a16="http://schemas.microsoft.com/office/drawing/2014/main" id="{1D968158-18E1-4B95-1FDF-A8CD8D86DCC8}"/>
              </a:ext>
            </a:extLst>
          </p:cNvPr>
          <p:cNvSpPr/>
          <p:nvPr/>
        </p:nvSpPr>
        <p:spPr>
          <a:xfrm>
            <a:off x="9704593" y="4251534"/>
            <a:ext cx="2234314" cy="646331"/>
          </a:xfrm>
          <a:prstGeom prst="rect">
            <a:avLst/>
          </a:prstGeom>
          <a:noFill/>
        </p:spPr>
        <p:txBody>
          <a:bodyPr wrap="square" lIns="91440" tIns="45720" rIns="91440" bIns="45720">
            <a:spAutoFit/>
          </a:bodyPr>
          <a:lstStyle/>
          <a:p>
            <a:pPr algn="ctr"/>
            <a:r>
              <a:rPr lang="en-US" sz="3600" dirty="0">
                <a:ln w="0"/>
                <a:solidFill>
                  <a:schemeClr val="accent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OUTPUT</a:t>
            </a:r>
            <a:endParaRPr lang="en-US" sz="3600" b="0" cap="none" spc="0" dirty="0">
              <a:ln w="0"/>
              <a:solidFill>
                <a:schemeClr val="accent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33" name="Rectangle 32">
            <a:extLst>
              <a:ext uri="{FF2B5EF4-FFF2-40B4-BE49-F238E27FC236}">
                <a16:creationId xmlns:a16="http://schemas.microsoft.com/office/drawing/2014/main" id="{F951447B-715E-1D52-14EB-444AA7694D71}"/>
              </a:ext>
            </a:extLst>
          </p:cNvPr>
          <p:cNvSpPr/>
          <p:nvPr/>
        </p:nvSpPr>
        <p:spPr>
          <a:xfrm>
            <a:off x="426720" y="3318541"/>
            <a:ext cx="3150953" cy="646331"/>
          </a:xfrm>
          <a:prstGeom prst="rect">
            <a:avLst/>
          </a:prstGeom>
          <a:noFill/>
        </p:spPr>
        <p:txBody>
          <a:bodyPr wrap="square" lIns="91440" tIns="45720" rIns="91440" bIns="45720">
            <a:spAutoFit/>
          </a:bodyPr>
          <a:lstStyle/>
          <a:p>
            <a:pPr algn="ctr"/>
            <a:r>
              <a:rPr lang="en-US" sz="3600" dirty="0">
                <a:ln w="0"/>
                <a:solidFill>
                  <a:schemeClr val="accent5">
                    <a:lumMod val="75000"/>
                  </a:schemeClr>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INTERACTION</a:t>
            </a:r>
            <a:endParaRPr lang="en-US" sz="3600" b="0" cap="none" spc="0" dirty="0">
              <a:ln w="0"/>
              <a:solidFill>
                <a:schemeClr val="accent5">
                  <a:lumMod val="75000"/>
                </a:schemeClr>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34" name="Rectangle 33">
            <a:extLst>
              <a:ext uri="{FF2B5EF4-FFF2-40B4-BE49-F238E27FC236}">
                <a16:creationId xmlns:a16="http://schemas.microsoft.com/office/drawing/2014/main" id="{FD451FB6-F469-00B7-4107-C4DEAEEC0857}"/>
              </a:ext>
            </a:extLst>
          </p:cNvPr>
          <p:cNvSpPr/>
          <p:nvPr/>
        </p:nvSpPr>
        <p:spPr>
          <a:xfrm>
            <a:off x="3995881" y="3589536"/>
            <a:ext cx="3584909" cy="646331"/>
          </a:xfrm>
          <a:prstGeom prst="rect">
            <a:avLst/>
          </a:prstGeom>
          <a:noFill/>
        </p:spPr>
        <p:txBody>
          <a:bodyPr wrap="square" lIns="91440" tIns="45720" rIns="91440" bIns="45720">
            <a:spAutoFit/>
          </a:bodyPr>
          <a:lstStyle/>
          <a:p>
            <a:pPr algn="ctr"/>
            <a:r>
              <a:rPr lang="en-US" sz="3600" dirty="0">
                <a:ln w="0"/>
                <a:solidFill>
                  <a:schemeClr val="accent6">
                    <a:lumMod val="75000"/>
                  </a:schemeClr>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COMPETENCIES</a:t>
            </a:r>
            <a:endParaRPr lang="en-US" sz="3600" b="0" cap="none" spc="0" dirty="0">
              <a:ln w="0"/>
              <a:solidFill>
                <a:schemeClr val="accent6">
                  <a:lumMod val="75000"/>
                </a:schemeClr>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59474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ppt_y"/>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5" grpId="0"/>
      <p:bldP spid="16" grpId="0"/>
      <p:bldP spid="17" grpId="0"/>
      <p:bldP spid="19" grpId="0"/>
      <p:bldP spid="20" grpId="0"/>
      <p:bldP spid="21" grpId="0"/>
      <p:bldP spid="22" grpId="0"/>
      <p:bldP spid="24" grpId="0"/>
      <p:bldP spid="25" grpId="0"/>
      <p:bldP spid="26" grpId="0"/>
      <p:bldP spid="27" grpId="0"/>
      <p:bldP spid="28" grpId="0"/>
      <p:bldP spid="29" grpId="0"/>
      <p:bldP spid="30" grpId="0"/>
      <p:bldP spid="31" grpId="0"/>
      <p:bldP spid="32" grpId="0"/>
      <p:bldP spid="33" grpId="0"/>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30000" contrast="-3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B88144-47C1-B7EA-B524-CD5D37057DFC}"/>
              </a:ext>
            </a:extLst>
          </p:cNvPr>
          <p:cNvSpPr>
            <a:spLocks noGrp="1"/>
          </p:cNvSpPr>
          <p:nvPr>
            <p:ph type="title"/>
          </p:nvPr>
        </p:nvSpPr>
        <p:spPr>
          <a:xfrm>
            <a:off x="652116" y="299813"/>
            <a:ext cx="6856096" cy="2623794"/>
          </a:xfrm>
        </p:spPr>
        <p:txBody>
          <a:bodyPr>
            <a:normAutofit/>
          </a:bodyPr>
          <a:lstStyle/>
          <a:p>
            <a:pPr algn="ctr"/>
            <a:r>
              <a:rPr lang="en-US" dirty="0">
                <a:solidFill>
                  <a:srgbClr val="10322B"/>
                </a:solidFill>
                <a:effectLst/>
                <a:latin typeface="Calibri Light" panose="020F0302020204030204" pitchFamily="34" charset="0"/>
                <a:ea typeface="Times New Roman" panose="02020603050405020304" pitchFamily="18" charset="0"/>
                <a:cs typeface="Times New Roman" panose="02020603050405020304" pitchFamily="18" charset="0"/>
              </a:rPr>
              <a:t>TEACHING INTERCULTURAL COMPETENCE WITH </a:t>
            </a:r>
            <a:br>
              <a:rPr lang="en-US" dirty="0">
                <a:solidFill>
                  <a:srgbClr val="10322B"/>
                </a:solidFill>
                <a:effectLst/>
                <a:latin typeface="Calibri Light" panose="020F0302020204030204" pitchFamily="34" charset="0"/>
                <a:ea typeface="Times New Roman" panose="02020603050405020304" pitchFamily="18" charset="0"/>
                <a:cs typeface="Times New Roman" panose="02020603050405020304" pitchFamily="18" charset="0"/>
              </a:rPr>
            </a:br>
            <a:r>
              <a:rPr lang="en-US" dirty="0">
                <a:solidFill>
                  <a:srgbClr val="10322B"/>
                </a:solidFill>
                <a:effectLst/>
                <a:latin typeface="Calibri Light" panose="020F0302020204030204" pitchFamily="34" charset="0"/>
                <a:ea typeface="Times New Roman" panose="02020603050405020304" pitchFamily="18" charset="0"/>
                <a:cs typeface="Times New Roman" panose="02020603050405020304" pitchFamily="18" charset="0"/>
              </a:rPr>
              <a:t>TECHNOLOGY-INFUSED TASKS</a:t>
            </a:r>
            <a:endParaRPr lang="en-US" sz="4800" dirty="0"/>
          </a:p>
        </p:txBody>
      </p:sp>
      <p:pic>
        <p:nvPicPr>
          <p:cNvPr id="8" name="Content Placeholder 7">
            <a:extLst>
              <a:ext uri="{FF2B5EF4-FFF2-40B4-BE49-F238E27FC236}">
                <a16:creationId xmlns:a16="http://schemas.microsoft.com/office/drawing/2014/main" id="{948C285C-4090-3D78-1D84-A4459DA23A3E}"/>
              </a:ext>
            </a:extLst>
          </p:cNvPr>
          <p:cNvPicPr>
            <a:picLocks noGrp="1" noChangeAspect="1"/>
          </p:cNvPicPr>
          <p:nvPr>
            <p:ph idx="1"/>
          </p:nvPr>
        </p:nvPicPr>
        <p:blipFill>
          <a:blip r:embed="rId5"/>
          <a:srcRect/>
          <a:stretch/>
        </p:blipFill>
        <p:spPr>
          <a:xfrm>
            <a:off x="7668706" y="642594"/>
            <a:ext cx="3935690" cy="2623793"/>
          </a:xfrm>
          <a:prstGeom prst="rect">
            <a:avLst/>
          </a:prstGeom>
          <a:ln>
            <a:noFill/>
          </a:ln>
          <a:effectLst>
            <a:outerShdw blurRad="190500" algn="tl" rotWithShape="0">
              <a:srgbClr val="000000">
                <a:alpha val="70000"/>
              </a:srgbClr>
            </a:outerShdw>
          </a:effectLst>
        </p:spPr>
      </p:pic>
      <p:sp>
        <p:nvSpPr>
          <p:cNvPr id="6" name="Text Placeholder 5">
            <a:extLst>
              <a:ext uri="{FF2B5EF4-FFF2-40B4-BE49-F238E27FC236}">
                <a16:creationId xmlns:a16="http://schemas.microsoft.com/office/drawing/2014/main" id="{3BAF5EEB-F884-C328-56D9-F492914A154F}"/>
              </a:ext>
            </a:extLst>
          </p:cNvPr>
          <p:cNvSpPr>
            <a:spLocks noGrp="1"/>
          </p:cNvSpPr>
          <p:nvPr>
            <p:ph type="body" idx="4294967295"/>
          </p:nvPr>
        </p:nvSpPr>
        <p:spPr>
          <a:xfrm>
            <a:off x="651510" y="3450006"/>
            <a:ext cx="10918596" cy="2983230"/>
          </a:xfrm>
        </p:spPr>
        <p:txBody>
          <a:bodyPr>
            <a:normAutofit fontScale="92500"/>
          </a:bodyPr>
          <a:lstStyle/>
          <a:p>
            <a:pPr marL="0" indent="0">
              <a:buNone/>
            </a:pPr>
            <a:r>
              <a:rPr lang="en-US" sz="1800" dirty="0">
                <a:latin typeface="Calibri" panose="020F0502020204030204" pitchFamily="34" charset="0"/>
                <a:ea typeface="Times New Roman" panose="02020603050405020304" pitchFamily="18" charset="0"/>
                <a:cs typeface="Times New Roman" panose="02020603050405020304" pitchFamily="18" charset="0"/>
              </a:rPr>
              <a:t>Today’s technology offers unprecedented opportunities to cross cultural boundaries, interact with various cultural groups, and indeed to form intercultural communities that transcend national borders and linguistic barriers. Language courses that emphasize , o can prepare our learners to cross the digital divide as well as linguistic and cultural boundaries in their personal and professional interactions. Technology impacts the ways we can access content, communicate, collaborate, and produce our own content, in general and specifically in the context of language learning. It also impacts the content itself and shifts the goals of language learning in ways that our field has only begun to explore. This workshop will begin by offering clear definitions of culture and intercultural competence, as well as a brief overview of the ACTFL Can-Do Statements for Intercultural Competence (2017). Then, we will consider and create task designs that not only develop the skills of intercultural competence but also demonstrate emerging opportunities and challenges of technology in the teaching of ICC, including virtual collaboration and interaction with generative AI chatbots. </a:t>
            </a:r>
          </a:p>
        </p:txBody>
      </p:sp>
      <p:sp>
        <p:nvSpPr>
          <p:cNvPr id="2" name="TextBox 1">
            <a:extLst>
              <a:ext uri="{FF2B5EF4-FFF2-40B4-BE49-F238E27FC236}">
                <a16:creationId xmlns:a16="http://schemas.microsoft.com/office/drawing/2014/main" id="{70C65720-69BE-38D4-5F7F-33AED5C65861}"/>
              </a:ext>
            </a:extLst>
          </p:cNvPr>
          <p:cNvSpPr txBox="1"/>
          <p:nvPr/>
        </p:nvSpPr>
        <p:spPr>
          <a:xfrm>
            <a:off x="956002" y="2461942"/>
            <a:ext cx="3158798" cy="923330"/>
          </a:xfrm>
          <a:prstGeom prst="rect">
            <a:avLst/>
          </a:prstGeom>
          <a:noFill/>
        </p:spPr>
        <p:txBody>
          <a:bodyPr wrap="square" rtlCol="0">
            <a:spAutoFit/>
          </a:bodyPr>
          <a:lstStyle/>
          <a:p>
            <a:r>
              <a:rPr lang="en-US" cap="small" dirty="0"/>
              <a:t>presented by</a:t>
            </a:r>
            <a:r>
              <a:rPr lang="en-US" dirty="0"/>
              <a:t> </a:t>
            </a:r>
          </a:p>
          <a:p>
            <a:r>
              <a:rPr lang="en-US" dirty="0"/>
              <a:t>Dr. Amanda Lanier </a:t>
            </a:r>
          </a:p>
          <a:p>
            <a:r>
              <a:rPr lang="en-US" sz="1600" dirty="0"/>
              <a:t>Michigan State University</a:t>
            </a:r>
          </a:p>
        </p:txBody>
      </p:sp>
      <p:sp>
        <p:nvSpPr>
          <p:cNvPr id="5" name="TextBox 4">
            <a:extLst>
              <a:ext uri="{FF2B5EF4-FFF2-40B4-BE49-F238E27FC236}">
                <a16:creationId xmlns:a16="http://schemas.microsoft.com/office/drawing/2014/main" id="{0D9CCC52-978C-490F-CAE9-6BF959F093FA}"/>
              </a:ext>
            </a:extLst>
          </p:cNvPr>
          <p:cNvSpPr txBox="1"/>
          <p:nvPr/>
        </p:nvSpPr>
        <p:spPr>
          <a:xfrm>
            <a:off x="4270752" y="2701362"/>
            <a:ext cx="2743200" cy="646331"/>
          </a:xfrm>
          <a:prstGeom prst="rect">
            <a:avLst/>
          </a:prstGeom>
          <a:noFill/>
        </p:spPr>
        <p:txBody>
          <a:bodyPr wrap="square" rtlCol="0">
            <a:spAutoFit/>
          </a:bodyPr>
          <a:lstStyle/>
          <a:p>
            <a:pPr algn="r"/>
            <a:r>
              <a:rPr lang="en-US" dirty="0"/>
              <a:t>Georgetown STARTALK</a:t>
            </a:r>
          </a:p>
          <a:p>
            <a:pPr algn="r"/>
            <a:r>
              <a:rPr lang="en-US" dirty="0"/>
              <a:t>December 2024</a:t>
            </a:r>
          </a:p>
        </p:txBody>
      </p:sp>
    </p:spTree>
    <p:extLst>
      <p:ext uri="{BB962C8B-B14F-4D97-AF65-F5344CB8AC3E}">
        <p14:creationId xmlns:p14="http://schemas.microsoft.com/office/powerpoint/2010/main" val="22746799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4">
            <a:extLst>
              <a:ext uri="{FF2B5EF4-FFF2-40B4-BE49-F238E27FC236}">
                <a16:creationId xmlns:a16="http://schemas.microsoft.com/office/drawing/2014/main" id="{F079311E-ACE6-EAC5-1087-455DB7ACF044}"/>
              </a:ext>
            </a:extLst>
          </p:cNvPr>
          <p:cNvGraphicFramePr>
            <a:graphicFrameLocks/>
          </p:cNvGraphicFramePr>
          <p:nvPr>
            <p:extLst>
              <p:ext uri="{D42A27DB-BD31-4B8C-83A1-F6EECF244321}">
                <p14:modId xmlns:p14="http://schemas.microsoft.com/office/powerpoint/2010/main" val="2453574529"/>
              </p:ext>
            </p:extLst>
          </p:nvPr>
        </p:nvGraphicFramePr>
        <p:xfrm>
          <a:off x="1169565" y="2033594"/>
          <a:ext cx="10420997" cy="4295509"/>
        </p:xfrm>
        <a:graphic>
          <a:graphicData uri="http://schemas.openxmlformats.org/drawingml/2006/table">
            <a:tbl>
              <a:tblPr firstRow="1" bandRow="1">
                <a:tableStyleId>{16D9F66E-5EB9-4882-86FB-DCBF35E3C3E4}</a:tableStyleId>
              </a:tblPr>
              <a:tblGrid>
                <a:gridCol w="2019676">
                  <a:extLst>
                    <a:ext uri="{9D8B030D-6E8A-4147-A177-3AD203B41FA5}">
                      <a16:colId xmlns:a16="http://schemas.microsoft.com/office/drawing/2014/main" val="2773677383"/>
                    </a:ext>
                  </a:extLst>
                </a:gridCol>
                <a:gridCol w="8401321">
                  <a:extLst>
                    <a:ext uri="{9D8B030D-6E8A-4147-A177-3AD203B41FA5}">
                      <a16:colId xmlns:a16="http://schemas.microsoft.com/office/drawing/2014/main" val="1397662387"/>
                    </a:ext>
                  </a:extLst>
                </a:gridCol>
              </a:tblGrid>
              <a:tr h="372757">
                <a:tc>
                  <a:txBody>
                    <a:bodyPr/>
                    <a:lstStyle/>
                    <a:p>
                      <a:r>
                        <a:rPr lang="en-US" dirty="0">
                          <a:solidFill>
                            <a:schemeClr val="bg1"/>
                          </a:solidFill>
                        </a:rPr>
                        <a:t>Choices &amp; Steps</a:t>
                      </a:r>
                    </a:p>
                  </a:txBody>
                  <a:tcPr>
                    <a:lnL w="12700" cap="flat" cmpd="sng" algn="ctr">
                      <a:noFill/>
                      <a:prstDash val="solid"/>
                      <a:round/>
                      <a:headEnd type="none" w="med" len="med"/>
                      <a:tailEnd type="none" w="med" len="med"/>
                    </a:lnL>
                    <a:lnT w="12700" cap="flat" cmpd="sng" algn="ctr">
                      <a:noFill/>
                      <a:prstDash val="solid"/>
                      <a:round/>
                      <a:headEnd type="none" w="med" len="med"/>
                      <a:tailEnd type="none" w="med" len="med"/>
                    </a:lnT>
                    <a:solidFill>
                      <a:schemeClr val="tx1">
                        <a:lumMod val="75000"/>
                        <a:lumOff val="25000"/>
                      </a:schemeClr>
                    </a:solidFill>
                  </a:tcPr>
                </a:tc>
                <a:tc>
                  <a:txBody>
                    <a:bodyPr/>
                    <a:lstStyle/>
                    <a:p>
                      <a:r>
                        <a:rPr lang="en-US" b="1" dirty="0">
                          <a:solidFill>
                            <a:schemeClr val="bg1"/>
                          </a:solidFill>
                        </a:rPr>
                        <a:t>Ask Yourself…</a:t>
                      </a:r>
                    </a:p>
                  </a:txBody>
                  <a:tcPr>
                    <a:lnT w="12700" cap="flat" cmpd="sng" algn="ctr">
                      <a:noFill/>
                      <a:prstDash val="solid"/>
                      <a:round/>
                      <a:headEnd type="none" w="med" len="med"/>
                      <a:tailEnd type="none" w="med" len="med"/>
                    </a:lnT>
                    <a:solidFill>
                      <a:schemeClr val="accent6"/>
                    </a:solidFill>
                  </a:tcPr>
                </a:tc>
                <a:extLst>
                  <a:ext uri="{0D108BD9-81ED-4DB2-BD59-A6C34878D82A}">
                    <a16:rowId xmlns:a16="http://schemas.microsoft.com/office/drawing/2014/main" val="2632035450"/>
                  </a:ext>
                </a:extLst>
              </a:tr>
              <a:tr h="558600">
                <a:tc>
                  <a:txBody>
                    <a:bodyPr/>
                    <a:lstStyle/>
                    <a:p>
                      <a:r>
                        <a:rPr lang="en-US" b="1" dirty="0">
                          <a:solidFill>
                            <a:schemeClr val="bg1"/>
                          </a:solidFill>
                        </a:rPr>
                        <a:t>CONTENT</a:t>
                      </a:r>
                    </a:p>
                  </a:txBody>
                  <a:tcPr>
                    <a:lnL w="12700" cap="flat" cmpd="sng" algn="ctr">
                      <a:noFill/>
                      <a:prstDash val="solid"/>
                      <a:round/>
                      <a:headEnd type="none" w="med" len="med"/>
                      <a:tailEnd type="none" w="med" len="med"/>
                    </a:lnL>
                    <a:solidFill>
                      <a:schemeClr val="accent5"/>
                    </a:solidFill>
                  </a:tcPr>
                </a:tc>
                <a:tc>
                  <a:txBody>
                    <a:bodyPr/>
                    <a:lstStyle/>
                    <a:p>
                      <a:r>
                        <a:rPr lang="en-US" sz="2000" b="0" dirty="0"/>
                        <a:t>What is the topic? How can we treat it in an intercultural way?</a:t>
                      </a:r>
                    </a:p>
                  </a:txBody>
                  <a:tcPr/>
                </a:tc>
                <a:extLst>
                  <a:ext uri="{0D108BD9-81ED-4DB2-BD59-A6C34878D82A}">
                    <a16:rowId xmlns:a16="http://schemas.microsoft.com/office/drawing/2014/main" val="3224730859"/>
                  </a:ext>
                </a:extLst>
              </a:tr>
              <a:tr h="640965">
                <a:tc>
                  <a:txBody>
                    <a:bodyPr/>
                    <a:lstStyle/>
                    <a:p>
                      <a:r>
                        <a:rPr lang="en-US" b="1" dirty="0">
                          <a:solidFill>
                            <a:schemeClr val="bg1"/>
                          </a:solidFill>
                        </a:rPr>
                        <a:t>STIMULI</a:t>
                      </a:r>
                    </a:p>
                  </a:txBody>
                  <a:tcPr>
                    <a:lnL w="12700" cap="flat" cmpd="sng" algn="ctr">
                      <a:noFill/>
                      <a:prstDash val="solid"/>
                      <a:round/>
                      <a:headEnd type="none" w="med" len="med"/>
                      <a:tailEnd type="none" w="med" len="med"/>
                    </a:lnL>
                    <a:solidFill>
                      <a:srgbClr val="1A0E7D"/>
                    </a:solidFill>
                  </a:tcPr>
                </a:tc>
                <a:tc>
                  <a:txBody>
                    <a:bodyPr/>
                    <a:lstStyle/>
                    <a:p>
                      <a:r>
                        <a:rPr lang="en-US" sz="2000" dirty="0"/>
                        <a:t>How will I introduce it? </a:t>
                      </a:r>
                    </a:p>
                    <a:p>
                      <a:r>
                        <a:rPr lang="en-US" sz="2000" dirty="0"/>
                        <a:t>What input will I provide so they can experience this topic?</a:t>
                      </a:r>
                    </a:p>
                  </a:txBody>
                  <a:tcPr/>
                </a:tc>
                <a:extLst>
                  <a:ext uri="{0D108BD9-81ED-4DB2-BD59-A6C34878D82A}">
                    <a16:rowId xmlns:a16="http://schemas.microsoft.com/office/drawing/2014/main" val="2392220429"/>
                  </a:ext>
                </a:extLst>
              </a:tr>
              <a:tr h="640965">
                <a:tc>
                  <a:txBody>
                    <a:bodyPr/>
                    <a:lstStyle/>
                    <a:p>
                      <a:r>
                        <a:rPr lang="en-US" b="1" dirty="0">
                          <a:solidFill>
                            <a:schemeClr val="bg1"/>
                          </a:solidFill>
                        </a:rPr>
                        <a:t>OBSERVATION</a:t>
                      </a:r>
                    </a:p>
                  </a:txBody>
                  <a:tcPr>
                    <a:lnL w="12700" cap="flat" cmpd="sng" algn="ctr">
                      <a:noFill/>
                      <a:prstDash val="solid"/>
                      <a:round/>
                      <a:headEnd type="none" w="med" len="med"/>
                      <a:tailEnd type="none" w="med" len="med"/>
                    </a:lnL>
                    <a:solidFill>
                      <a:schemeClr val="accent3"/>
                    </a:solidFill>
                  </a:tcPr>
                </a:tc>
                <a:tc>
                  <a:txBody>
                    <a:bodyPr/>
                    <a:lstStyle/>
                    <a:p>
                      <a:r>
                        <a:rPr lang="en-US" sz="2000" dirty="0"/>
                        <a:t>What will I ask them to do with the stimuli? What do I want them to notice? Do they have the language to describe what they notice?</a:t>
                      </a:r>
                    </a:p>
                  </a:txBody>
                  <a:tcPr/>
                </a:tc>
                <a:extLst>
                  <a:ext uri="{0D108BD9-81ED-4DB2-BD59-A6C34878D82A}">
                    <a16:rowId xmlns:a16="http://schemas.microsoft.com/office/drawing/2014/main" val="2449372315"/>
                  </a:ext>
                </a:extLst>
              </a:tr>
              <a:tr h="1007232">
                <a:tc>
                  <a:txBody>
                    <a:bodyPr/>
                    <a:lstStyle/>
                    <a:p>
                      <a:r>
                        <a:rPr lang="en-US" b="1" dirty="0">
                          <a:solidFill>
                            <a:schemeClr val="bg1"/>
                          </a:solidFill>
                        </a:rPr>
                        <a:t>APPLICATION</a:t>
                      </a:r>
                    </a:p>
                  </a:txBody>
                  <a:tcPr>
                    <a:lnL w="12700" cap="flat" cmpd="sng" algn="ctr">
                      <a:noFill/>
                      <a:prstDash val="solid"/>
                      <a:round/>
                      <a:headEnd type="none" w="med" len="med"/>
                      <a:tailEnd type="none" w="med" len="med"/>
                    </a:lnL>
                    <a:solidFill>
                      <a:srgbClr val="3B893F"/>
                    </a:solidFill>
                  </a:tcPr>
                </a:tc>
                <a:tc>
                  <a:txBody>
                    <a:bodyPr/>
                    <a:lstStyle/>
                    <a:p>
                      <a:r>
                        <a:rPr lang="en-US" sz="2000" dirty="0"/>
                        <a:t>What will they do next? </a:t>
                      </a:r>
                    </a:p>
                    <a:p>
                      <a:pPr marL="285750" indent="-285750">
                        <a:buFont typeface="Wingdings" panose="05000000000000000000" pitchFamily="2" charset="2"/>
                        <a:buChar char="Ø"/>
                      </a:pPr>
                      <a:r>
                        <a:rPr lang="en-US" sz="2000" b="1" dirty="0"/>
                        <a:t>Investigate</a:t>
                      </a:r>
                      <a:r>
                        <a:rPr lang="en-US" sz="2000" dirty="0"/>
                        <a:t> – explore other examples</a:t>
                      </a:r>
                    </a:p>
                    <a:p>
                      <a:pPr marL="285750" indent="-285750">
                        <a:buFont typeface="Wingdings" panose="05000000000000000000" pitchFamily="2" charset="2"/>
                        <a:buChar char="Ø"/>
                      </a:pPr>
                      <a:r>
                        <a:rPr lang="en-US" sz="2000" b="1" dirty="0"/>
                        <a:t>Interact</a:t>
                      </a:r>
                      <a:r>
                        <a:rPr lang="en-US" sz="2000" dirty="0"/>
                        <a:t> – try to “do” appropriately</a:t>
                      </a:r>
                    </a:p>
                  </a:txBody>
                  <a:tcPr/>
                </a:tc>
                <a:extLst>
                  <a:ext uri="{0D108BD9-81ED-4DB2-BD59-A6C34878D82A}">
                    <a16:rowId xmlns:a16="http://schemas.microsoft.com/office/drawing/2014/main" val="3495465546"/>
                  </a:ext>
                </a:extLst>
              </a:tr>
              <a:tr h="558600">
                <a:tc>
                  <a:txBody>
                    <a:bodyPr/>
                    <a:lstStyle/>
                    <a:p>
                      <a:r>
                        <a:rPr lang="en-US" b="1" dirty="0">
                          <a:solidFill>
                            <a:schemeClr val="bg1"/>
                          </a:solidFill>
                        </a:rPr>
                        <a:t>DEBRIEFING</a:t>
                      </a:r>
                    </a:p>
                  </a:txBody>
                  <a:tcPr>
                    <a:lnL w="12700" cap="flat" cmpd="sng" algn="ctr">
                      <a:noFill/>
                      <a:prstDash val="solid"/>
                      <a:round/>
                      <a:headEnd type="none" w="med" len="med"/>
                      <a:tailEnd type="none" w="med" len="med"/>
                    </a:lnL>
                    <a:solidFill>
                      <a:schemeClr val="accent4">
                        <a:lumMod val="75000"/>
                      </a:schemeClr>
                    </a:solidFill>
                  </a:tcPr>
                </a:tc>
                <a:tc>
                  <a:txBody>
                    <a:bodyPr/>
                    <a:lstStyle/>
                    <a:p>
                      <a:r>
                        <a:rPr lang="en-US" sz="2000" dirty="0"/>
                        <a:t>How will the class summarize, report, and compare what they found? </a:t>
                      </a:r>
                    </a:p>
                  </a:txBody>
                  <a:tcPr/>
                </a:tc>
                <a:extLst>
                  <a:ext uri="{0D108BD9-81ED-4DB2-BD59-A6C34878D82A}">
                    <a16:rowId xmlns:a16="http://schemas.microsoft.com/office/drawing/2014/main" val="1129323484"/>
                  </a:ext>
                </a:extLst>
              </a:tr>
              <a:tr h="361967">
                <a:tc>
                  <a:txBody>
                    <a:bodyPr/>
                    <a:lstStyle/>
                    <a:p>
                      <a:r>
                        <a:rPr lang="en-US" b="1" dirty="0">
                          <a:solidFill>
                            <a:schemeClr val="bg1"/>
                          </a:solidFill>
                        </a:rPr>
                        <a:t>REFLECTION</a:t>
                      </a:r>
                    </a:p>
                  </a:txBody>
                  <a:tcPr>
                    <a:lnL w="12700" cap="flat" cmpd="sng" algn="ctr">
                      <a:noFill/>
                      <a:prstDash val="solid"/>
                      <a:round/>
                      <a:headEnd type="none" w="med" len="med"/>
                      <a:tailEnd type="none" w="med" len="med"/>
                    </a:lnL>
                    <a:lnB w="12700" cap="flat" cmpd="sng" algn="ctr">
                      <a:noFill/>
                      <a:prstDash val="solid"/>
                      <a:round/>
                      <a:headEnd type="none" w="med" len="med"/>
                      <a:tailEnd type="none" w="med" len="med"/>
                    </a:lnB>
                    <a:solidFill>
                      <a:schemeClr val="accent6"/>
                    </a:solidFill>
                  </a:tcPr>
                </a:tc>
                <a:tc>
                  <a:txBody>
                    <a:bodyPr/>
                    <a:lstStyle/>
                    <a:p>
                      <a:r>
                        <a:rPr lang="en-US" sz="2000" dirty="0"/>
                        <a:t>When and how will they reflect? What do you want them to take away?</a:t>
                      </a:r>
                    </a:p>
                  </a:txBody>
                  <a:tcPr>
                    <a:lnB w="12700" cap="flat" cmpd="sng" algn="ctr">
                      <a:noFill/>
                      <a:prstDash val="solid"/>
                      <a:round/>
                      <a:headEnd type="none" w="med" len="med"/>
                      <a:tailEnd type="none" w="med" len="med"/>
                    </a:lnB>
                  </a:tcPr>
                </a:tc>
                <a:extLst>
                  <a:ext uri="{0D108BD9-81ED-4DB2-BD59-A6C34878D82A}">
                    <a16:rowId xmlns:a16="http://schemas.microsoft.com/office/drawing/2014/main" val="3773485877"/>
                  </a:ext>
                </a:extLst>
              </a:tr>
            </a:tbl>
          </a:graphicData>
        </a:graphic>
      </p:graphicFrame>
      <p:sp>
        <p:nvSpPr>
          <p:cNvPr id="24" name="Rectangle 23">
            <a:extLst>
              <a:ext uri="{FF2B5EF4-FFF2-40B4-BE49-F238E27FC236}">
                <a16:creationId xmlns:a16="http://schemas.microsoft.com/office/drawing/2014/main" id="{A8E311DE-DEA1-BA8E-8D11-DCA01BD0772C}"/>
              </a:ext>
            </a:extLst>
          </p:cNvPr>
          <p:cNvSpPr/>
          <p:nvPr/>
        </p:nvSpPr>
        <p:spPr>
          <a:xfrm>
            <a:off x="3204553" y="2020634"/>
            <a:ext cx="8489990" cy="4414673"/>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7C3FDB-32D5-4732-AD0F-A72E0E9A4E51}"/>
              </a:ext>
            </a:extLst>
          </p:cNvPr>
          <p:cNvSpPr>
            <a:spLocks noGrp="1"/>
          </p:cNvSpPr>
          <p:nvPr>
            <p:ph type="title"/>
          </p:nvPr>
        </p:nvSpPr>
        <p:spPr/>
        <p:txBody>
          <a:bodyPr/>
          <a:lstStyle/>
          <a:p>
            <a:r>
              <a:rPr lang="en-US" sz="4400" b="1" dirty="0"/>
              <a:t>ICC ACTIVITY DESIGNS </a:t>
            </a:r>
            <a:br>
              <a:rPr lang="en-US" dirty="0"/>
            </a:br>
            <a:r>
              <a:rPr lang="en-US" dirty="0"/>
              <a:t>Find the Intercultural Potential</a:t>
            </a:r>
          </a:p>
        </p:txBody>
      </p:sp>
      <p:sp>
        <p:nvSpPr>
          <p:cNvPr id="10" name="Text Box 15">
            <a:extLst>
              <a:ext uri="{FF2B5EF4-FFF2-40B4-BE49-F238E27FC236}">
                <a16:creationId xmlns:a16="http://schemas.microsoft.com/office/drawing/2014/main" id="{1178C2B5-88E3-4767-8481-5C3E6FBD5F86}"/>
              </a:ext>
            </a:extLst>
          </p:cNvPr>
          <p:cNvSpPr txBox="1">
            <a:spLocks noChangeArrowheads="1"/>
          </p:cNvSpPr>
          <p:nvPr/>
        </p:nvSpPr>
        <p:spPr bwMode="auto">
          <a:xfrm>
            <a:off x="719788" y="3735478"/>
            <a:ext cx="1514519"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1" name="Text Box 18">
            <a:extLst>
              <a:ext uri="{FF2B5EF4-FFF2-40B4-BE49-F238E27FC236}">
                <a16:creationId xmlns:a16="http://schemas.microsoft.com/office/drawing/2014/main" id="{F245C07F-ABAE-4326-A3B0-B04DF8CDA4CB}"/>
              </a:ext>
            </a:extLst>
          </p:cNvPr>
          <p:cNvSpPr txBox="1">
            <a:spLocks noChangeArrowheads="1"/>
          </p:cNvSpPr>
          <p:nvPr/>
        </p:nvSpPr>
        <p:spPr bwMode="auto">
          <a:xfrm>
            <a:off x="921597" y="4564454"/>
            <a:ext cx="1312709" cy="678535"/>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2" name="Text Box 21">
            <a:extLst>
              <a:ext uri="{FF2B5EF4-FFF2-40B4-BE49-F238E27FC236}">
                <a16:creationId xmlns:a16="http://schemas.microsoft.com/office/drawing/2014/main" id="{19C7CED5-2A26-44D1-8B5E-55AAF714F2C1}"/>
              </a:ext>
            </a:extLst>
          </p:cNvPr>
          <p:cNvSpPr txBox="1">
            <a:spLocks noChangeArrowheads="1"/>
          </p:cNvSpPr>
          <p:nvPr/>
        </p:nvSpPr>
        <p:spPr bwMode="auto">
          <a:xfrm>
            <a:off x="905836" y="5572470"/>
            <a:ext cx="1344232" cy="656427"/>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3" name="Text Box 24">
            <a:extLst>
              <a:ext uri="{FF2B5EF4-FFF2-40B4-BE49-F238E27FC236}">
                <a16:creationId xmlns:a16="http://schemas.microsoft.com/office/drawing/2014/main" id="{352ED641-E536-41AB-A98D-15060FAAD27B}"/>
              </a:ext>
            </a:extLst>
          </p:cNvPr>
          <p:cNvSpPr txBox="1">
            <a:spLocks noChangeArrowheads="1"/>
          </p:cNvSpPr>
          <p:nvPr/>
        </p:nvSpPr>
        <p:spPr bwMode="auto">
          <a:xfrm>
            <a:off x="1121141" y="2870805"/>
            <a:ext cx="1113166"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20" name="Arrow: Down 19">
            <a:extLst>
              <a:ext uri="{FF2B5EF4-FFF2-40B4-BE49-F238E27FC236}">
                <a16:creationId xmlns:a16="http://schemas.microsoft.com/office/drawing/2014/main" id="{80811991-94A3-4AE5-BB9C-AF6BD03FC284}"/>
              </a:ext>
            </a:extLst>
          </p:cNvPr>
          <p:cNvSpPr/>
          <p:nvPr/>
        </p:nvSpPr>
        <p:spPr>
          <a:xfrm>
            <a:off x="497457" y="2334883"/>
            <a:ext cx="569343" cy="4100424"/>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F2865DDF-A633-7760-1674-0384F29181B3}"/>
              </a:ext>
            </a:extLst>
          </p:cNvPr>
          <p:cNvSpPr/>
          <p:nvPr/>
        </p:nvSpPr>
        <p:spPr>
          <a:xfrm>
            <a:off x="8354370" y="802938"/>
            <a:ext cx="2770830" cy="1124452"/>
          </a:xfrm>
          <a:prstGeom prst="round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t>Professions &amp; Careers</a:t>
            </a:r>
          </a:p>
        </p:txBody>
      </p:sp>
      <p:pic>
        <p:nvPicPr>
          <p:cNvPr id="3" name="Picture 2" descr="Cartoon a cartoon of a person&#10;&#10;Description automatically generated">
            <a:extLst>
              <a:ext uri="{FF2B5EF4-FFF2-40B4-BE49-F238E27FC236}">
                <a16:creationId xmlns:a16="http://schemas.microsoft.com/office/drawing/2014/main" id="{0526323F-B340-04E6-71D2-DFA703C3E4A9}"/>
              </a:ext>
            </a:extLst>
          </p:cNvPr>
          <p:cNvPicPr>
            <a:picLocks noChangeAspect="1"/>
          </p:cNvPicPr>
          <p:nvPr/>
        </p:nvPicPr>
        <p:blipFill>
          <a:blip r:embed="rId3"/>
          <a:stretch>
            <a:fillRect/>
          </a:stretch>
        </p:blipFill>
        <p:spPr>
          <a:xfrm>
            <a:off x="3607686" y="2537502"/>
            <a:ext cx="7662717" cy="3137837"/>
          </a:xfrm>
          <a:prstGeom prst="rect">
            <a:avLst/>
          </a:prstGeom>
        </p:spPr>
      </p:pic>
      <p:sp>
        <p:nvSpPr>
          <p:cNvPr id="5" name="Rectangle: Rounded Corners 4">
            <a:extLst>
              <a:ext uri="{FF2B5EF4-FFF2-40B4-BE49-F238E27FC236}">
                <a16:creationId xmlns:a16="http://schemas.microsoft.com/office/drawing/2014/main" id="{A775ED9B-2309-2F79-E5FE-E1458ABA44CD}"/>
              </a:ext>
            </a:extLst>
          </p:cNvPr>
          <p:cNvSpPr/>
          <p:nvPr/>
        </p:nvSpPr>
        <p:spPr>
          <a:xfrm>
            <a:off x="8262675" y="696734"/>
            <a:ext cx="3294237" cy="1336860"/>
          </a:xfrm>
          <a:prstGeom prst="round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t>The Right Job </a:t>
            </a:r>
          </a:p>
          <a:p>
            <a:pPr algn="ctr"/>
            <a:r>
              <a:rPr lang="en-US" sz="2400" b="1" dirty="0"/>
              <a:t>for You</a:t>
            </a:r>
          </a:p>
        </p:txBody>
      </p:sp>
      <p:sp>
        <p:nvSpPr>
          <p:cNvPr id="4" name="TextBox 3">
            <a:extLst>
              <a:ext uri="{FF2B5EF4-FFF2-40B4-BE49-F238E27FC236}">
                <a16:creationId xmlns:a16="http://schemas.microsoft.com/office/drawing/2014/main" id="{A586538B-5B8C-82A2-7993-17F2AD4A59A0}"/>
              </a:ext>
            </a:extLst>
          </p:cNvPr>
          <p:cNvSpPr txBox="1"/>
          <p:nvPr/>
        </p:nvSpPr>
        <p:spPr>
          <a:xfrm>
            <a:off x="1327526" y="4807565"/>
            <a:ext cx="1813560" cy="400110"/>
          </a:xfrm>
          <a:prstGeom prst="rect">
            <a:avLst/>
          </a:prstGeom>
          <a:noFill/>
        </p:spPr>
        <p:txBody>
          <a:bodyPr wrap="square" rtlCol="0">
            <a:spAutoFit/>
          </a:bodyPr>
          <a:lstStyle/>
          <a:p>
            <a:r>
              <a:rPr lang="en-US" sz="2000" dirty="0">
                <a:solidFill>
                  <a:srgbClr val="FFFFFF"/>
                </a:solidFill>
              </a:rPr>
              <a:t>(MAIN TASK)</a:t>
            </a:r>
          </a:p>
        </p:txBody>
      </p:sp>
    </p:spTree>
    <p:extLst>
      <p:ext uri="{BB962C8B-B14F-4D97-AF65-F5344CB8AC3E}">
        <p14:creationId xmlns:p14="http://schemas.microsoft.com/office/powerpoint/2010/main" val="421625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26436-376C-8D45-EAA2-9601EC9774BA}"/>
              </a:ext>
            </a:extLst>
          </p:cNvPr>
          <p:cNvSpPr>
            <a:spLocks noGrp="1"/>
          </p:cNvSpPr>
          <p:nvPr>
            <p:ph type="title"/>
          </p:nvPr>
        </p:nvSpPr>
        <p:spPr/>
        <p:txBody>
          <a:bodyPr/>
          <a:lstStyle/>
          <a:p>
            <a:r>
              <a:rPr lang="en-US" dirty="0"/>
              <a:t>Intercultural Activities on Professions</a:t>
            </a:r>
          </a:p>
        </p:txBody>
      </p:sp>
      <p:sp>
        <p:nvSpPr>
          <p:cNvPr id="3" name="Content Placeholder 2">
            <a:extLst>
              <a:ext uri="{FF2B5EF4-FFF2-40B4-BE49-F238E27FC236}">
                <a16:creationId xmlns:a16="http://schemas.microsoft.com/office/drawing/2014/main" id="{65EF52E7-A2FB-9446-9299-A0CC62F582BF}"/>
              </a:ext>
            </a:extLst>
          </p:cNvPr>
          <p:cNvSpPr>
            <a:spLocks noGrp="1"/>
          </p:cNvSpPr>
          <p:nvPr>
            <p:ph idx="1"/>
          </p:nvPr>
        </p:nvSpPr>
        <p:spPr>
          <a:xfrm>
            <a:off x="4853268" y="2360191"/>
            <a:ext cx="6212541" cy="1791324"/>
          </a:xfrm>
          <a:prstGeom prst="roundRect">
            <a:avLst/>
          </a:prstGeom>
        </p:spPr>
        <p:style>
          <a:lnRef idx="0">
            <a:schemeClr val="accent5"/>
          </a:lnRef>
          <a:fillRef idx="3">
            <a:schemeClr val="accent5"/>
          </a:fillRef>
          <a:effectRef idx="3">
            <a:schemeClr val="accent5"/>
          </a:effectRef>
          <a:fontRef idx="minor">
            <a:schemeClr val="lt1"/>
          </a:fontRef>
        </p:style>
        <p:txBody>
          <a:bodyPr anchor="ctr">
            <a:normAutofit/>
          </a:bodyPr>
          <a:lstStyle/>
          <a:p>
            <a:pPr marL="0" indent="0" algn="ctr">
              <a:buNone/>
            </a:pPr>
            <a:r>
              <a:rPr lang="en-US" sz="3600" dirty="0"/>
              <a:t>What would you do with your language learners?</a:t>
            </a:r>
          </a:p>
        </p:txBody>
      </p:sp>
      <p:pic>
        <p:nvPicPr>
          <p:cNvPr id="4" name="Picture 3" descr="Cartoon a cartoon of a person&#10;&#10;Description automatically generated">
            <a:extLst>
              <a:ext uri="{FF2B5EF4-FFF2-40B4-BE49-F238E27FC236}">
                <a16:creationId xmlns:a16="http://schemas.microsoft.com/office/drawing/2014/main" id="{2E057ED6-07C0-0005-B89E-F549726C937A}"/>
              </a:ext>
            </a:extLst>
          </p:cNvPr>
          <p:cNvPicPr>
            <a:picLocks noChangeAspect="1"/>
          </p:cNvPicPr>
          <p:nvPr/>
        </p:nvPicPr>
        <p:blipFill>
          <a:blip r:embed="rId2"/>
          <a:srcRect l="25880" r="24229"/>
          <a:stretch/>
        </p:blipFill>
        <p:spPr>
          <a:xfrm>
            <a:off x="1066800" y="2014194"/>
            <a:ext cx="3025590" cy="2483319"/>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6D81AB51-242B-CEAC-A7E0-1B97DFB78533}"/>
              </a:ext>
            </a:extLst>
          </p:cNvPr>
          <p:cNvSpPr txBox="1"/>
          <p:nvPr/>
        </p:nvSpPr>
        <p:spPr>
          <a:xfrm>
            <a:off x="4853268" y="4629382"/>
            <a:ext cx="6098240" cy="1200329"/>
          </a:xfrm>
          <a:prstGeom prst="rect">
            <a:avLst/>
          </a:prstGeom>
          <a:noFill/>
        </p:spPr>
        <p:txBody>
          <a:bodyPr wrap="square">
            <a:spAutoFit/>
          </a:bodyPr>
          <a:lstStyle/>
          <a:p>
            <a:pPr marL="0" indent="0" algn="ctr">
              <a:buNone/>
            </a:pPr>
            <a:r>
              <a:rPr lang="en-US" sz="3600" dirty="0"/>
              <a:t>Type in the chat or unmute your mic to answer!</a:t>
            </a:r>
          </a:p>
        </p:txBody>
      </p:sp>
    </p:spTree>
    <p:extLst>
      <p:ext uri="{BB962C8B-B14F-4D97-AF65-F5344CB8AC3E}">
        <p14:creationId xmlns:p14="http://schemas.microsoft.com/office/powerpoint/2010/main" val="375545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26FD6-1D7F-B513-3DCC-756105923F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25D355-183B-82C2-6B2A-C0C2EB47C9AA}"/>
              </a:ext>
            </a:extLst>
          </p:cNvPr>
          <p:cNvSpPr>
            <a:spLocks noGrp="1"/>
          </p:cNvSpPr>
          <p:nvPr>
            <p:ph type="title"/>
          </p:nvPr>
        </p:nvSpPr>
        <p:spPr/>
        <p:txBody>
          <a:bodyPr/>
          <a:lstStyle/>
          <a:p>
            <a:r>
              <a:rPr lang="en-US" sz="4400" b="1" dirty="0"/>
              <a:t>INTERCULTURAL TASKS</a:t>
            </a:r>
            <a:br>
              <a:rPr lang="en-US" dirty="0"/>
            </a:br>
            <a:r>
              <a:rPr lang="en-US" dirty="0"/>
              <a:t>Interview Task</a:t>
            </a:r>
          </a:p>
        </p:txBody>
      </p:sp>
      <p:graphicFrame>
        <p:nvGraphicFramePr>
          <p:cNvPr id="4" name="Table 4">
            <a:extLst>
              <a:ext uri="{FF2B5EF4-FFF2-40B4-BE49-F238E27FC236}">
                <a16:creationId xmlns:a16="http://schemas.microsoft.com/office/drawing/2014/main" id="{A2936AB0-0476-49DA-6F77-08810DE70359}"/>
              </a:ext>
            </a:extLst>
          </p:cNvPr>
          <p:cNvGraphicFramePr>
            <a:graphicFrameLocks noGrp="1"/>
          </p:cNvGraphicFramePr>
          <p:nvPr>
            <p:ph idx="1"/>
            <p:extLst>
              <p:ext uri="{D42A27DB-BD31-4B8C-83A1-F6EECF244321}">
                <p14:modId xmlns:p14="http://schemas.microsoft.com/office/powerpoint/2010/main" val="3059905758"/>
              </p:ext>
            </p:extLst>
          </p:nvPr>
        </p:nvGraphicFramePr>
        <p:xfrm>
          <a:off x="1066800" y="1969644"/>
          <a:ext cx="10420997" cy="4295509"/>
        </p:xfrm>
        <a:graphic>
          <a:graphicData uri="http://schemas.openxmlformats.org/drawingml/2006/table">
            <a:tbl>
              <a:tblPr firstRow="1" bandRow="1">
                <a:tableStyleId>{91EBBBCC-DAD2-459C-BE2E-F6DE35CF9A28}</a:tableStyleId>
              </a:tblPr>
              <a:tblGrid>
                <a:gridCol w="2019676">
                  <a:extLst>
                    <a:ext uri="{9D8B030D-6E8A-4147-A177-3AD203B41FA5}">
                      <a16:colId xmlns:a16="http://schemas.microsoft.com/office/drawing/2014/main" val="2773677383"/>
                    </a:ext>
                  </a:extLst>
                </a:gridCol>
                <a:gridCol w="8401321">
                  <a:extLst>
                    <a:ext uri="{9D8B030D-6E8A-4147-A177-3AD203B41FA5}">
                      <a16:colId xmlns:a16="http://schemas.microsoft.com/office/drawing/2014/main" val="1397662387"/>
                    </a:ext>
                  </a:extLst>
                </a:gridCol>
              </a:tblGrid>
              <a:tr h="372757">
                <a:tc>
                  <a:txBody>
                    <a:bodyPr/>
                    <a:lstStyle/>
                    <a:p>
                      <a:r>
                        <a:rPr lang="en-US" dirty="0">
                          <a:solidFill>
                            <a:schemeClr val="bg1"/>
                          </a:solidFill>
                        </a:rPr>
                        <a:t>Choices &amp; Steps</a:t>
                      </a:r>
                    </a:p>
                  </a:txBody>
                  <a:tcPr/>
                </a:tc>
                <a:tc>
                  <a:txBody>
                    <a:bodyPr/>
                    <a:lstStyle/>
                    <a:p>
                      <a:r>
                        <a:rPr lang="en-US" b="1" dirty="0">
                          <a:solidFill>
                            <a:schemeClr val="bg1"/>
                          </a:solidFill>
                        </a:rPr>
                        <a:t>What the students will do…</a:t>
                      </a:r>
                    </a:p>
                  </a:txBody>
                  <a:tcPr/>
                </a:tc>
                <a:extLst>
                  <a:ext uri="{0D108BD9-81ED-4DB2-BD59-A6C34878D82A}">
                    <a16:rowId xmlns:a16="http://schemas.microsoft.com/office/drawing/2014/main" val="2632035450"/>
                  </a:ext>
                </a:extLst>
              </a:tr>
              <a:tr h="558600">
                <a:tc>
                  <a:txBody>
                    <a:bodyPr/>
                    <a:lstStyle/>
                    <a:p>
                      <a:r>
                        <a:rPr lang="en-US" b="1" dirty="0">
                          <a:solidFill>
                            <a:srgbClr val="FFFFFF"/>
                          </a:solidFill>
                        </a:rPr>
                        <a:t>CONTENT</a:t>
                      </a:r>
                    </a:p>
                  </a:txBody>
                  <a:tcPr>
                    <a:solidFill>
                      <a:schemeClr val="accent5"/>
                    </a:solidFill>
                  </a:tcPr>
                </a:tc>
                <a:tc>
                  <a:txBody>
                    <a:bodyPr/>
                    <a:lstStyle/>
                    <a:p>
                      <a:r>
                        <a:rPr lang="en-US" sz="2000" b="0" dirty="0"/>
                        <a:t>Explore possible careers and different advice about careers</a:t>
                      </a:r>
                    </a:p>
                  </a:txBody>
                  <a:tcPr/>
                </a:tc>
                <a:extLst>
                  <a:ext uri="{0D108BD9-81ED-4DB2-BD59-A6C34878D82A}">
                    <a16:rowId xmlns:a16="http://schemas.microsoft.com/office/drawing/2014/main" val="3224730859"/>
                  </a:ext>
                </a:extLst>
              </a:tr>
              <a:tr h="640965">
                <a:tc>
                  <a:txBody>
                    <a:bodyPr/>
                    <a:lstStyle/>
                    <a:p>
                      <a:r>
                        <a:rPr lang="en-US" b="1" dirty="0">
                          <a:solidFill>
                            <a:srgbClr val="FFFFFF"/>
                          </a:solidFill>
                        </a:rPr>
                        <a:t>STIMULI</a:t>
                      </a:r>
                    </a:p>
                  </a:txBody>
                  <a:tcPr>
                    <a:solidFill>
                      <a:schemeClr val="accent1"/>
                    </a:solidFill>
                  </a:tcPr>
                </a:tc>
                <a:tc>
                  <a:txBody>
                    <a:bodyPr/>
                    <a:lstStyle/>
                    <a:p>
                      <a:r>
                        <a:rPr lang="en-US" sz="2000" dirty="0"/>
                        <a:t>Watch videos – Read articles – Listen to interviews – Explore infographics – Take an aptitude test – Observe real people</a:t>
                      </a:r>
                    </a:p>
                  </a:txBody>
                  <a:tcPr/>
                </a:tc>
                <a:extLst>
                  <a:ext uri="{0D108BD9-81ED-4DB2-BD59-A6C34878D82A}">
                    <a16:rowId xmlns:a16="http://schemas.microsoft.com/office/drawing/2014/main" val="2392220429"/>
                  </a:ext>
                </a:extLst>
              </a:tr>
              <a:tr h="640965">
                <a:tc>
                  <a:txBody>
                    <a:bodyPr/>
                    <a:lstStyle/>
                    <a:p>
                      <a:r>
                        <a:rPr lang="en-US" b="1" dirty="0">
                          <a:solidFill>
                            <a:srgbClr val="FFFFFF"/>
                          </a:solidFill>
                        </a:rPr>
                        <a:t>OBSERVATION</a:t>
                      </a:r>
                    </a:p>
                  </a:txBody>
                  <a:tcPr>
                    <a:solidFill>
                      <a:schemeClr val="accent3"/>
                    </a:solidFill>
                  </a:tcPr>
                </a:tc>
                <a:tc>
                  <a:txBody>
                    <a:bodyPr/>
                    <a:lstStyle/>
                    <a:p>
                      <a:r>
                        <a:rPr lang="en-US" sz="2000" dirty="0"/>
                        <a:t>Comprehension activities – Activities using the information – </a:t>
                      </a:r>
                      <a:br>
                        <a:rPr lang="en-US" sz="2000" dirty="0"/>
                      </a:br>
                      <a:r>
                        <a:rPr lang="en-US" sz="2000" dirty="0"/>
                        <a:t>Graphic organizers – Collect and annotate links</a:t>
                      </a:r>
                    </a:p>
                  </a:txBody>
                  <a:tcPr/>
                </a:tc>
                <a:extLst>
                  <a:ext uri="{0D108BD9-81ED-4DB2-BD59-A6C34878D82A}">
                    <a16:rowId xmlns:a16="http://schemas.microsoft.com/office/drawing/2014/main" val="2449372315"/>
                  </a:ext>
                </a:extLst>
              </a:tr>
              <a:tr h="1007232">
                <a:tc>
                  <a:txBody>
                    <a:bodyPr/>
                    <a:lstStyle/>
                    <a:p>
                      <a:r>
                        <a:rPr lang="en-US" b="1" dirty="0">
                          <a:solidFill>
                            <a:srgbClr val="FFFFFF"/>
                          </a:solidFill>
                        </a:rPr>
                        <a:t>APPLICATION</a:t>
                      </a:r>
                    </a:p>
                  </a:txBody>
                  <a:tcPr>
                    <a:solidFill>
                      <a:srgbClr val="3B893F"/>
                    </a:solidFill>
                  </a:tcPr>
                </a:tc>
                <a:tc>
                  <a:txBody>
                    <a:bodyPr/>
                    <a:lstStyle/>
                    <a:p>
                      <a:r>
                        <a:rPr lang="en-US" sz="2000" dirty="0"/>
                        <a:t>Interview people about their careers </a:t>
                      </a:r>
                    </a:p>
                    <a:p>
                      <a:r>
                        <a:rPr lang="en-US" sz="1800" dirty="0"/>
                        <a:t>WHO? Parents, community members, virtual visitors, role play with peers</a:t>
                      </a:r>
                      <a:br>
                        <a:rPr lang="en-US" sz="1800" dirty="0"/>
                      </a:br>
                      <a:r>
                        <a:rPr lang="en-US" sz="1800" dirty="0"/>
                        <a:t>OUTCOMES? Fill out chart, write report, record presentation, etc. </a:t>
                      </a:r>
                    </a:p>
                  </a:txBody>
                  <a:tcPr/>
                </a:tc>
                <a:extLst>
                  <a:ext uri="{0D108BD9-81ED-4DB2-BD59-A6C34878D82A}">
                    <a16:rowId xmlns:a16="http://schemas.microsoft.com/office/drawing/2014/main" val="3495465546"/>
                  </a:ext>
                </a:extLst>
              </a:tr>
              <a:tr h="558600">
                <a:tc>
                  <a:txBody>
                    <a:bodyPr/>
                    <a:lstStyle/>
                    <a:p>
                      <a:r>
                        <a:rPr lang="en-US" b="1" dirty="0">
                          <a:solidFill>
                            <a:srgbClr val="FFFFFF"/>
                          </a:solidFill>
                        </a:rPr>
                        <a:t>DEBRIEFING</a:t>
                      </a:r>
                    </a:p>
                  </a:txBody>
                  <a:tcPr>
                    <a:solidFill>
                      <a:schemeClr val="accent4">
                        <a:lumMod val="75000"/>
                      </a:schemeClr>
                    </a:solidFill>
                  </a:tcPr>
                </a:tc>
                <a:tc>
                  <a:txBody>
                    <a:bodyPr/>
                    <a:lstStyle/>
                    <a:p>
                      <a:r>
                        <a:rPr lang="en-US" sz="2000" dirty="0"/>
                        <a:t>Compile and compare findings from the interviews </a:t>
                      </a:r>
                      <a:r>
                        <a:rPr lang="en-US" sz="2000" dirty="0">
                          <a:sym typeface="Wingdings" panose="05000000000000000000" pitchFamily="2" charset="2"/>
                        </a:rPr>
                        <a:t> more tasks?</a:t>
                      </a:r>
                      <a:endParaRPr lang="en-US" sz="2000" dirty="0"/>
                    </a:p>
                  </a:txBody>
                  <a:tcPr/>
                </a:tc>
                <a:extLst>
                  <a:ext uri="{0D108BD9-81ED-4DB2-BD59-A6C34878D82A}">
                    <a16:rowId xmlns:a16="http://schemas.microsoft.com/office/drawing/2014/main" val="1129323484"/>
                  </a:ext>
                </a:extLst>
              </a:tr>
              <a:tr h="361967">
                <a:tc>
                  <a:txBody>
                    <a:bodyPr/>
                    <a:lstStyle/>
                    <a:p>
                      <a:r>
                        <a:rPr lang="en-US" b="1" dirty="0">
                          <a:solidFill>
                            <a:srgbClr val="FFFFFF"/>
                          </a:solidFill>
                        </a:rPr>
                        <a:t>REFLECTION</a:t>
                      </a:r>
                    </a:p>
                  </a:txBody>
                  <a:tcPr>
                    <a:solidFill>
                      <a:schemeClr val="accent6"/>
                    </a:solidFill>
                  </a:tcPr>
                </a:tc>
                <a:tc>
                  <a:txBody>
                    <a:bodyPr/>
                    <a:lstStyle/>
                    <a:p>
                      <a:r>
                        <a:rPr lang="en-US" sz="2000" dirty="0"/>
                        <a:t>When and how will they reflect? What do you want them to gain?</a:t>
                      </a:r>
                    </a:p>
                  </a:txBody>
                  <a:tcPr/>
                </a:tc>
                <a:extLst>
                  <a:ext uri="{0D108BD9-81ED-4DB2-BD59-A6C34878D82A}">
                    <a16:rowId xmlns:a16="http://schemas.microsoft.com/office/drawing/2014/main" val="3773485877"/>
                  </a:ext>
                </a:extLst>
              </a:tr>
            </a:tbl>
          </a:graphicData>
        </a:graphic>
      </p:graphicFrame>
      <p:sp>
        <p:nvSpPr>
          <p:cNvPr id="3" name="Arrow: Down 2">
            <a:extLst>
              <a:ext uri="{FF2B5EF4-FFF2-40B4-BE49-F238E27FC236}">
                <a16:creationId xmlns:a16="http://schemas.microsoft.com/office/drawing/2014/main" id="{944D5710-20FC-74B8-F52F-E5811C7D25EB}"/>
              </a:ext>
            </a:extLst>
          </p:cNvPr>
          <p:cNvSpPr/>
          <p:nvPr/>
        </p:nvSpPr>
        <p:spPr>
          <a:xfrm>
            <a:off x="497457" y="2334883"/>
            <a:ext cx="569343" cy="4100424"/>
          </a:xfrm>
          <a:prstGeom prst="down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3E610B9-B7B6-EF18-306A-943247BA7DCC}"/>
              </a:ext>
            </a:extLst>
          </p:cNvPr>
          <p:cNvSpPr/>
          <p:nvPr/>
        </p:nvSpPr>
        <p:spPr>
          <a:xfrm>
            <a:off x="7989570" y="802939"/>
            <a:ext cx="3303270" cy="914400"/>
          </a:xfrm>
          <a:prstGeom prst="round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t>The right job </a:t>
            </a:r>
            <a:br>
              <a:rPr lang="en-US" sz="2400" b="1" dirty="0"/>
            </a:br>
            <a:r>
              <a:rPr lang="en-US" sz="2400" b="1" dirty="0"/>
              <a:t>for you</a:t>
            </a:r>
          </a:p>
        </p:txBody>
      </p:sp>
      <p:sp>
        <p:nvSpPr>
          <p:cNvPr id="5" name="TextBox 4">
            <a:extLst>
              <a:ext uri="{FF2B5EF4-FFF2-40B4-BE49-F238E27FC236}">
                <a16:creationId xmlns:a16="http://schemas.microsoft.com/office/drawing/2014/main" id="{04AFCAE0-9600-1D69-2C13-935AB644DB18}"/>
              </a:ext>
            </a:extLst>
          </p:cNvPr>
          <p:cNvSpPr txBox="1"/>
          <p:nvPr/>
        </p:nvSpPr>
        <p:spPr>
          <a:xfrm>
            <a:off x="1203960" y="4748517"/>
            <a:ext cx="1813560" cy="400110"/>
          </a:xfrm>
          <a:prstGeom prst="rect">
            <a:avLst/>
          </a:prstGeom>
          <a:noFill/>
        </p:spPr>
        <p:txBody>
          <a:bodyPr wrap="square" rtlCol="0">
            <a:spAutoFit/>
          </a:bodyPr>
          <a:lstStyle/>
          <a:p>
            <a:r>
              <a:rPr lang="en-US" sz="2000" dirty="0">
                <a:solidFill>
                  <a:srgbClr val="FFFFFF"/>
                </a:solidFill>
              </a:rPr>
              <a:t>(MAIN TASK)</a:t>
            </a:r>
          </a:p>
        </p:txBody>
      </p:sp>
      <p:sp>
        <p:nvSpPr>
          <p:cNvPr id="7" name="Rectangle 6">
            <a:extLst>
              <a:ext uri="{FF2B5EF4-FFF2-40B4-BE49-F238E27FC236}">
                <a16:creationId xmlns:a16="http://schemas.microsoft.com/office/drawing/2014/main" id="{45F807EC-B7DE-C7E9-03DE-06E8C5EE190C}"/>
              </a:ext>
            </a:extLst>
          </p:cNvPr>
          <p:cNvSpPr/>
          <p:nvPr/>
        </p:nvSpPr>
        <p:spPr>
          <a:xfrm>
            <a:off x="3084083" y="2334883"/>
            <a:ext cx="8390267" cy="3930270"/>
          </a:xfrm>
          <a:prstGeom prst="rect">
            <a:avLst/>
          </a:prstGeom>
          <a:solidFill>
            <a:srgbClr val="DFDFDF"/>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674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21B90-BA63-1CC4-6D26-39A72073FC93}"/>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37E85479-5F60-7AD5-6900-B66FCCF35B4C}"/>
              </a:ext>
            </a:extLst>
          </p:cNvPr>
          <p:cNvSpPr>
            <a:spLocks noGrp="1"/>
          </p:cNvSpPr>
          <p:nvPr>
            <p:ph type="title"/>
          </p:nvPr>
        </p:nvSpPr>
        <p:spPr>
          <a:xfrm>
            <a:off x="8477250" y="603504"/>
            <a:ext cx="3144774" cy="2612136"/>
          </a:xfrm>
        </p:spPr>
        <p:txBody>
          <a:bodyPr/>
          <a:lstStyle/>
          <a:p>
            <a:r>
              <a:rPr lang="en-US" dirty="0"/>
              <a:t>Interactive Protocols for Teaching ICC</a:t>
            </a:r>
            <a:br>
              <a:rPr lang="en-US" dirty="0"/>
            </a:br>
            <a:r>
              <a:rPr lang="en-US" dirty="0"/>
              <a:t>(Lanier, 2021)</a:t>
            </a:r>
          </a:p>
        </p:txBody>
      </p:sp>
      <p:sp>
        <p:nvSpPr>
          <p:cNvPr id="14" name="Text Placeholder 13">
            <a:extLst>
              <a:ext uri="{FF2B5EF4-FFF2-40B4-BE49-F238E27FC236}">
                <a16:creationId xmlns:a16="http://schemas.microsoft.com/office/drawing/2014/main" id="{B98F3B23-0FED-15FD-BFF9-AB1E01070B6C}"/>
              </a:ext>
            </a:extLst>
          </p:cNvPr>
          <p:cNvSpPr>
            <a:spLocks noGrp="1"/>
          </p:cNvSpPr>
          <p:nvPr>
            <p:ph type="body" sz="half" idx="2"/>
          </p:nvPr>
        </p:nvSpPr>
        <p:spPr>
          <a:xfrm>
            <a:off x="8477250" y="3642360"/>
            <a:ext cx="3144774" cy="2255520"/>
          </a:xfrm>
        </p:spPr>
        <p:txBody>
          <a:bodyPr/>
          <a:lstStyle/>
          <a:p>
            <a:r>
              <a:rPr lang="en-US" dirty="0"/>
              <a:t>File is available for your use</a:t>
            </a:r>
          </a:p>
          <a:p>
            <a:r>
              <a:rPr lang="en-US" dirty="0"/>
              <a:t>Creative Commons License</a:t>
            </a:r>
          </a:p>
        </p:txBody>
      </p:sp>
      <p:pic>
        <p:nvPicPr>
          <p:cNvPr id="5" name="Picture Placeholder 4" descr="A screenshot of a computer screen&#10;&#10;Description automatically generated">
            <a:extLst>
              <a:ext uri="{FF2B5EF4-FFF2-40B4-BE49-F238E27FC236}">
                <a16:creationId xmlns:a16="http://schemas.microsoft.com/office/drawing/2014/main" id="{8680F95A-99EB-0F93-3C6E-BBED8CAEAFEF}"/>
              </a:ext>
            </a:extLst>
          </p:cNvPr>
          <p:cNvPicPr>
            <a:picLocks noGrp="1" noChangeAspect="1"/>
          </p:cNvPicPr>
          <p:nvPr>
            <p:ph type="pic" idx="1"/>
          </p:nvPr>
        </p:nvPicPr>
        <p:blipFill>
          <a:blip r:embed="rId3"/>
          <a:srcRect t="3379" b="165"/>
          <a:stretch/>
        </p:blipFill>
        <p:spPr>
          <a:xfrm>
            <a:off x="430276" y="337184"/>
            <a:ext cx="7235198" cy="85591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65830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9D1F0-05F0-66AD-D5C5-8A79C0373E0E}"/>
              </a:ext>
            </a:extLst>
          </p:cNvPr>
          <p:cNvSpPr>
            <a:spLocks noGrp="1"/>
          </p:cNvSpPr>
          <p:nvPr>
            <p:ph type="title"/>
          </p:nvPr>
        </p:nvSpPr>
        <p:spPr>
          <a:xfrm>
            <a:off x="1066800" y="642594"/>
            <a:ext cx="10058400" cy="983006"/>
          </a:xfrm>
        </p:spPr>
        <p:txBody>
          <a:bodyPr/>
          <a:lstStyle/>
          <a:p>
            <a:r>
              <a:rPr lang="en-US" dirty="0"/>
              <a:t>INTERVIEW PROTOCOLS</a:t>
            </a:r>
          </a:p>
        </p:txBody>
      </p:sp>
      <p:graphicFrame>
        <p:nvGraphicFramePr>
          <p:cNvPr id="4" name="Content Placeholder 3">
            <a:extLst>
              <a:ext uri="{FF2B5EF4-FFF2-40B4-BE49-F238E27FC236}">
                <a16:creationId xmlns:a16="http://schemas.microsoft.com/office/drawing/2014/main" id="{7FA13B7E-DC2F-FF64-533B-30158B5D18DC}"/>
              </a:ext>
            </a:extLst>
          </p:cNvPr>
          <p:cNvGraphicFramePr>
            <a:graphicFrameLocks noGrp="1"/>
          </p:cNvGraphicFramePr>
          <p:nvPr>
            <p:ph idx="1"/>
            <p:extLst>
              <p:ext uri="{D42A27DB-BD31-4B8C-83A1-F6EECF244321}">
                <p14:modId xmlns:p14="http://schemas.microsoft.com/office/powerpoint/2010/main" val="1378635909"/>
              </p:ext>
            </p:extLst>
          </p:nvPr>
        </p:nvGraphicFramePr>
        <p:xfrm>
          <a:off x="1397000" y="1358900"/>
          <a:ext cx="9728200" cy="5003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83C0AB0D-6A28-543B-92C1-CFE3162232E3}"/>
              </a:ext>
            </a:extLst>
          </p:cNvPr>
          <p:cNvSpPr txBox="1"/>
          <p:nvPr/>
        </p:nvSpPr>
        <p:spPr>
          <a:xfrm>
            <a:off x="1813859" y="3537634"/>
            <a:ext cx="6528298" cy="646331"/>
          </a:xfrm>
          <a:prstGeom prst="rect">
            <a:avLst/>
          </a:prstGeom>
          <a:noFill/>
        </p:spPr>
        <p:txBody>
          <a:bodyPr wrap="square" rtlCol="0">
            <a:spAutoFit/>
          </a:bodyPr>
          <a:lstStyle/>
          <a:p>
            <a:pPr algn="l"/>
            <a:r>
              <a:rPr lang="en-US" b="1" dirty="0"/>
              <a:t>How will technology help us with each of these components of an interview task?</a:t>
            </a:r>
          </a:p>
        </p:txBody>
      </p:sp>
    </p:spTree>
    <p:extLst>
      <p:ext uri="{BB962C8B-B14F-4D97-AF65-F5344CB8AC3E}">
        <p14:creationId xmlns:p14="http://schemas.microsoft.com/office/powerpoint/2010/main" val="4276179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6F589CAB-2EE2-7038-A51C-8A203CD44A19}"/>
              </a:ext>
            </a:extLst>
          </p:cNvPr>
          <p:cNvPicPr>
            <a:picLocks noChangeAspect="1"/>
          </p:cNvPicPr>
          <p:nvPr/>
        </p:nvPicPr>
        <p:blipFill>
          <a:blip r:embed="rId3"/>
          <a:stretch>
            <a:fillRect/>
          </a:stretch>
        </p:blipFill>
        <p:spPr>
          <a:xfrm>
            <a:off x="152399" y="1057082"/>
            <a:ext cx="11887200" cy="5550659"/>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00D0E8C5-C10E-7DE8-7006-4C6BBC3AC405}"/>
              </a:ext>
            </a:extLst>
          </p:cNvPr>
          <p:cNvSpPr txBox="1"/>
          <p:nvPr/>
        </p:nvSpPr>
        <p:spPr>
          <a:xfrm>
            <a:off x="2627217" y="380111"/>
            <a:ext cx="6937563" cy="461665"/>
          </a:xfrm>
          <a:prstGeom prst="rect">
            <a:avLst/>
          </a:prstGeom>
          <a:solidFill>
            <a:srgbClr val="F0F0F0"/>
          </a:solidFill>
          <a:ln>
            <a:noFill/>
          </a:ln>
          <a:effectLst>
            <a:outerShdw blurRad="63500" sx="102000" sy="102000" algn="ctr" rotWithShape="0">
              <a:prstClr val="black">
                <a:alpha val="40000"/>
              </a:prstClr>
            </a:outerShdw>
          </a:effectLst>
        </p:spPr>
        <p:txBody>
          <a:bodyPr wrap="square">
            <a:spAutoFit/>
          </a:bodyPr>
          <a:lstStyle/>
          <a:p>
            <a:pPr algn="ctr"/>
            <a:r>
              <a:rPr lang="en-US" sz="2400" b="1" dirty="0">
                <a:hlinkClick r:id="rId4"/>
              </a:rPr>
              <a:t>https://extemporeapp.com/</a:t>
            </a:r>
            <a:r>
              <a:rPr lang="en-US" sz="2400" b="1" dirty="0"/>
              <a:t> </a:t>
            </a:r>
          </a:p>
        </p:txBody>
      </p:sp>
    </p:spTree>
    <p:extLst>
      <p:ext uri="{BB962C8B-B14F-4D97-AF65-F5344CB8AC3E}">
        <p14:creationId xmlns:p14="http://schemas.microsoft.com/office/powerpoint/2010/main" val="3737675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AF93-BF8B-9142-0C2F-FBFF419C363D}"/>
              </a:ext>
            </a:extLst>
          </p:cNvPr>
          <p:cNvSpPr>
            <a:spLocks noGrp="1"/>
          </p:cNvSpPr>
          <p:nvPr>
            <p:ph type="title"/>
          </p:nvPr>
        </p:nvSpPr>
        <p:spPr/>
        <p:txBody>
          <a:bodyPr/>
          <a:lstStyle/>
          <a:p>
            <a:r>
              <a:rPr lang="en-US" dirty="0"/>
              <a:t>Prompting an </a:t>
            </a:r>
            <a:br>
              <a:rPr lang="en-US" dirty="0"/>
            </a:br>
            <a:r>
              <a:rPr lang="en-US" dirty="0"/>
              <a:t>AI Conversation Partner</a:t>
            </a:r>
          </a:p>
        </p:txBody>
      </p:sp>
      <p:sp>
        <p:nvSpPr>
          <p:cNvPr id="3" name="Content Placeholder 2">
            <a:extLst>
              <a:ext uri="{FF2B5EF4-FFF2-40B4-BE49-F238E27FC236}">
                <a16:creationId xmlns:a16="http://schemas.microsoft.com/office/drawing/2014/main" id="{EB1FC221-93B5-B650-FAFE-7C45E9A2191E}"/>
              </a:ext>
            </a:extLst>
          </p:cNvPr>
          <p:cNvSpPr>
            <a:spLocks noGrp="1"/>
          </p:cNvSpPr>
          <p:nvPr>
            <p:ph sz="half" idx="1"/>
          </p:nvPr>
        </p:nvSpPr>
        <p:spPr>
          <a:xfrm>
            <a:off x="6853049" y="1260389"/>
            <a:ext cx="4663440" cy="3583418"/>
          </a:xfrm>
        </p:spPr>
        <p:style>
          <a:lnRef idx="1">
            <a:schemeClr val="accent4"/>
          </a:lnRef>
          <a:fillRef idx="2">
            <a:schemeClr val="accent4"/>
          </a:fillRef>
          <a:effectRef idx="1">
            <a:schemeClr val="accent4"/>
          </a:effectRef>
          <a:fontRef idx="minor">
            <a:schemeClr val="dk1"/>
          </a:fontRef>
        </p:style>
        <p:txBody>
          <a:bodyPr>
            <a:normAutofit fontScale="92500" lnSpcReduction="10000"/>
          </a:bodyPr>
          <a:lstStyle/>
          <a:p>
            <a:pPr marL="0" indent="0">
              <a:buNone/>
            </a:pPr>
            <a:r>
              <a:rPr lang="en-US" dirty="0"/>
              <a:t>Hi! I am in high school, and I am thinking about different career choices. I would like you to play the role of someone who is working as a ______ in ______. </a:t>
            </a:r>
          </a:p>
          <a:p>
            <a:pPr marL="0" indent="0">
              <a:buNone/>
            </a:pPr>
            <a:r>
              <a:rPr lang="en-US" dirty="0"/>
              <a:t>Please make up a persona for that person and introduce yourself to me.  When I say, “Do you mind if I ask you some interview questions?” I would like you to reply in character as that person and then continue to stay in that character when I ask you further questions about your job, education, and career.</a:t>
            </a:r>
          </a:p>
        </p:txBody>
      </p:sp>
      <p:sp>
        <p:nvSpPr>
          <p:cNvPr id="4" name="Content Placeholder 3">
            <a:extLst>
              <a:ext uri="{FF2B5EF4-FFF2-40B4-BE49-F238E27FC236}">
                <a16:creationId xmlns:a16="http://schemas.microsoft.com/office/drawing/2014/main" id="{042919D7-AB97-BDBA-51F3-7D9C87F91C60}"/>
              </a:ext>
            </a:extLst>
          </p:cNvPr>
          <p:cNvSpPr>
            <a:spLocks noGrp="1"/>
          </p:cNvSpPr>
          <p:nvPr>
            <p:ph sz="half" idx="2"/>
          </p:nvPr>
        </p:nvSpPr>
        <p:spPr>
          <a:xfrm>
            <a:off x="5693471" y="5157331"/>
            <a:ext cx="5238987" cy="984502"/>
          </a:xfrm>
        </p:spPr>
        <p:style>
          <a:lnRef idx="1">
            <a:schemeClr val="accent6"/>
          </a:lnRef>
          <a:fillRef idx="2">
            <a:schemeClr val="accent6"/>
          </a:fillRef>
          <a:effectRef idx="1">
            <a:schemeClr val="accent6"/>
          </a:effectRef>
          <a:fontRef idx="minor">
            <a:schemeClr val="dk1"/>
          </a:fontRef>
        </p:style>
        <p:txBody>
          <a:bodyPr anchor="ctr">
            <a:normAutofit fontScale="92500" lnSpcReduction="10000"/>
          </a:bodyPr>
          <a:lstStyle/>
          <a:p>
            <a:pPr marL="0" indent="0">
              <a:buNone/>
            </a:pPr>
            <a:r>
              <a:rPr lang="en-US" sz="2000" dirty="0"/>
              <a:t>Hi, Claude! Can I ask you a personal question? What do you like about your job?</a:t>
            </a:r>
          </a:p>
        </p:txBody>
      </p:sp>
      <p:pic>
        <p:nvPicPr>
          <p:cNvPr id="5" name="Picture 4" descr="A child shaking hands with a robot&#10;&#10;Description automatically generated">
            <a:extLst>
              <a:ext uri="{FF2B5EF4-FFF2-40B4-BE49-F238E27FC236}">
                <a16:creationId xmlns:a16="http://schemas.microsoft.com/office/drawing/2014/main" id="{AAEF7EAB-6BED-0F3D-588E-2CC45DBA7298}"/>
              </a:ext>
            </a:extLst>
          </p:cNvPr>
          <p:cNvPicPr>
            <a:picLocks noChangeAspect="1"/>
          </p:cNvPicPr>
          <p:nvPr/>
        </p:nvPicPr>
        <p:blipFill>
          <a:blip r:embed="rId2"/>
          <a:stretch>
            <a:fillRect/>
          </a:stretch>
        </p:blipFill>
        <p:spPr>
          <a:xfrm>
            <a:off x="1066800" y="2174736"/>
            <a:ext cx="3936729" cy="2624486"/>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17AA98C6-FA80-C4DB-63BD-004F306EEF20}"/>
              </a:ext>
            </a:extLst>
          </p:cNvPr>
          <p:cNvSpPr txBox="1"/>
          <p:nvPr/>
        </p:nvSpPr>
        <p:spPr>
          <a:xfrm>
            <a:off x="5693472" y="704673"/>
            <a:ext cx="5823017" cy="369332"/>
          </a:xfrm>
          <a:prstGeom prst="rect">
            <a:avLst/>
          </a:prstGeom>
          <a:noFill/>
        </p:spPr>
        <p:txBody>
          <a:bodyPr wrap="square">
            <a:spAutoFit/>
          </a:bodyPr>
          <a:lstStyle/>
          <a:p>
            <a:pPr marL="0" indent="0">
              <a:buNone/>
            </a:pPr>
            <a:r>
              <a:rPr lang="en-US" b="1" dirty="0"/>
              <a:t>Go to ChatGPT or </a:t>
            </a:r>
            <a:r>
              <a:rPr lang="en-US" b="1" dirty="0" err="1"/>
              <a:t>ClaudeAI</a:t>
            </a:r>
            <a:r>
              <a:rPr lang="en-US" b="1" dirty="0"/>
              <a:t> and enter this prompt: </a:t>
            </a:r>
          </a:p>
        </p:txBody>
      </p:sp>
      <p:sp>
        <p:nvSpPr>
          <p:cNvPr id="9" name="TextBox 8">
            <a:extLst>
              <a:ext uri="{FF2B5EF4-FFF2-40B4-BE49-F238E27FC236}">
                <a16:creationId xmlns:a16="http://schemas.microsoft.com/office/drawing/2014/main" id="{CC113325-4715-B762-1669-400E9E2C86DB}"/>
              </a:ext>
            </a:extLst>
          </p:cNvPr>
          <p:cNvSpPr txBox="1"/>
          <p:nvPr/>
        </p:nvSpPr>
        <p:spPr>
          <a:xfrm>
            <a:off x="1594363" y="5172159"/>
            <a:ext cx="3744120" cy="923330"/>
          </a:xfrm>
          <a:prstGeom prst="rightArrowCallout">
            <a:avLst/>
          </a:prstGeom>
          <a:solidFill>
            <a:schemeClr val="accent6"/>
          </a:solidFill>
        </p:spPr>
        <p:txBody>
          <a:bodyPr wrap="square">
            <a:spAutoFit/>
          </a:bodyPr>
          <a:lstStyle/>
          <a:p>
            <a:pPr marL="0" indent="0">
              <a:buNone/>
            </a:pPr>
            <a:r>
              <a:rPr lang="en-US" dirty="0">
                <a:solidFill>
                  <a:srgbClr val="FFFFFF"/>
                </a:solidFill>
              </a:rPr>
              <a:t>Now make sure you start a new chat and try this prompt: </a:t>
            </a:r>
          </a:p>
        </p:txBody>
      </p:sp>
    </p:spTree>
    <p:extLst>
      <p:ext uri="{BB962C8B-B14F-4D97-AF65-F5344CB8AC3E}">
        <p14:creationId xmlns:p14="http://schemas.microsoft.com/office/powerpoint/2010/main" val="317152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bg/>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P spid="7"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5DCB0-DD3E-4067-B3A9-E37F27840A19}"/>
              </a:ext>
            </a:extLst>
          </p:cNvPr>
          <p:cNvSpPr>
            <a:spLocks noGrp="1"/>
          </p:cNvSpPr>
          <p:nvPr>
            <p:ph type="title"/>
          </p:nvPr>
        </p:nvSpPr>
        <p:spPr/>
        <p:txBody>
          <a:bodyPr/>
          <a:lstStyle/>
          <a:p>
            <a:r>
              <a:rPr lang="en-US" sz="4000" b="1" dirty="0"/>
              <a:t>ICC ACTIVITY DESIGNS </a:t>
            </a:r>
            <a:br>
              <a:rPr lang="en-US" dirty="0"/>
            </a:br>
            <a:r>
              <a:rPr lang="en-US" dirty="0"/>
              <a:t>Reflecting on the Activity</a:t>
            </a:r>
          </a:p>
        </p:txBody>
      </p:sp>
      <p:sp>
        <p:nvSpPr>
          <p:cNvPr id="4" name="Text Placeholder 3">
            <a:extLst>
              <a:ext uri="{FF2B5EF4-FFF2-40B4-BE49-F238E27FC236}">
                <a16:creationId xmlns:a16="http://schemas.microsoft.com/office/drawing/2014/main" id="{4C37638C-84D9-4CF1-82E4-53C1A13B14F3}"/>
              </a:ext>
            </a:extLst>
          </p:cNvPr>
          <p:cNvSpPr>
            <a:spLocks noGrp="1"/>
          </p:cNvSpPr>
          <p:nvPr>
            <p:ph type="body" idx="1"/>
          </p:nvPr>
        </p:nvSpPr>
        <p:spPr>
          <a:xfrm>
            <a:off x="1069848" y="2074334"/>
            <a:ext cx="4407221" cy="640080"/>
          </a:xfrm>
        </p:spPr>
        <p:style>
          <a:lnRef idx="1">
            <a:schemeClr val="accent4"/>
          </a:lnRef>
          <a:fillRef idx="3">
            <a:schemeClr val="accent4"/>
          </a:fillRef>
          <a:effectRef idx="2">
            <a:schemeClr val="accent4"/>
          </a:effectRef>
          <a:fontRef idx="minor">
            <a:schemeClr val="lt1"/>
          </a:fontRef>
        </p:style>
        <p:txBody>
          <a:bodyPr>
            <a:normAutofit/>
          </a:bodyPr>
          <a:lstStyle/>
          <a:p>
            <a:r>
              <a:rPr lang="en-US" sz="2800" dirty="0">
                <a:solidFill>
                  <a:schemeClr val="bg1"/>
                </a:solidFill>
              </a:rPr>
              <a:t>DEBRIEFING</a:t>
            </a:r>
          </a:p>
        </p:txBody>
      </p:sp>
      <p:sp>
        <p:nvSpPr>
          <p:cNvPr id="5" name="Content Placeholder 4">
            <a:extLst>
              <a:ext uri="{FF2B5EF4-FFF2-40B4-BE49-F238E27FC236}">
                <a16:creationId xmlns:a16="http://schemas.microsoft.com/office/drawing/2014/main" id="{299591D2-A1E9-4403-B46B-1151BC34CAEB}"/>
              </a:ext>
            </a:extLst>
          </p:cNvPr>
          <p:cNvSpPr>
            <a:spLocks noGrp="1"/>
          </p:cNvSpPr>
          <p:nvPr>
            <p:ph sz="half" idx="2"/>
          </p:nvPr>
        </p:nvSpPr>
        <p:spPr>
          <a:solidFill>
            <a:schemeClr val="bg1">
              <a:lumMod val="85000"/>
            </a:schemeClr>
          </a:solidFill>
        </p:spPr>
        <p:txBody>
          <a:bodyPr>
            <a:normAutofit fontScale="92500"/>
          </a:bodyPr>
          <a:lstStyle/>
          <a:p>
            <a:r>
              <a:rPr lang="en-US" dirty="0"/>
              <a:t>In </a:t>
            </a:r>
            <a:r>
              <a:rPr lang="en-US" b="1" dirty="0"/>
              <a:t>target language</a:t>
            </a:r>
          </a:p>
          <a:p>
            <a:r>
              <a:rPr lang="en-US" dirty="0"/>
              <a:t>Keep it concrete and specific</a:t>
            </a:r>
          </a:p>
          <a:p>
            <a:r>
              <a:rPr lang="en-US" dirty="0"/>
              <a:t>Compile and summarize what the whole class found – help them identify patterns</a:t>
            </a:r>
          </a:p>
          <a:p>
            <a:r>
              <a:rPr lang="en-US" dirty="0"/>
              <a:t>Point out connections to culture – what is cultural about this, not random or individual?</a:t>
            </a:r>
          </a:p>
          <a:p>
            <a:r>
              <a:rPr lang="en-US" dirty="0"/>
              <a:t>Make them talk, but steer toward the takeaways that you have in mind</a:t>
            </a:r>
          </a:p>
          <a:p>
            <a:endParaRPr lang="en-US" dirty="0"/>
          </a:p>
        </p:txBody>
      </p:sp>
      <p:sp>
        <p:nvSpPr>
          <p:cNvPr id="6" name="Text Placeholder 5">
            <a:extLst>
              <a:ext uri="{FF2B5EF4-FFF2-40B4-BE49-F238E27FC236}">
                <a16:creationId xmlns:a16="http://schemas.microsoft.com/office/drawing/2014/main" id="{56DA0E9A-E360-4D8A-853D-327C83B9505F}"/>
              </a:ext>
            </a:extLst>
          </p:cNvPr>
          <p:cNvSpPr>
            <a:spLocks noGrp="1"/>
          </p:cNvSpPr>
          <p:nvPr>
            <p:ph type="body" sz="quarter" idx="3"/>
          </p:nvPr>
        </p:nvSpPr>
        <p:spPr/>
        <p:style>
          <a:lnRef idx="1">
            <a:schemeClr val="accent6"/>
          </a:lnRef>
          <a:fillRef idx="3">
            <a:schemeClr val="accent6"/>
          </a:fillRef>
          <a:effectRef idx="2">
            <a:schemeClr val="accent6"/>
          </a:effectRef>
          <a:fontRef idx="minor">
            <a:schemeClr val="lt1"/>
          </a:fontRef>
        </p:style>
        <p:txBody>
          <a:bodyPr>
            <a:normAutofit/>
          </a:bodyPr>
          <a:lstStyle/>
          <a:p>
            <a:r>
              <a:rPr lang="en-US" sz="2800" dirty="0">
                <a:solidFill>
                  <a:schemeClr val="bg1"/>
                </a:solidFill>
              </a:rPr>
              <a:t>REFLECTING</a:t>
            </a:r>
          </a:p>
        </p:txBody>
      </p:sp>
      <p:sp>
        <p:nvSpPr>
          <p:cNvPr id="7" name="Content Placeholder 6">
            <a:extLst>
              <a:ext uri="{FF2B5EF4-FFF2-40B4-BE49-F238E27FC236}">
                <a16:creationId xmlns:a16="http://schemas.microsoft.com/office/drawing/2014/main" id="{784D4198-29F8-45D0-A706-74B67846BB3C}"/>
              </a:ext>
            </a:extLst>
          </p:cNvPr>
          <p:cNvSpPr>
            <a:spLocks noGrp="1"/>
          </p:cNvSpPr>
          <p:nvPr>
            <p:ph sz="quarter" idx="4"/>
          </p:nvPr>
        </p:nvSpPr>
        <p:spPr>
          <a:xfrm>
            <a:off x="6458711" y="2792471"/>
            <a:ext cx="4978545" cy="3164509"/>
          </a:xfrm>
          <a:solidFill>
            <a:schemeClr val="bg1">
              <a:lumMod val="85000"/>
            </a:schemeClr>
          </a:solidFill>
        </p:spPr>
        <p:txBody>
          <a:bodyPr>
            <a:normAutofit fontScale="92500"/>
          </a:bodyPr>
          <a:lstStyle/>
          <a:p>
            <a:r>
              <a:rPr lang="en-US" dirty="0"/>
              <a:t>In </a:t>
            </a:r>
            <a:r>
              <a:rPr lang="en-US" b="1" dirty="0"/>
              <a:t>native language</a:t>
            </a:r>
          </a:p>
          <a:p>
            <a:r>
              <a:rPr lang="en-US" dirty="0"/>
              <a:t>Can ask questions that are too complex or abstract for their TL proficiency</a:t>
            </a:r>
          </a:p>
          <a:p>
            <a:r>
              <a:rPr lang="en-US" dirty="0"/>
              <a:t>Use multiple modes over time – speaking, writing, etc.</a:t>
            </a:r>
          </a:p>
          <a:p>
            <a:r>
              <a:rPr lang="en-US" dirty="0"/>
              <a:t>Encourage them to identify and describe how they used intercultural attitudes and skills</a:t>
            </a:r>
          </a:p>
          <a:p>
            <a:r>
              <a:rPr lang="en-US" dirty="0"/>
              <a:t>Return to these reflections later to show them their progress</a:t>
            </a:r>
          </a:p>
        </p:txBody>
      </p:sp>
      <p:sp>
        <p:nvSpPr>
          <p:cNvPr id="8" name="TextBox 7">
            <a:extLst>
              <a:ext uri="{FF2B5EF4-FFF2-40B4-BE49-F238E27FC236}">
                <a16:creationId xmlns:a16="http://schemas.microsoft.com/office/drawing/2014/main" id="{DA726010-0F93-44BF-9993-F097D9C48C5E}"/>
              </a:ext>
            </a:extLst>
          </p:cNvPr>
          <p:cNvSpPr txBox="1"/>
          <p:nvPr/>
        </p:nvSpPr>
        <p:spPr>
          <a:xfrm>
            <a:off x="5617029" y="2155371"/>
            <a:ext cx="718457" cy="461665"/>
          </a:xfrm>
          <a:prstGeom prst="rect">
            <a:avLst/>
          </a:prstGeom>
          <a:noFill/>
        </p:spPr>
        <p:txBody>
          <a:bodyPr wrap="square" rtlCol="0">
            <a:spAutoFit/>
          </a:bodyPr>
          <a:lstStyle/>
          <a:p>
            <a:pPr algn="ctr"/>
            <a:r>
              <a:rPr lang="en-US" sz="2400" b="1" dirty="0"/>
              <a:t>VS.</a:t>
            </a:r>
          </a:p>
        </p:txBody>
      </p:sp>
    </p:spTree>
    <p:extLst>
      <p:ext uri="{BB962C8B-B14F-4D97-AF65-F5344CB8AC3E}">
        <p14:creationId xmlns:p14="http://schemas.microsoft.com/office/powerpoint/2010/main" val="281540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fade">
                                      <p:cBhvr>
                                        <p:cTn id="32" dur="1000"/>
                                        <p:tgtEl>
                                          <p:spTgt spid="5">
                                            <p:txEl>
                                              <p:pRg st="1" end="1"/>
                                            </p:txEl>
                                          </p:spTgt>
                                        </p:tgtEl>
                                      </p:cBhvr>
                                    </p:animEffect>
                                    <p:anim calcmode="lin" valueType="num">
                                      <p:cBhvr>
                                        <p:cTn id="3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1000"/>
                                        <p:tgtEl>
                                          <p:spTgt spid="5">
                                            <p:txEl>
                                              <p:pRg st="2" end="2"/>
                                            </p:txEl>
                                          </p:spTgt>
                                        </p:tgtEl>
                                      </p:cBhvr>
                                    </p:animEffect>
                                    <p:anim calcmode="lin" valueType="num">
                                      <p:cBhvr>
                                        <p:cTn id="4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5">
                                            <p:txEl>
                                              <p:pRg st="3" end="3"/>
                                            </p:txEl>
                                          </p:spTgt>
                                        </p:tgtEl>
                                        <p:attrNameLst>
                                          <p:attrName>style.visibility</p:attrName>
                                        </p:attrNameLst>
                                      </p:cBhvr>
                                      <p:to>
                                        <p:strVal val="visible"/>
                                      </p:to>
                                    </p:set>
                                    <p:animEffect transition="in" filter="fade">
                                      <p:cBhvr>
                                        <p:cTn id="46" dur="1000"/>
                                        <p:tgtEl>
                                          <p:spTgt spid="5">
                                            <p:txEl>
                                              <p:pRg st="3" end="3"/>
                                            </p:txEl>
                                          </p:spTgt>
                                        </p:tgtEl>
                                      </p:cBhvr>
                                    </p:animEffect>
                                    <p:anim calcmode="lin" valueType="num">
                                      <p:cBhvr>
                                        <p:cTn id="4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5">
                                            <p:txEl>
                                              <p:pRg st="4" end="4"/>
                                            </p:txEl>
                                          </p:spTgt>
                                        </p:tgtEl>
                                        <p:attrNameLst>
                                          <p:attrName>style.visibility</p:attrName>
                                        </p:attrNameLst>
                                      </p:cBhvr>
                                      <p:to>
                                        <p:strVal val="visible"/>
                                      </p:to>
                                    </p:set>
                                    <p:animEffect transition="in" filter="fade">
                                      <p:cBhvr>
                                        <p:cTn id="53" dur="1000"/>
                                        <p:tgtEl>
                                          <p:spTgt spid="5">
                                            <p:txEl>
                                              <p:pRg st="4" end="4"/>
                                            </p:txEl>
                                          </p:spTgt>
                                        </p:tgtEl>
                                      </p:cBhvr>
                                    </p:animEffect>
                                    <p:anim calcmode="lin" valueType="num">
                                      <p:cBhvr>
                                        <p:cTn id="5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7">
                                            <p:txEl>
                                              <p:pRg st="0" end="0"/>
                                            </p:txEl>
                                          </p:spTgt>
                                        </p:tgtEl>
                                        <p:attrNameLst>
                                          <p:attrName>style.visibility</p:attrName>
                                        </p:attrNameLst>
                                      </p:cBhvr>
                                      <p:to>
                                        <p:strVal val="visible"/>
                                      </p:to>
                                    </p:set>
                                    <p:animEffect transition="in" filter="fade">
                                      <p:cBhvr>
                                        <p:cTn id="60" dur="1000"/>
                                        <p:tgtEl>
                                          <p:spTgt spid="7">
                                            <p:txEl>
                                              <p:pRg st="0" end="0"/>
                                            </p:txEl>
                                          </p:spTgt>
                                        </p:tgtEl>
                                      </p:cBhvr>
                                    </p:animEffect>
                                    <p:anim calcmode="lin" valueType="num">
                                      <p:cBhvr>
                                        <p:cTn id="61"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2"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7">
                                            <p:txEl>
                                              <p:pRg st="1" end="1"/>
                                            </p:txEl>
                                          </p:spTgt>
                                        </p:tgtEl>
                                        <p:attrNameLst>
                                          <p:attrName>style.visibility</p:attrName>
                                        </p:attrNameLst>
                                      </p:cBhvr>
                                      <p:to>
                                        <p:strVal val="visible"/>
                                      </p:to>
                                    </p:set>
                                    <p:animEffect transition="in" filter="fade">
                                      <p:cBhvr>
                                        <p:cTn id="67" dur="1000"/>
                                        <p:tgtEl>
                                          <p:spTgt spid="7">
                                            <p:txEl>
                                              <p:pRg st="1" end="1"/>
                                            </p:txEl>
                                          </p:spTgt>
                                        </p:tgtEl>
                                      </p:cBhvr>
                                    </p:animEffect>
                                    <p:anim calcmode="lin" valueType="num">
                                      <p:cBhvr>
                                        <p:cTn id="6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childTnLst>
                                    <p:set>
                                      <p:cBhvr>
                                        <p:cTn id="73" dur="1" fill="hold">
                                          <p:stCondLst>
                                            <p:cond delay="0"/>
                                          </p:stCondLst>
                                        </p:cTn>
                                        <p:tgtEl>
                                          <p:spTgt spid="7">
                                            <p:txEl>
                                              <p:pRg st="2" end="2"/>
                                            </p:txEl>
                                          </p:spTgt>
                                        </p:tgtEl>
                                        <p:attrNameLst>
                                          <p:attrName>style.visibility</p:attrName>
                                        </p:attrNameLst>
                                      </p:cBhvr>
                                      <p:to>
                                        <p:strVal val="visible"/>
                                      </p:to>
                                    </p:set>
                                    <p:animEffect transition="in" filter="fade">
                                      <p:cBhvr>
                                        <p:cTn id="74" dur="1000"/>
                                        <p:tgtEl>
                                          <p:spTgt spid="7">
                                            <p:txEl>
                                              <p:pRg st="2" end="2"/>
                                            </p:txEl>
                                          </p:spTgt>
                                        </p:tgtEl>
                                      </p:cBhvr>
                                    </p:animEffect>
                                    <p:anim calcmode="lin" valueType="num">
                                      <p:cBhvr>
                                        <p:cTn id="7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7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7">
                                            <p:txEl>
                                              <p:pRg st="3" end="3"/>
                                            </p:txEl>
                                          </p:spTgt>
                                        </p:tgtEl>
                                        <p:attrNameLst>
                                          <p:attrName>style.visibility</p:attrName>
                                        </p:attrNameLst>
                                      </p:cBhvr>
                                      <p:to>
                                        <p:strVal val="visible"/>
                                      </p:to>
                                    </p:set>
                                    <p:animEffect transition="in" filter="fade">
                                      <p:cBhvr>
                                        <p:cTn id="81" dur="1000"/>
                                        <p:tgtEl>
                                          <p:spTgt spid="7">
                                            <p:txEl>
                                              <p:pRg st="3" end="3"/>
                                            </p:txEl>
                                          </p:spTgt>
                                        </p:tgtEl>
                                      </p:cBhvr>
                                    </p:animEffect>
                                    <p:anim calcmode="lin" valueType="num">
                                      <p:cBhvr>
                                        <p:cTn id="8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8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7">
                                            <p:txEl>
                                              <p:pRg st="4" end="4"/>
                                            </p:txEl>
                                          </p:spTgt>
                                        </p:tgtEl>
                                        <p:attrNameLst>
                                          <p:attrName>style.visibility</p:attrName>
                                        </p:attrNameLst>
                                      </p:cBhvr>
                                      <p:to>
                                        <p:strVal val="visible"/>
                                      </p:to>
                                    </p:set>
                                    <p:animEffect transition="in" filter="fade">
                                      <p:cBhvr>
                                        <p:cTn id="88" dur="1000"/>
                                        <p:tgtEl>
                                          <p:spTgt spid="7">
                                            <p:txEl>
                                              <p:pRg st="4" end="4"/>
                                            </p:txEl>
                                          </p:spTgt>
                                        </p:tgtEl>
                                      </p:cBhvr>
                                    </p:animEffect>
                                    <p:anim calcmode="lin" valueType="num">
                                      <p:cBhvr>
                                        <p:cTn id="8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9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p:bldP spid="6" grpId="0" build="p" animBg="1"/>
      <p:bldP spid="7" grpId="0" build="p"/>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0F8AD1-EB8A-2341-8CA4-8390CD812353}"/>
              </a:ext>
            </a:extLst>
          </p:cNvPr>
          <p:cNvSpPr>
            <a:spLocks noGrp="1"/>
          </p:cNvSpPr>
          <p:nvPr>
            <p:ph type="title"/>
          </p:nvPr>
        </p:nvSpPr>
        <p:spPr>
          <a:xfrm>
            <a:off x="672904" y="642593"/>
            <a:ext cx="3603674" cy="3226021"/>
          </a:xfrm>
        </p:spPr>
        <p:style>
          <a:lnRef idx="1">
            <a:schemeClr val="accent6"/>
          </a:lnRef>
          <a:fillRef idx="3">
            <a:schemeClr val="accent6"/>
          </a:fillRef>
          <a:effectRef idx="2">
            <a:schemeClr val="accent6"/>
          </a:effectRef>
          <a:fontRef idx="minor">
            <a:schemeClr val="lt1"/>
          </a:fontRef>
        </p:style>
        <p:txBody>
          <a:bodyPr>
            <a:normAutofit/>
          </a:bodyPr>
          <a:lstStyle/>
          <a:p>
            <a:r>
              <a:rPr lang="en-US" sz="6600" dirty="0"/>
              <a:t>KASE</a:t>
            </a:r>
            <a:r>
              <a:rPr lang="en-US" dirty="0"/>
              <a:t> Intercultural  Reflection Guide</a:t>
            </a:r>
          </a:p>
        </p:txBody>
      </p:sp>
      <p:sp>
        <p:nvSpPr>
          <p:cNvPr id="6" name="Content Placeholder 5">
            <a:extLst>
              <a:ext uri="{FF2B5EF4-FFF2-40B4-BE49-F238E27FC236}">
                <a16:creationId xmlns:a16="http://schemas.microsoft.com/office/drawing/2014/main" id="{3AAD3327-831C-9740-89F3-640B21C0663F}"/>
              </a:ext>
            </a:extLst>
          </p:cNvPr>
          <p:cNvSpPr>
            <a:spLocks noGrp="1"/>
          </p:cNvSpPr>
          <p:nvPr>
            <p:ph sz="half" idx="1"/>
          </p:nvPr>
        </p:nvSpPr>
        <p:spPr>
          <a:xfrm>
            <a:off x="672904" y="4149968"/>
            <a:ext cx="3603674" cy="2065094"/>
          </a:xfrm>
        </p:spPr>
        <p:txBody>
          <a:bodyPr/>
          <a:lstStyle/>
          <a:p>
            <a:pPr marL="0" indent="0">
              <a:buNone/>
            </a:pPr>
            <a:r>
              <a:rPr lang="en-US" dirty="0"/>
              <a:t>This activity is similar to the traditional KWL chart, but it is designed to put balanced emphasis on the components of ICC as opposed to the teaching of culture as content. </a:t>
            </a:r>
          </a:p>
        </p:txBody>
      </p:sp>
      <p:graphicFrame>
        <p:nvGraphicFramePr>
          <p:cNvPr id="8" name="Content Placeholder 8">
            <a:extLst>
              <a:ext uri="{FF2B5EF4-FFF2-40B4-BE49-F238E27FC236}">
                <a16:creationId xmlns:a16="http://schemas.microsoft.com/office/drawing/2014/main" id="{184A2F4B-994C-C54C-B311-47F00519D639}"/>
              </a:ext>
            </a:extLst>
          </p:cNvPr>
          <p:cNvGraphicFramePr>
            <a:graphicFrameLocks noGrp="1"/>
          </p:cNvGraphicFramePr>
          <p:nvPr>
            <p:ph sz="half" idx="2"/>
          </p:nvPr>
        </p:nvGraphicFramePr>
        <p:xfrm>
          <a:off x="4543865" y="642938"/>
          <a:ext cx="7076635" cy="561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83099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BFFA3D5-E0A1-1C57-EDBB-034157375EA0}"/>
              </a:ext>
            </a:extLst>
          </p:cNvPr>
          <p:cNvSpPr>
            <a:spLocks noGrp="1"/>
          </p:cNvSpPr>
          <p:nvPr>
            <p:ph type="title"/>
          </p:nvPr>
        </p:nvSpPr>
        <p:spPr>
          <a:xfrm>
            <a:off x="673100" y="540994"/>
            <a:ext cx="10274300" cy="738887"/>
          </a:xfrm>
        </p:spPr>
        <p:txBody>
          <a:bodyPr/>
          <a:lstStyle/>
          <a:p>
            <a:r>
              <a:rPr lang="en-US" dirty="0"/>
              <a:t>ExtemporeApp.com &gt; Speaking Activities</a:t>
            </a:r>
          </a:p>
        </p:txBody>
      </p:sp>
      <p:pic>
        <p:nvPicPr>
          <p:cNvPr id="6" name="Content Placeholder 5" descr="A screenshot of a computer&#10;&#10;Description automatically generated">
            <a:extLst>
              <a:ext uri="{FF2B5EF4-FFF2-40B4-BE49-F238E27FC236}">
                <a16:creationId xmlns:a16="http://schemas.microsoft.com/office/drawing/2014/main" id="{566C9DC5-B3BD-0C20-3A24-762ABD9475BD}"/>
              </a:ext>
            </a:extLst>
          </p:cNvPr>
          <p:cNvPicPr>
            <a:picLocks noGrp="1" noChangeAspect="1"/>
          </p:cNvPicPr>
          <p:nvPr>
            <p:ph idx="1"/>
          </p:nvPr>
        </p:nvPicPr>
        <p:blipFill>
          <a:blip r:embed="rId3"/>
          <a:stretch>
            <a:fillRect/>
          </a:stretch>
        </p:blipFill>
        <p:spPr>
          <a:xfrm>
            <a:off x="1918396" y="1368781"/>
            <a:ext cx="8673404" cy="4833925"/>
          </a:xfrm>
        </p:spPr>
      </p:pic>
      <p:sp>
        <p:nvSpPr>
          <p:cNvPr id="3" name="TextBox 2">
            <a:extLst>
              <a:ext uri="{FF2B5EF4-FFF2-40B4-BE49-F238E27FC236}">
                <a16:creationId xmlns:a16="http://schemas.microsoft.com/office/drawing/2014/main" id="{19348E20-0CFA-BE64-8718-8F9AEB81CE6D}"/>
              </a:ext>
            </a:extLst>
          </p:cNvPr>
          <p:cNvSpPr txBox="1"/>
          <p:nvPr/>
        </p:nvSpPr>
        <p:spPr>
          <a:xfrm>
            <a:off x="2016847" y="4531223"/>
            <a:ext cx="8476502" cy="369332"/>
          </a:xfrm>
          <a:prstGeom prst="rect">
            <a:avLst/>
          </a:prstGeom>
          <a:noFill/>
        </p:spPr>
        <p:txBody>
          <a:bodyPr wrap="square">
            <a:spAutoFit/>
          </a:bodyPr>
          <a:lstStyle/>
          <a:p>
            <a:r>
              <a:rPr lang="en-US" dirty="0">
                <a:hlinkClick r:id="rId4"/>
              </a:rPr>
              <a:t>https://store.extemporeapp.com/n/87923830-0a9c-40a4-8dae-dbfe1de79761</a:t>
            </a:r>
            <a:r>
              <a:rPr lang="en-US" dirty="0"/>
              <a:t> </a:t>
            </a:r>
          </a:p>
        </p:txBody>
      </p:sp>
      <p:sp>
        <p:nvSpPr>
          <p:cNvPr id="4" name="TextBox 3">
            <a:extLst>
              <a:ext uri="{FF2B5EF4-FFF2-40B4-BE49-F238E27FC236}">
                <a16:creationId xmlns:a16="http://schemas.microsoft.com/office/drawing/2014/main" id="{3FD9A7DE-5113-0BAE-8F61-CE18C71CD02C}"/>
              </a:ext>
            </a:extLst>
          </p:cNvPr>
          <p:cNvSpPr txBox="1"/>
          <p:nvPr/>
        </p:nvSpPr>
        <p:spPr>
          <a:xfrm>
            <a:off x="3939988" y="4163359"/>
            <a:ext cx="4545106" cy="367864"/>
          </a:xfrm>
          <a:prstGeom prst="rect">
            <a:avLst/>
          </a:prstGeom>
          <a:noFill/>
        </p:spPr>
        <p:txBody>
          <a:bodyPr wrap="square" rtlCol="0">
            <a:spAutoFit/>
          </a:bodyPr>
          <a:lstStyle/>
          <a:p>
            <a:pPr algn="ctr"/>
            <a:r>
              <a:rPr lang="en-US" dirty="0"/>
              <a:t>CLASS INVITATION LINK:</a:t>
            </a:r>
          </a:p>
        </p:txBody>
      </p:sp>
    </p:spTree>
    <p:extLst>
      <p:ext uri="{BB962C8B-B14F-4D97-AF65-F5344CB8AC3E}">
        <p14:creationId xmlns:p14="http://schemas.microsoft.com/office/powerpoint/2010/main" val="2913085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qr code on a white background&#10;&#10;Description automatically generated">
            <a:extLst>
              <a:ext uri="{FF2B5EF4-FFF2-40B4-BE49-F238E27FC236}">
                <a16:creationId xmlns:a16="http://schemas.microsoft.com/office/drawing/2014/main" id="{1F39DA06-A861-A6F6-DFE3-14FD734196A2}"/>
              </a:ext>
            </a:extLst>
          </p:cNvPr>
          <p:cNvPicPr>
            <a:picLocks noChangeAspect="1"/>
          </p:cNvPicPr>
          <p:nvPr/>
        </p:nvPicPr>
        <p:blipFill>
          <a:blip r:embed="rId3"/>
          <a:srcRect l="2049" r="2454"/>
          <a:stretch/>
        </p:blipFill>
        <p:spPr>
          <a:xfrm>
            <a:off x="392574" y="947416"/>
            <a:ext cx="11406851" cy="5339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a:extLst>
              <a:ext uri="{FF2B5EF4-FFF2-40B4-BE49-F238E27FC236}">
                <a16:creationId xmlns:a16="http://schemas.microsoft.com/office/drawing/2014/main" id="{50C20499-9C48-7EB2-7D0B-F575DE5D791E}"/>
              </a:ext>
            </a:extLst>
          </p:cNvPr>
          <p:cNvSpPr/>
          <p:nvPr/>
        </p:nvSpPr>
        <p:spPr>
          <a:xfrm>
            <a:off x="1855694" y="591671"/>
            <a:ext cx="8095130" cy="806823"/>
          </a:xfrm>
          <a:prstGeom prst="rect">
            <a:avLst/>
          </a:prstGeom>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t>PollEverywhere</a:t>
            </a:r>
            <a:endParaRPr lang="en-US" sz="3200" b="1" dirty="0"/>
          </a:p>
        </p:txBody>
      </p:sp>
      <p:sp>
        <p:nvSpPr>
          <p:cNvPr id="2" name="TextBox 1">
            <a:extLst>
              <a:ext uri="{FF2B5EF4-FFF2-40B4-BE49-F238E27FC236}">
                <a16:creationId xmlns:a16="http://schemas.microsoft.com/office/drawing/2014/main" id="{9708A9C0-DF86-FBB4-CF29-0BD5DD552F7D}"/>
              </a:ext>
            </a:extLst>
          </p:cNvPr>
          <p:cNvSpPr txBox="1"/>
          <p:nvPr/>
        </p:nvSpPr>
        <p:spPr>
          <a:xfrm>
            <a:off x="1358153" y="5679751"/>
            <a:ext cx="9090212" cy="461665"/>
          </a:xfrm>
          <a:prstGeom prst="rect">
            <a:avLst/>
          </a:prstGeom>
          <a:noFill/>
        </p:spPr>
        <p:txBody>
          <a:bodyPr wrap="square" rtlCol="0">
            <a:spAutoFit/>
          </a:bodyPr>
          <a:lstStyle/>
          <a:p>
            <a:pPr algn="ctr"/>
            <a:r>
              <a:rPr lang="en-US" sz="2400" b="1" dirty="0"/>
              <a:t>Instructions during webinar only</a:t>
            </a:r>
          </a:p>
        </p:txBody>
      </p:sp>
    </p:spTree>
    <p:extLst>
      <p:ext uri="{BB962C8B-B14F-4D97-AF65-F5344CB8AC3E}">
        <p14:creationId xmlns:p14="http://schemas.microsoft.com/office/powerpoint/2010/main" val="20821987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F516F-088D-48B6-9354-197AE3D96710}"/>
              </a:ext>
            </a:extLst>
          </p:cNvPr>
          <p:cNvSpPr>
            <a:spLocks noGrp="1"/>
          </p:cNvSpPr>
          <p:nvPr>
            <p:ph type="title"/>
          </p:nvPr>
        </p:nvSpPr>
        <p:spPr>
          <a:xfrm>
            <a:off x="493806" y="371923"/>
            <a:ext cx="11204388" cy="1371600"/>
          </a:xfrm>
        </p:spPr>
        <p:txBody>
          <a:bodyPr>
            <a:normAutofit/>
          </a:bodyPr>
          <a:lstStyle/>
          <a:p>
            <a:r>
              <a:rPr lang="en-US" sz="4400" dirty="0"/>
              <a:t>INTERCULTURAL FLT WITH TECHNOLOGY</a:t>
            </a:r>
          </a:p>
        </p:txBody>
      </p:sp>
      <p:sp>
        <p:nvSpPr>
          <p:cNvPr id="7" name="Rectangle: Rounded Corners 6">
            <a:extLst>
              <a:ext uri="{FF2B5EF4-FFF2-40B4-BE49-F238E27FC236}">
                <a16:creationId xmlns:a16="http://schemas.microsoft.com/office/drawing/2014/main" id="{E8C7CB73-6D24-4165-AD1D-628045252C3A}"/>
              </a:ext>
            </a:extLst>
          </p:cNvPr>
          <p:cNvSpPr/>
          <p:nvPr/>
        </p:nvSpPr>
        <p:spPr>
          <a:xfrm>
            <a:off x="1131898" y="1679754"/>
            <a:ext cx="9920515" cy="11538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a:t>Cultural knowledge is not intercultural competence. </a:t>
            </a:r>
          </a:p>
          <a:p>
            <a:pPr lvl="0" algn="ctr"/>
            <a:r>
              <a:rPr lang="en-US" sz="2800" dirty="0"/>
              <a:t>ICC includes attitudes and skills.</a:t>
            </a:r>
          </a:p>
        </p:txBody>
      </p:sp>
      <p:sp>
        <p:nvSpPr>
          <p:cNvPr id="10" name="Rectangle: Rounded Corners 9">
            <a:extLst>
              <a:ext uri="{FF2B5EF4-FFF2-40B4-BE49-F238E27FC236}">
                <a16:creationId xmlns:a16="http://schemas.microsoft.com/office/drawing/2014/main" id="{3EC1C064-F013-48CA-A36B-21BCE44C3C10}"/>
              </a:ext>
            </a:extLst>
          </p:cNvPr>
          <p:cNvSpPr/>
          <p:nvPr/>
        </p:nvSpPr>
        <p:spPr>
          <a:xfrm>
            <a:off x="1081099" y="3143982"/>
            <a:ext cx="9971314" cy="1153887"/>
          </a:xfrm>
          <a:prstGeom prst="roundRect">
            <a:avLst/>
          </a:prstGeom>
          <a:solidFill>
            <a:schemeClr val="accent3"/>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dirty="0"/>
              <a:t>Cross-cultural experiences – at home or abroad - provide opportunities for ICC to develop.</a:t>
            </a:r>
          </a:p>
        </p:txBody>
      </p:sp>
      <p:sp>
        <p:nvSpPr>
          <p:cNvPr id="3" name="Rectangle 2">
            <a:extLst>
              <a:ext uri="{FF2B5EF4-FFF2-40B4-BE49-F238E27FC236}">
                <a16:creationId xmlns:a16="http://schemas.microsoft.com/office/drawing/2014/main" id="{4F628722-78D1-6197-8C0F-638090EE5581}"/>
              </a:ext>
            </a:extLst>
          </p:cNvPr>
          <p:cNvSpPr/>
          <p:nvPr/>
        </p:nvSpPr>
        <p:spPr>
          <a:xfrm>
            <a:off x="5580529" y="2256698"/>
            <a:ext cx="3429000" cy="419266"/>
          </a:xfrm>
          <a:prstGeom prst="rect">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C5EBF3-4CDB-5D0A-C681-51C38B225EB5}"/>
              </a:ext>
            </a:extLst>
          </p:cNvPr>
          <p:cNvSpPr/>
          <p:nvPr/>
        </p:nvSpPr>
        <p:spPr>
          <a:xfrm>
            <a:off x="1327845" y="3301659"/>
            <a:ext cx="4440943" cy="419266"/>
          </a:xfrm>
          <a:prstGeom prst="rect">
            <a:avLst/>
          </a:prstGeom>
          <a:solidFill>
            <a:srgbClr val="18453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83EB0223-8951-B281-0394-FF73B3D55207}"/>
              </a:ext>
            </a:extLst>
          </p:cNvPr>
          <p:cNvSpPr/>
          <p:nvPr/>
        </p:nvSpPr>
        <p:spPr>
          <a:xfrm>
            <a:off x="1081099" y="4611897"/>
            <a:ext cx="9971314" cy="1506515"/>
          </a:xfrm>
          <a:prstGeom prst="roundRect">
            <a:avLst/>
          </a:prstGeom>
          <a:solidFill>
            <a:schemeClr val="accent5">
              <a:lumMod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en-US" sz="2800" dirty="0"/>
              <a:t>Technology not only expands our access to cultural input, </a:t>
            </a:r>
            <a:br>
              <a:rPr lang="en-US" sz="2800" dirty="0"/>
            </a:br>
            <a:r>
              <a:rPr lang="en-US" sz="2800" dirty="0"/>
              <a:t>but also changes the competencies we need to teach </a:t>
            </a:r>
            <a:br>
              <a:rPr lang="en-US" sz="2800" dirty="0"/>
            </a:br>
            <a:r>
              <a:rPr lang="en-US" sz="2800" dirty="0"/>
              <a:t>and even generates cultures for us to navigate.</a:t>
            </a:r>
          </a:p>
        </p:txBody>
      </p:sp>
      <p:sp>
        <p:nvSpPr>
          <p:cNvPr id="11" name="Rectangle 10">
            <a:extLst>
              <a:ext uri="{FF2B5EF4-FFF2-40B4-BE49-F238E27FC236}">
                <a16:creationId xmlns:a16="http://schemas.microsoft.com/office/drawing/2014/main" id="{C3E13F6A-C57C-22E6-7FD7-D0AFD5D8F1CD}"/>
              </a:ext>
            </a:extLst>
          </p:cNvPr>
          <p:cNvSpPr/>
          <p:nvPr/>
        </p:nvSpPr>
        <p:spPr>
          <a:xfrm>
            <a:off x="3119718" y="5155521"/>
            <a:ext cx="7382435" cy="419266"/>
          </a:xfrm>
          <a:prstGeom prst="rect">
            <a:avLst/>
          </a:prstGeom>
          <a:solidFill>
            <a:schemeClr val="accent5">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721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brightnessContrast bright="-30000" contrast="-30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ABEA81-448B-C61B-2CD6-4360AC56A9BF}"/>
              </a:ext>
            </a:extLst>
          </p:cNvPr>
          <p:cNvSpPr>
            <a:spLocks noGrp="1"/>
          </p:cNvSpPr>
          <p:nvPr>
            <p:ph type="title"/>
          </p:nvPr>
        </p:nvSpPr>
        <p:spPr>
          <a:xfrm>
            <a:off x="4541520" y="607392"/>
            <a:ext cx="7078643" cy="916608"/>
          </a:xfrm>
        </p:spPr>
        <p:txBody>
          <a:bodyPr>
            <a:normAutofit/>
          </a:bodyPr>
          <a:lstStyle/>
          <a:p>
            <a:r>
              <a:rPr lang="en-US" sz="4800" b="1" dirty="0"/>
              <a:t>USEFUL LINKS</a:t>
            </a:r>
          </a:p>
        </p:txBody>
      </p:sp>
      <p:sp>
        <p:nvSpPr>
          <p:cNvPr id="6" name="Text Placeholder 5">
            <a:extLst>
              <a:ext uri="{FF2B5EF4-FFF2-40B4-BE49-F238E27FC236}">
                <a16:creationId xmlns:a16="http://schemas.microsoft.com/office/drawing/2014/main" id="{684AE401-7F3B-B5A5-7043-37ECA5DAEEAE}"/>
              </a:ext>
            </a:extLst>
          </p:cNvPr>
          <p:cNvSpPr>
            <a:spLocks noGrp="1"/>
          </p:cNvSpPr>
          <p:nvPr>
            <p:ph type="body" sz="half" idx="2"/>
          </p:nvPr>
        </p:nvSpPr>
        <p:spPr>
          <a:xfrm>
            <a:off x="4541520" y="1524000"/>
            <a:ext cx="7078643" cy="4864608"/>
          </a:xfrm>
        </p:spPr>
        <p:txBody>
          <a:bodyPr>
            <a:normAutofit fontScale="92500" lnSpcReduction="10000"/>
          </a:bodyPr>
          <a:lstStyle/>
          <a:p>
            <a:pPr marL="285750" marR="0" indent="-285750">
              <a:lnSpc>
                <a:spcPct val="107000"/>
              </a:lnSpc>
              <a:spcBef>
                <a:spcPts val="0"/>
              </a:spcBef>
              <a:spcAft>
                <a:spcPts val="800"/>
              </a:spcAft>
              <a:buFont typeface="Arial" panose="020B0604020202020204" pitchFamily="34" charset="0"/>
              <a:buChar char="•"/>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On my w</a:t>
            </a:r>
            <a:r>
              <a:rPr lang="en-US" sz="2000" b="1" kern="100" dirty="0">
                <a:latin typeface="Calibri" panose="020F0502020204030204" pitchFamily="34" charset="0"/>
                <a:ea typeface="Calibri" panose="020F0502020204030204" pitchFamily="34" charset="0"/>
                <a:cs typeface="Times New Roman" panose="02020603050405020304" pitchFamily="18" charset="0"/>
              </a:rPr>
              <a:t>ebsite: Intercultural Competence in Language Teaching</a:t>
            </a:r>
            <a:br>
              <a:rPr lang="en-US" sz="2000" kern="100" dirty="0">
                <a:latin typeface="Calibri" panose="020F0502020204030204" pitchFamily="34" charset="0"/>
                <a:ea typeface="Calibri" panose="020F0502020204030204" pitchFamily="34" charset="0"/>
                <a:cs typeface="Times New Roman" panose="02020603050405020304" pitchFamily="18" charset="0"/>
              </a:rPr>
            </a:br>
            <a:r>
              <a:rPr lang="en-US" sz="2000" kern="100" dirty="0">
                <a:latin typeface="Calibri" panose="020F0502020204030204" pitchFamily="34" charset="0"/>
                <a:ea typeface="Calibri" panose="020F0502020204030204" pitchFamily="34" charset="0"/>
                <a:cs typeface="Times New Roman" panose="02020603050405020304" pitchFamily="18" charset="0"/>
                <a:hlinkClick r:id="rId4"/>
              </a:rPr>
              <a:t>https://lanierlingvista.org/language-teaching/icc-in-flt/</a:t>
            </a:r>
            <a:r>
              <a:rPr lang="en-US" sz="2000" kern="100" dirty="0">
                <a:latin typeface="Calibri" panose="020F0502020204030204" pitchFamily="34" charset="0"/>
                <a:ea typeface="Calibri" panose="020F0502020204030204" pitchFamily="34" charset="0"/>
                <a:cs typeface="Times New Roman" panose="02020603050405020304" pitchFamily="18"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000" b="1" kern="100" dirty="0" err="1">
                <a:effectLst/>
                <a:latin typeface="Calibri" panose="020F0502020204030204" pitchFamily="34" charset="0"/>
                <a:ea typeface="Calibri" panose="020F0502020204030204" pitchFamily="34" charset="0"/>
                <a:cs typeface="Times New Roman" panose="02020603050405020304" pitchFamily="18" charset="0"/>
              </a:rPr>
              <a:t>Wakelet</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 Collection: Integrating Culture and Language</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https://wakelet.com/wake/qHVc8WwiO7fpLYIzmp__F</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NCSSFL-ACTFL Can-Do Statements</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https://www.actfl.org/educator-resources/ncssfl-actfl-can-do-statements</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900" kern="100" dirty="0">
                <a:effectLst/>
                <a:latin typeface="Calibri" panose="020F0502020204030204" pitchFamily="34" charset="0"/>
                <a:ea typeface="Calibri" panose="020F0502020204030204" pitchFamily="34" charset="0"/>
                <a:cs typeface="Times New Roman" panose="02020603050405020304" pitchFamily="18" charset="0"/>
              </a:rPr>
              <a:t>&gt; Intercultural Competence Can-Dos and Reflection Tool</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Bef>
                <a:spcPts val="0"/>
              </a:spcBef>
              <a:spcAft>
                <a:spcPts val="800"/>
              </a:spcAft>
              <a:buFont typeface="Arial" panose="020B0604020202020204" pitchFamily="34" charset="0"/>
              <a:buChar char="•"/>
            </a:pPr>
            <a:r>
              <a:rPr lang="en-US" sz="2000" b="1" kern="100" dirty="0" err="1">
                <a:effectLst/>
                <a:latin typeface="Calibri" panose="020F0502020204030204" pitchFamily="34" charset="0"/>
                <a:ea typeface="Calibri" panose="020F0502020204030204" pitchFamily="34" charset="0"/>
                <a:cs typeface="Times New Roman" panose="02020603050405020304" pitchFamily="18" charset="0"/>
              </a:rPr>
              <a:t>LinguaFolio</a:t>
            </a: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 Training Module 5: The Importance of Interculturality</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https://ncssfl.org/lfmodules/module5-0/</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Arial" panose="020B0604020202020204" pitchFamily="34" charset="0"/>
              <a:buChar char="•"/>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Council of Europe: Autobiography of Intercultural Encounters</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https://www.coe.int/en/web/autobiography-intercultural-encounters</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 typeface="Arial" panose="020B0604020202020204" pitchFamily="34" charset="0"/>
              <a:buChar char="•"/>
            </a:pPr>
            <a:r>
              <a:rPr lang="en-US" sz="2000" b="1" kern="100" dirty="0">
                <a:effectLst/>
                <a:latin typeface="Calibri" panose="020F0502020204030204" pitchFamily="34" charset="0"/>
                <a:ea typeface="Calibri" panose="020F0502020204030204" pitchFamily="34" charset="0"/>
                <a:cs typeface="Times New Roman" panose="02020603050405020304" pitchFamily="18" charset="0"/>
              </a:rPr>
              <a:t>Global Competence</a:t>
            </a:r>
            <a:br>
              <a:rPr lang="en-US" sz="2000" kern="100" dirty="0">
                <a:effectLst/>
                <a:latin typeface="Calibri" panose="020F0502020204030204" pitchFamily="34" charset="0"/>
                <a:ea typeface="Calibri" panose="020F0502020204030204" pitchFamily="34" charset="0"/>
                <a:cs typeface="Times New Roman" panose="02020603050405020304" pitchFamily="18" charset="0"/>
              </a:rPr>
            </a:br>
            <a:r>
              <a:rPr lang="en-US" sz="20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https://asiasociety.org/education/global-competence</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7" name="Picture 6" descr="A logo with text on it&#10;&#10;Description automatically generated">
            <a:extLst>
              <a:ext uri="{FF2B5EF4-FFF2-40B4-BE49-F238E27FC236}">
                <a16:creationId xmlns:a16="http://schemas.microsoft.com/office/drawing/2014/main" id="{1C8B44C2-9F64-F80F-93C5-5E915743208E}"/>
              </a:ext>
            </a:extLst>
          </p:cNvPr>
          <p:cNvPicPr>
            <a:picLocks noChangeAspect="1"/>
          </p:cNvPicPr>
          <p:nvPr/>
        </p:nvPicPr>
        <p:blipFill>
          <a:blip r:embed="rId10"/>
          <a:stretch>
            <a:fillRect/>
          </a:stretch>
        </p:blipFill>
        <p:spPr>
          <a:xfrm>
            <a:off x="840778" y="645556"/>
            <a:ext cx="2520987" cy="2516793"/>
          </a:xfrm>
          <a:prstGeom prst="rect">
            <a:avLst/>
          </a:prstGeom>
          <a:effectLst>
            <a:outerShdw blurRad="63500" sx="102000" sy="102000" algn="ctr" rotWithShape="0">
              <a:prstClr val="black">
                <a:alpha val="40000"/>
              </a:prstClr>
            </a:outerShdw>
          </a:effectLst>
        </p:spPr>
      </p:pic>
      <p:pic>
        <p:nvPicPr>
          <p:cNvPr id="11" name="Picture 10" descr="A purple square with white text and green letters&#10;&#10;Description automatically generated">
            <a:extLst>
              <a:ext uri="{FF2B5EF4-FFF2-40B4-BE49-F238E27FC236}">
                <a16:creationId xmlns:a16="http://schemas.microsoft.com/office/drawing/2014/main" id="{F00025BA-9380-8485-74DF-FDA62F6E0582}"/>
              </a:ext>
            </a:extLst>
          </p:cNvPr>
          <p:cNvPicPr>
            <a:picLocks noChangeAspect="1"/>
          </p:cNvPicPr>
          <p:nvPr/>
        </p:nvPicPr>
        <p:blipFill>
          <a:blip r:embed="rId11"/>
          <a:stretch>
            <a:fillRect/>
          </a:stretch>
        </p:blipFill>
        <p:spPr>
          <a:xfrm>
            <a:off x="840778" y="3547733"/>
            <a:ext cx="2520987" cy="25209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10437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screenshot of a computer&#10;&#10;Description automatically generated">
            <a:extLst>
              <a:ext uri="{FF2B5EF4-FFF2-40B4-BE49-F238E27FC236}">
                <a16:creationId xmlns:a16="http://schemas.microsoft.com/office/drawing/2014/main" id="{E36934B2-3F04-8CF4-3E9A-7D66D7551F36}"/>
              </a:ext>
            </a:extLst>
          </p:cNvPr>
          <p:cNvPicPr>
            <a:picLocks noGrp="1" noChangeAspect="1"/>
          </p:cNvPicPr>
          <p:nvPr>
            <p:ph type="pic" idx="4294967295"/>
          </p:nvPr>
        </p:nvPicPr>
        <p:blipFill rotWithShape="1">
          <a:blip r:embed="rId2"/>
          <a:srcRect l="6398" r="77"/>
          <a:stretch/>
        </p:blipFill>
        <p:spPr>
          <a:xfrm>
            <a:off x="1868659" y="1106488"/>
            <a:ext cx="8594725" cy="5751512"/>
          </a:xfrm>
          <a:prstGeom prst="rect">
            <a:avLst/>
          </a:prstGeom>
          <a:ln>
            <a:noFill/>
          </a:ln>
          <a:effectLst>
            <a:outerShdw blurRad="190500" algn="tl" rotWithShape="0">
              <a:srgbClr val="000000">
                <a:alpha val="70000"/>
              </a:srgbClr>
            </a:outerShdw>
          </a:effectLst>
        </p:spPr>
      </p:pic>
      <p:sp>
        <p:nvSpPr>
          <p:cNvPr id="9" name="Rectangle 8">
            <a:extLst>
              <a:ext uri="{FF2B5EF4-FFF2-40B4-BE49-F238E27FC236}">
                <a16:creationId xmlns:a16="http://schemas.microsoft.com/office/drawing/2014/main" id="{72B1533C-BB91-6A70-2956-56AE4E7B1CD5}"/>
              </a:ext>
            </a:extLst>
          </p:cNvPr>
          <p:cNvSpPr/>
          <p:nvPr/>
        </p:nvSpPr>
        <p:spPr>
          <a:xfrm>
            <a:off x="518985" y="129993"/>
            <a:ext cx="11294074" cy="79083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dirty="0">
                <a:solidFill>
                  <a:schemeClr val="bg1"/>
                </a:solidFill>
              </a:rPr>
              <a:t>WAKELET COLLECTIONS: </a:t>
            </a:r>
            <a:r>
              <a:rPr lang="en-US" sz="2000" dirty="0">
                <a:solidFill>
                  <a:schemeClr val="bg1"/>
                </a:solidFill>
                <a:hlinkClick r:id="rId3">
                  <a:extLst>
                    <a:ext uri="{A12FA001-AC4F-418D-AE19-62706E023703}">
                      <ahyp:hlinkClr xmlns:ahyp="http://schemas.microsoft.com/office/drawing/2018/hyperlinkcolor" val="tx"/>
                    </a:ext>
                  </a:extLst>
                </a:hlinkClick>
              </a:rPr>
              <a:t>https://wakelet.com/@LanierLingvista</a:t>
            </a:r>
            <a:r>
              <a:rPr lang="en-US" sz="2000" dirty="0">
                <a:solidFill>
                  <a:schemeClr val="bg1"/>
                </a:solidFill>
              </a:rPr>
              <a:t> </a:t>
            </a:r>
          </a:p>
        </p:txBody>
      </p:sp>
      <p:pic>
        <p:nvPicPr>
          <p:cNvPr id="11" name="Picture 10" descr="A qr code on a white background&#10;&#10;Description automatically generated">
            <a:extLst>
              <a:ext uri="{FF2B5EF4-FFF2-40B4-BE49-F238E27FC236}">
                <a16:creationId xmlns:a16="http://schemas.microsoft.com/office/drawing/2014/main" id="{79CA4D8D-DC93-17A6-CF91-6891E3436D02}"/>
              </a:ext>
            </a:extLst>
          </p:cNvPr>
          <p:cNvPicPr>
            <a:picLocks noChangeAspect="1"/>
          </p:cNvPicPr>
          <p:nvPr/>
        </p:nvPicPr>
        <p:blipFill>
          <a:blip r:embed="rId4"/>
          <a:stretch>
            <a:fillRect/>
          </a:stretch>
        </p:blipFill>
        <p:spPr>
          <a:xfrm>
            <a:off x="7868361" y="1643218"/>
            <a:ext cx="2083020" cy="2083020"/>
          </a:xfrm>
          <a:prstGeom prst="rect">
            <a:avLst/>
          </a:prstGeom>
        </p:spPr>
      </p:pic>
    </p:spTree>
    <p:extLst>
      <p:ext uri="{BB962C8B-B14F-4D97-AF65-F5344CB8AC3E}">
        <p14:creationId xmlns:p14="http://schemas.microsoft.com/office/powerpoint/2010/main" val="2429115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2A0CB-1677-AB18-B9D8-913A2304A1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517DF-872A-C1F5-F93F-A54950AD9F23}"/>
              </a:ext>
            </a:extLst>
          </p:cNvPr>
          <p:cNvSpPr>
            <a:spLocks noGrp="1"/>
          </p:cNvSpPr>
          <p:nvPr>
            <p:ph type="title"/>
          </p:nvPr>
        </p:nvSpPr>
        <p:spPr>
          <a:xfrm>
            <a:off x="609600" y="507613"/>
            <a:ext cx="9973056" cy="479940"/>
          </a:xfrm>
        </p:spPr>
        <p:txBody>
          <a:bodyPr>
            <a:normAutofit/>
          </a:bodyPr>
          <a:lstStyle/>
          <a:p>
            <a:r>
              <a:rPr lang="en-US" sz="2800" b="1"/>
              <a:t>REFERENCES AND RESOURCES </a:t>
            </a:r>
          </a:p>
        </p:txBody>
      </p:sp>
      <p:sp>
        <p:nvSpPr>
          <p:cNvPr id="3" name="Content Placeholder 2">
            <a:extLst>
              <a:ext uri="{FF2B5EF4-FFF2-40B4-BE49-F238E27FC236}">
                <a16:creationId xmlns:a16="http://schemas.microsoft.com/office/drawing/2014/main" id="{900C644D-3C50-5BB5-913A-5A9F56CD072E}"/>
              </a:ext>
            </a:extLst>
          </p:cNvPr>
          <p:cNvSpPr>
            <a:spLocks noGrp="1"/>
          </p:cNvSpPr>
          <p:nvPr>
            <p:ph idx="1"/>
          </p:nvPr>
        </p:nvSpPr>
        <p:spPr>
          <a:xfrm>
            <a:off x="609600" y="987553"/>
            <a:ext cx="11167872" cy="5684955"/>
          </a:xfrm>
        </p:spPr>
        <p:txBody>
          <a:bodyPr>
            <a:normAutofit fontScale="85000" lnSpcReduction="20000"/>
          </a:bodyPr>
          <a:lstStyle/>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Byram, M., &amp; Zarate, G. (1997). Defining and assessing intercultural competence: Some principles and proposals for the European context.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Language Teaching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29</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(04), 239–243.</a:t>
            </a:r>
          </a:p>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Corbett, J. (2010). Intercultural language activities. In S. Thornbury (Ed.),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Cambridge handbooks for language teachers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Cambridge University Press.</a:t>
            </a:r>
          </a:p>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Deardorff, D. K. (Ed.). (2009).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The Sage handbook of intercultural competence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Sage Publications, Inc.</a:t>
            </a:r>
          </a:p>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Fantini, A. E. (2009). Assessing intercultural competence. In D. K. Deardorff (Ed.),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The SAGE handbook of intercultural competence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(pp. 456–476). SAGE Publications.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https://us.sagepub.com/en-us/nam/the-sage-handbook-of-intercultural-competence/book232239</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Hammer, M. R., Bennett, M. J., &amp; Wiseman, R. (2003). Measuring intercultural sensitivity: The intercultural development inventory.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International Journal of Intercultural Relations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27</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(4), 421–443.</a:t>
            </a:r>
          </a:p>
          <a:p>
            <a:pPr marL="457200" marR="0" indent="-457200">
              <a:lnSpc>
                <a:spcPct val="107000"/>
              </a:lnSpc>
              <a:spcBef>
                <a:spcPts val="0"/>
              </a:spcBef>
              <a:spcAft>
                <a:spcPts val="600"/>
              </a:spcAft>
              <a:buNone/>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Kramsch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 (1993).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Context and culture in language teaching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Oxford University Press.</a:t>
            </a:r>
          </a:p>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Lanier Temples, A. (2015). Language and identity. In J. M. Bennett (Ed.),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The SAGE Encyclopedia of Intercultural Competence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(pp. 574–578). SAGE Publications, Inc.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http://dx.doi.org/10.4135/9781483346267</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Liddicoat, A. J., &amp;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Scarino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(2013).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Intercultural Language Teaching and Learning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Wiley-Blackwell.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https://ebookcentral-proquest-com.proxy2.cl.msu.edu/lib/michstate-ebooks/detail.action?docID=1124313</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O’Dowd, R., &amp; Dooly, M. (2020). Intercultural communicative competence development through telecollaboration and virtual exchange. In J. Jackson (Ed.),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The Routledge Handbook of Language and Intercultural Communication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(pp. 361–375). Routledge.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https://doi.org/10.4324/9780203805640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Sykes, J. M. (2017). Technologies for teaching and learning intercultural competence and interlanguage pragmatics. In C. Chapelle &amp; S. Sauro (Eds.),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The Handbook of Technology and Second Language Teaching and Learning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(pp. 118–133). Wiley-Blackwell. </a:t>
            </a:r>
            <a:r>
              <a:rPr lang="en-US" sz="1800" kern="100" dirty="0">
                <a:effectLst/>
                <a:latin typeface="Calibri" panose="020F0502020204030204" pitchFamily="34" charset="0"/>
                <a:ea typeface="Calibri" panose="020F0502020204030204" pitchFamily="34" charset="0"/>
                <a:cs typeface="Times New Roman" panose="02020603050405020304" pitchFamily="18" charset="0"/>
                <a:hlinkClick r:id="rId6"/>
              </a:rPr>
              <a:t>https://doi.org/10.1002/9781118914069.ch9</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600"/>
              </a:spcAft>
              <a:buNone/>
            </a:pPr>
            <a:r>
              <a:rPr lang="en-US" sz="1800" kern="100" dirty="0" err="1">
                <a:latin typeface="Calibri" panose="020F0502020204030204" pitchFamily="34" charset="0"/>
                <a:ea typeface="Calibri" panose="020F0502020204030204" pitchFamily="34" charset="0"/>
                <a:cs typeface="Times New Roman" panose="02020603050405020304" pitchFamily="18" charset="0"/>
              </a:rPr>
              <a:t>S</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carino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 (2009). Assessing intercultural capability in learning languages: Some issues and considerations.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Language Teaching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42</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(01), 67–80.</a:t>
            </a:r>
          </a:p>
          <a:p>
            <a:pPr marL="457200" marR="0" indent="-457200">
              <a:lnSpc>
                <a:spcPct val="107000"/>
              </a:lnSpc>
              <a:spcBef>
                <a:spcPts val="0"/>
              </a:spcBef>
              <a:spcAft>
                <a:spcPts val="6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Routledge handbook of language and intercultural communication. (2020). In J. Jackson (Ed.),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The Routledge handbook of language and Intercultural Communication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Routledge. </a:t>
            </a: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http://catalog.lib.msu.edu/record=b14303446~S39a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75979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8A21B-182B-1B39-194B-60A9EE9160C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1425619-B9D0-32A2-3B68-0A287CD804F6}"/>
              </a:ext>
            </a:extLst>
          </p:cNvPr>
          <p:cNvSpPr/>
          <p:nvPr/>
        </p:nvSpPr>
        <p:spPr>
          <a:xfrm>
            <a:off x="2327148" y="2068814"/>
            <a:ext cx="7537703" cy="1772332"/>
          </a:xfrm>
          <a:prstGeom prst="rect">
            <a:avLst/>
          </a:prstGeom>
          <a:solidFill>
            <a:schemeClr val="accent1">
              <a:lumMod val="75000"/>
            </a:schemeClr>
          </a:solidFill>
          <a:ln>
            <a:noFill/>
          </a:ln>
          <a:effectLst>
            <a:outerShdw blurRad="63500" sx="102000" sy="102000" algn="ctr"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B409FB-A819-2F8E-2698-14A96B75342C}"/>
              </a:ext>
            </a:extLst>
          </p:cNvPr>
          <p:cNvSpPr>
            <a:spLocks noGrp="1"/>
          </p:cNvSpPr>
          <p:nvPr>
            <p:ph type="title" idx="4294967295"/>
          </p:nvPr>
        </p:nvSpPr>
        <p:spPr>
          <a:xfrm>
            <a:off x="2812857" y="2340617"/>
            <a:ext cx="6472238" cy="1228725"/>
          </a:xfrm>
        </p:spPr>
        <p:txBody>
          <a:bodyPr vert="horz" lIns="91440" tIns="45720" rIns="91440" bIns="45720" rtlCol="0" anchor="b">
            <a:normAutofit/>
          </a:bodyPr>
          <a:lstStyle/>
          <a:p>
            <a:pPr algn="ctr"/>
            <a:r>
              <a:rPr lang="en-US" sz="7200" b="1" cap="small" dirty="0">
                <a:solidFill>
                  <a:schemeClr val="bg1"/>
                </a:solidFill>
              </a:rPr>
              <a:t>THANK YOU</a:t>
            </a:r>
          </a:p>
        </p:txBody>
      </p:sp>
      <p:sp>
        <p:nvSpPr>
          <p:cNvPr id="14" name="Rectangle 13">
            <a:hlinkClick r:id="rId2"/>
            <a:extLst>
              <a:ext uri="{FF2B5EF4-FFF2-40B4-BE49-F238E27FC236}">
                <a16:creationId xmlns:a16="http://schemas.microsoft.com/office/drawing/2014/main" id="{CDEC2555-A4FF-544A-157B-FAA21A48F2D4}"/>
              </a:ext>
            </a:extLst>
          </p:cNvPr>
          <p:cNvSpPr/>
          <p:nvPr/>
        </p:nvSpPr>
        <p:spPr>
          <a:xfrm>
            <a:off x="4787815" y="4941890"/>
            <a:ext cx="2279267" cy="452111"/>
          </a:xfrm>
          <a:prstGeom prst="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a:effectLst>
            <a:outerShdw blurRad="63500" sx="102000" sy="102000" algn="ctr"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BlueSky</a:t>
            </a:r>
          </a:p>
        </p:txBody>
      </p:sp>
      <p:sp>
        <p:nvSpPr>
          <p:cNvPr id="16" name="Rectangle 15">
            <a:hlinkClick r:id="rId3"/>
            <a:extLst>
              <a:ext uri="{FF2B5EF4-FFF2-40B4-BE49-F238E27FC236}">
                <a16:creationId xmlns:a16="http://schemas.microsoft.com/office/drawing/2014/main" id="{2BD055DB-BD8E-9587-DA3F-1680A4A507E9}"/>
              </a:ext>
            </a:extLst>
          </p:cNvPr>
          <p:cNvSpPr/>
          <p:nvPr/>
        </p:nvSpPr>
        <p:spPr>
          <a:xfrm>
            <a:off x="2559098" y="4941891"/>
            <a:ext cx="2046597" cy="452111"/>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63500" sx="102000" sy="102000" algn="ctr"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b="1"/>
              <a:t>LinkedIn</a:t>
            </a:r>
          </a:p>
        </p:txBody>
      </p:sp>
      <p:sp>
        <p:nvSpPr>
          <p:cNvPr id="18" name="Rectangle 17">
            <a:hlinkClick r:id="rId4"/>
            <a:extLst>
              <a:ext uri="{FF2B5EF4-FFF2-40B4-BE49-F238E27FC236}">
                <a16:creationId xmlns:a16="http://schemas.microsoft.com/office/drawing/2014/main" id="{E5A77E84-1496-C228-CEEB-E0A030F16531}"/>
              </a:ext>
            </a:extLst>
          </p:cNvPr>
          <p:cNvSpPr/>
          <p:nvPr/>
        </p:nvSpPr>
        <p:spPr>
          <a:xfrm>
            <a:off x="7249202" y="4941890"/>
            <a:ext cx="2279267" cy="452111"/>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a:outerShdw blurRad="63500" sx="102000" sy="102000" algn="ctr"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t>Email</a:t>
            </a:r>
          </a:p>
        </p:txBody>
      </p:sp>
      <p:sp>
        <p:nvSpPr>
          <p:cNvPr id="20" name="Subtitle 2">
            <a:extLst>
              <a:ext uri="{FF2B5EF4-FFF2-40B4-BE49-F238E27FC236}">
                <a16:creationId xmlns:a16="http://schemas.microsoft.com/office/drawing/2014/main" id="{6D5D0A00-80BE-37C1-6BC1-4BB5E325221E}"/>
              </a:ext>
            </a:extLst>
          </p:cNvPr>
          <p:cNvSpPr txBox="1">
            <a:spLocks/>
          </p:cNvSpPr>
          <p:nvPr/>
        </p:nvSpPr>
        <p:spPr>
          <a:xfrm>
            <a:off x="0" y="6469732"/>
            <a:ext cx="12192000" cy="388268"/>
          </a:xfrm>
          <a:prstGeom prst="rect">
            <a:avLst/>
          </a:prstGeom>
          <a:solidFill>
            <a:schemeClr val="tx1"/>
          </a:solidFill>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cap="small" dirty="0">
                <a:solidFill>
                  <a:schemeClr val="bg1"/>
                </a:solidFill>
              </a:rPr>
              <a:t>Dr. Amanda Lanier  </a:t>
            </a:r>
            <a:r>
              <a:rPr lang="en-US" b="1" dirty="0">
                <a:solidFill>
                  <a:schemeClr val="bg1"/>
                </a:solidFill>
              </a:rPr>
              <a:t>|  </a:t>
            </a:r>
            <a:r>
              <a:rPr lang="en-US" b="1" cap="small" dirty="0">
                <a:solidFill>
                  <a:schemeClr val="bg1"/>
                </a:solidFill>
                <a:hlinkClick r:id="rId5">
                  <a:extLst>
                    <a:ext uri="{A12FA001-AC4F-418D-AE19-62706E023703}">
                      <ahyp:hlinkClr xmlns:ahyp="http://schemas.microsoft.com/office/drawing/2018/hyperlinkcolor" val="tx"/>
                    </a:ext>
                  </a:extLst>
                </a:hlinkClick>
              </a:rPr>
              <a:t>lanierlingvista.org</a:t>
            </a:r>
            <a:r>
              <a:rPr lang="en-US" b="1" cap="small" dirty="0">
                <a:solidFill>
                  <a:schemeClr val="bg1"/>
                </a:solidFill>
              </a:rPr>
              <a:t>  |  </a:t>
            </a:r>
            <a:r>
              <a:rPr lang="en-US" b="1" cap="small" dirty="0">
                <a:solidFill>
                  <a:schemeClr val="bg1"/>
                </a:solidFill>
                <a:hlinkClick r:id="rId6">
                  <a:extLst>
                    <a:ext uri="{A12FA001-AC4F-418D-AE19-62706E023703}">
                      <ahyp:hlinkClr xmlns:ahyp="http://schemas.microsoft.com/office/drawing/2018/hyperlinkcolor" val="tx"/>
                    </a:ext>
                  </a:extLst>
                </a:hlinkClick>
              </a:rPr>
              <a:t>maflt.cal.msu.edu</a:t>
            </a:r>
            <a:r>
              <a:rPr lang="en-US" b="1" cap="small" dirty="0">
                <a:solidFill>
                  <a:schemeClr val="bg1"/>
                </a:solidFill>
              </a:rPr>
              <a:t> </a:t>
            </a:r>
          </a:p>
        </p:txBody>
      </p:sp>
      <p:sp>
        <p:nvSpPr>
          <p:cNvPr id="7" name="Rectangle 6">
            <a:hlinkClick r:id="rId7"/>
            <a:extLst>
              <a:ext uri="{FF2B5EF4-FFF2-40B4-BE49-F238E27FC236}">
                <a16:creationId xmlns:a16="http://schemas.microsoft.com/office/drawing/2014/main" id="{9E32F5A5-5295-0B1C-734B-99D92868D715}"/>
              </a:ext>
            </a:extLst>
          </p:cNvPr>
          <p:cNvSpPr/>
          <p:nvPr/>
        </p:nvSpPr>
        <p:spPr>
          <a:xfrm>
            <a:off x="3442446" y="5669726"/>
            <a:ext cx="5029200" cy="452111"/>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a:outerShdw blurRad="63500" sx="102000" sy="102000" algn="ctr" rotWithShape="0">
              <a:prstClr val="black">
                <a:alpha val="40000"/>
              </a:prstClr>
            </a:outerShdw>
          </a:effectLst>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solidFill>
                  <a:srgbClr val="FFFFFF"/>
                </a:solidFill>
                <a:hlinkClick r:id="rId8">
                  <a:extLst>
                    <a:ext uri="{A12FA001-AC4F-418D-AE19-62706E023703}">
                      <ahyp:hlinkClr xmlns:ahyp="http://schemas.microsoft.com/office/drawing/2018/hyperlinkcolor" val="tx"/>
                    </a:ext>
                  </a:extLst>
                </a:hlinkClick>
              </a:rPr>
              <a:t>maflt.cal.msu.edu/contact</a:t>
            </a:r>
            <a:r>
              <a:rPr lang="en-US" b="1" dirty="0">
                <a:solidFill>
                  <a:srgbClr val="FFFFFF"/>
                </a:solidFill>
              </a:rPr>
              <a:t> </a:t>
            </a:r>
          </a:p>
        </p:txBody>
      </p:sp>
    </p:spTree>
    <p:extLst>
      <p:ext uri="{BB962C8B-B14F-4D97-AF65-F5344CB8AC3E}">
        <p14:creationId xmlns:p14="http://schemas.microsoft.com/office/powerpoint/2010/main" val="103929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card with blue text and a black and white qr code&#10;&#10;Description automatically generated">
            <a:extLst>
              <a:ext uri="{FF2B5EF4-FFF2-40B4-BE49-F238E27FC236}">
                <a16:creationId xmlns:a16="http://schemas.microsoft.com/office/drawing/2014/main" id="{87E6B5F2-A7B6-36CC-76D9-4265A1405C2C}"/>
              </a:ext>
            </a:extLst>
          </p:cNvPr>
          <p:cNvPicPr>
            <a:picLocks noChangeAspect="1"/>
          </p:cNvPicPr>
          <p:nvPr/>
        </p:nvPicPr>
        <p:blipFill>
          <a:blip r:embed="rId2"/>
          <a:stretch>
            <a:fillRect/>
          </a:stretch>
        </p:blipFill>
        <p:spPr>
          <a:xfrm>
            <a:off x="464024" y="261013"/>
            <a:ext cx="11263952" cy="63359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5080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BCF9-12AC-3997-370F-7B53381EB75E}"/>
              </a:ext>
            </a:extLst>
          </p:cNvPr>
          <p:cNvSpPr>
            <a:spLocks noGrp="1"/>
          </p:cNvSpPr>
          <p:nvPr>
            <p:ph type="title"/>
          </p:nvPr>
        </p:nvSpPr>
        <p:spPr>
          <a:xfrm>
            <a:off x="331509" y="5246439"/>
            <a:ext cx="11528982" cy="781119"/>
          </a:xfrm>
        </p:spPr>
        <p:txBody>
          <a:bodyPr/>
          <a:lstStyle/>
          <a:p>
            <a:r>
              <a:rPr lang="en-US" dirty="0"/>
              <a:t>Bonus materials</a:t>
            </a:r>
          </a:p>
        </p:txBody>
      </p:sp>
    </p:spTree>
    <p:extLst>
      <p:ext uri="{BB962C8B-B14F-4D97-AF65-F5344CB8AC3E}">
        <p14:creationId xmlns:p14="http://schemas.microsoft.com/office/powerpoint/2010/main" val="24752725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3340E-358B-8BC1-681E-A0C97A7AEF0A}"/>
            </a:ext>
          </a:extLst>
        </p:cNvPr>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572A28CE-9014-6E08-FEDB-81702A08B584}"/>
              </a:ext>
            </a:extLst>
          </p:cNvPr>
          <p:cNvPicPr>
            <a:picLocks noGrp="1" noChangeAspect="1"/>
          </p:cNvPicPr>
          <p:nvPr>
            <p:ph type="pic" idx="1"/>
          </p:nvPr>
        </p:nvPicPr>
        <p:blipFill rotWithShape="1">
          <a:blip r:embed="rId3"/>
          <a:srcRect t="1321" b="2266"/>
          <a:stretch/>
        </p:blipFill>
        <p:spPr>
          <a:xfrm>
            <a:off x="1091215" y="328339"/>
            <a:ext cx="5638800" cy="6275259"/>
          </a:xfrm>
          <a:prstGeom prst="rect">
            <a:avLst/>
          </a:prstGeom>
          <a:ln>
            <a:noFill/>
          </a:ln>
          <a:effectLst>
            <a:outerShdw blurRad="190500" algn="tl" rotWithShape="0">
              <a:srgbClr val="000000">
                <a:alpha val="70000"/>
              </a:srgbClr>
            </a:outerShdw>
          </a:effectLst>
        </p:spPr>
      </p:pic>
      <p:sp>
        <p:nvSpPr>
          <p:cNvPr id="12" name="Title 11">
            <a:extLst>
              <a:ext uri="{FF2B5EF4-FFF2-40B4-BE49-F238E27FC236}">
                <a16:creationId xmlns:a16="http://schemas.microsoft.com/office/drawing/2014/main" id="{60D60649-0C28-DD98-99C7-836DD5EB939C}"/>
              </a:ext>
            </a:extLst>
          </p:cNvPr>
          <p:cNvSpPr>
            <a:spLocks noGrp="1"/>
          </p:cNvSpPr>
          <p:nvPr>
            <p:ph type="title"/>
          </p:nvPr>
        </p:nvSpPr>
        <p:spPr>
          <a:xfrm>
            <a:off x="8477250" y="603504"/>
            <a:ext cx="3144774" cy="2612136"/>
          </a:xfrm>
        </p:spPr>
        <p:txBody>
          <a:bodyPr/>
          <a:lstStyle/>
          <a:p>
            <a:r>
              <a:rPr lang="en-US" dirty="0"/>
              <a:t>Intercultural Attitude Adjustments</a:t>
            </a:r>
            <a:br>
              <a:rPr lang="en-US" dirty="0"/>
            </a:br>
            <a:r>
              <a:rPr lang="en-US" dirty="0"/>
              <a:t>(Lanier, 2021)</a:t>
            </a:r>
          </a:p>
        </p:txBody>
      </p:sp>
      <p:sp>
        <p:nvSpPr>
          <p:cNvPr id="14" name="Text Placeholder 13">
            <a:extLst>
              <a:ext uri="{FF2B5EF4-FFF2-40B4-BE49-F238E27FC236}">
                <a16:creationId xmlns:a16="http://schemas.microsoft.com/office/drawing/2014/main" id="{99FCC78A-62C8-7C29-34F0-F7C59D125ACC}"/>
              </a:ext>
            </a:extLst>
          </p:cNvPr>
          <p:cNvSpPr>
            <a:spLocks noGrp="1"/>
          </p:cNvSpPr>
          <p:nvPr>
            <p:ph type="body" sz="half" idx="2"/>
          </p:nvPr>
        </p:nvSpPr>
        <p:spPr>
          <a:xfrm>
            <a:off x="8477250" y="3642360"/>
            <a:ext cx="3144774" cy="2255520"/>
          </a:xfrm>
        </p:spPr>
        <p:txBody>
          <a:bodyPr/>
          <a:lstStyle/>
          <a:p>
            <a:r>
              <a:rPr lang="en-US" dirty="0"/>
              <a:t>File is available for your use</a:t>
            </a:r>
          </a:p>
          <a:p>
            <a:r>
              <a:rPr lang="en-US" dirty="0"/>
              <a:t>Creative Commons License</a:t>
            </a:r>
          </a:p>
        </p:txBody>
      </p:sp>
    </p:spTree>
    <p:extLst>
      <p:ext uri="{BB962C8B-B14F-4D97-AF65-F5344CB8AC3E}">
        <p14:creationId xmlns:p14="http://schemas.microsoft.com/office/powerpoint/2010/main" val="2959472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03A429-5D82-BC88-7F73-F7747B233771}"/>
              </a:ext>
            </a:extLst>
          </p:cNvPr>
          <p:cNvSpPr/>
          <p:nvPr/>
        </p:nvSpPr>
        <p:spPr>
          <a:xfrm>
            <a:off x="386939" y="567256"/>
            <a:ext cx="7525265" cy="5723488"/>
          </a:xfrm>
          <a:prstGeom prst="rect">
            <a:avLst/>
          </a:prstGeom>
          <a:solidFill>
            <a:srgbClr val="FFFFFF"/>
          </a:solidFill>
        </p:spPr>
        <p:style>
          <a:lnRef idx="2">
            <a:schemeClr val="accent1"/>
          </a:lnRef>
          <a:fillRef idx="1">
            <a:schemeClr val="lt1"/>
          </a:fillRef>
          <a:effectRef idx="0">
            <a:schemeClr val="accent1"/>
          </a:effectRef>
          <a:fontRef idx="minor">
            <a:schemeClr val="dk1"/>
          </a:fontRef>
        </p:style>
        <p:txBody>
          <a:bodyPr rtlCol="0" anchor="ctr"/>
          <a:lstStyle/>
          <a:p>
            <a:pPr marL="342900" indent="-342900">
              <a:spcAft>
                <a:spcPts val="600"/>
              </a:spcAft>
              <a:buFont typeface="+mj-lt"/>
              <a:buAutoNum type="arabicPeriod"/>
            </a:pPr>
            <a:r>
              <a:rPr lang="en-US" sz="1600" dirty="0"/>
              <a:t>One country does not equal one culture.  </a:t>
            </a:r>
          </a:p>
          <a:p>
            <a:pPr marL="342900" indent="-342900">
              <a:spcAft>
                <a:spcPts val="600"/>
              </a:spcAft>
              <a:buFont typeface="+mj-lt"/>
              <a:buAutoNum type="arabicPeriod"/>
            </a:pPr>
            <a:r>
              <a:rPr lang="en-US" sz="1600" dirty="0"/>
              <a:t>One language does not equal one culture. </a:t>
            </a:r>
          </a:p>
          <a:p>
            <a:pPr marL="342900" indent="-342900">
              <a:spcAft>
                <a:spcPts val="600"/>
              </a:spcAft>
              <a:buFont typeface="+mj-lt"/>
              <a:buAutoNum type="arabicPeriod"/>
            </a:pPr>
            <a:r>
              <a:rPr lang="en-US" sz="1600" dirty="0"/>
              <a:t>I have a culture. In fact, I belong to many cultures at once.</a:t>
            </a:r>
          </a:p>
          <a:p>
            <a:pPr marL="342900" indent="-342900">
              <a:spcAft>
                <a:spcPts val="600"/>
              </a:spcAft>
              <a:buFont typeface="+mj-lt"/>
              <a:buAutoNum type="arabicPeriod"/>
            </a:pPr>
            <a:r>
              <a:rPr lang="en-US" sz="1600" dirty="0"/>
              <a:t>There are many cultures represented right here in our class.  </a:t>
            </a:r>
          </a:p>
          <a:p>
            <a:pPr marL="342900" indent="-342900">
              <a:spcAft>
                <a:spcPts val="600"/>
              </a:spcAft>
              <a:buFont typeface="+mj-lt"/>
              <a:buAutoNum type="arabicPeriod"/>
            </a:pPr>
            <a:r>
              <a:rPr lang="en-US" sz="1600" dirty="0"/>
              <a:t>I can find something in common with people everywhere.</a:t>
            </a:r>
          </a:p>
          <a:p>
            <a:pPr marL="342900" indent="-342900">
              <a:spcAft>
                <a:spcPts val="600"/>
              </a:spcAft>
              <a:buFont typeface="+mj-lt"/>
              <a:buAutoNum type="arabicPeriod"/>
            </a:pPr>
            <a:r>
              <a:rPr lang="en-US" sz="1600" dirty="0"/>
              <a:t>I will never know enough “culture” to avoid all cross-cultural blunders. </a:t>
            </a:r>
          </a:p>
          <a:p>
            <a:pPr marL="342900" indent="-342900">
              <a:spcAft>
                <a:spcPts val="600"/>
              </a:spcAft>
              <a:buFont typeface="+mj-lt"/>
              <a:buAutoNum type="arabicPeriod"/>
            </a:pPr>
            <a:r>
              <a:rPr lang="en-US" sz="1600" dirty="0"/>
              <a:t>Cross-cultural blunders open up opportunities to understand others more and interact with them better. </a:t>
            </a:r>
          </a:p>
          <a:p>
            <a:pPr marL="342900" indent="-342900">
              <a:spcAft>
                <a:spcPts val="600"/>
              </a:spcAft>
              <a:buFont typeface="+mj-lt"/>
              <a:buAutoNum type="arabicPeriod"/>
            </a:pPr>
            <a:r>
              <a:rPr lang="en-US" sz="1600" dirty="0"/>
              <a:t>Even if someone else’s cultural belief, value, or practice doesn’t make sense to me, it does make sense to them. If I ask with an open mind, they might explain it to me.</a:t>
            </a:r>
          </a:p>
          <a:p>
            <a:pPr marL="342900" indent="-342900">
              <a:spcAft>
                <a:spcPts val="600"/>
              </a:spcAft>
              <a:buFont typeface="+mj-lt"/>
              <a:buAutoNum type="arabicPeriod"/>
            </a:pPr>
            <a:r>
              <a:rPr lang="en-US" sz="1600" dirty="0"/>
              <a:t>Language teachers don’t know everything about the cultures we are studying. They are fellow travelers, not fonts of endless knowledge. </a:t>
            </a:r>
          </a:p>
          <a:p>
            <a:pPr marL="342900" indent="-342900">
              <a:spcAft>
                <a:spcPts val="600"/>
              </a:spcAft>
              <a:buFont typeface="+mj-lt"/>
              <a:buAutoNum type="arabicPeriod"/>
            </a:pPr>
            <a:r>
              <a:rPr lang="en-US" sz="1600" dirty="0"/>
              <a:t>Studying culture is not about learning facts. It is about creating skills so I can keep learning. </a:t>
            </a:r>
          </a:p>
          <a:p>
            <a:pPr marL="342900" indent="-342900">
              <a:spcAft>
                <a:spcPts val="600"/>
              </a:spcAft>
              <a:buFont typeface="+mj-lt"/>
              <a:buAutoNum type="arabicPeriod"/>
            </a:pPr>
            <a:r>
              <a:rPr lang="en-US" sz="1600" dirty="0"/>
              <a:t>The skills I learn while studying an additional language can help me in many aspects of my life, no matter how proficient I get (or not), where I live, or what I plan to do for a living.</a:t>
            </a:r>
          </a:p>
        </p:txBody>
      </p:sp>
      <p:sp>
        <p:nvSpPr>
          <p:cNvPr id="12" name="Title 11">
            <a:extLst>
              <a:ext uri="{FF2B5EF4-FFF2-40B4-BE49-F238E27FC236}">
                <a16:creationId xmlns:a16="http://schemas.microsoft.com/office/drawing/2014/main" id="{CE7ED57D-653C-CD0C-D4F7-5500105C0B74}"/>
              </a:ext>
            </a:extLst>
          </p:cNvPr>
          <p:cNvSpPr>
            <a:spLocks noGrp="1"/>
          </p:cNvSpPr>
          <p:nvPr>
            <p:ph type="title"/>
          </p:nvPr>
        </p:nvSpPr>
        <p:spPr>
          <a:xfrm>
            <a:off x="8477250" y="603504"/>
            <a:ext cx="3144774" cy="2612136"/>
          </a:xfrm>
        </p:spPr>
        <p:txBody>
          <a:bodyPr/>
          <a:lstStyle/>
          <a:p>
            <a:r>
              <a:rPr lang="en-US" dirty="0"/>
              <a:t>Intercultural Attitude Adjustments</a:t>
            </a:r>
            <a:br>
              <a:rPr lang="en-US" dirty="0"/>
            </a:br>
            <a:r>
              <a:rPr lang="en-US" dirty="0"/>
              <a:t>(Lanier, 2021)</a:t>
            </a:r>
          </a:p>
        </p:txBody>
      </p:sp>
      <p:sp>
        <p:nvSpPr>
          <p:cNvPr id="2" name="Rectangle: Rounded Corners 1">
            <a:extLst>
              <a:ext uri="{FF2B5EF4-FFF2-40B4-BE49-F238E27FC236}">
                <a16:creationId xmlns:a16="http://schemas.microsoft.com/office/drawing/2014/main" id="{D3859CB9-796E-88A2-597B-E76432470B5E}"/>
              </a:ext>
            </a:extLst>
          </p:cNvPr>
          <p:cNvSpPr/>
          <p:nvPr/>
        </p:nvSpPr>
        <p:spPr>
          <a:xfrm>
            <a:off x="8408829" y="3429000"/>
            <a:ext cx="3213195" cy="124587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t>Attitudes are the filter through which other learning must pass.</a:t>
            </a:r>
          </a:p>
        </p:txBody>
      </p:sp>
      <p:sp>
        <p:nvSpPr>
          <p:cNvPr id="3" name="Rectangle: Rounded Corners 2">
            <a:extLst>
              <a:ext uri="{FF2B5EF4-FFF2-40B4-BE49-F238E27FC236}">
                <a16:creationId xmlns:a16="http://schemas.microsoft.com/office/drawing/2014/main" id="{B6AE8204-72CC-A844-58C4-44BE9B59DA2B}"/>
              </a:ext>
            </a:extLst>
          </p:cNvPr>
          <p:cNvSpPr/>
          <p:nvPr/>
        </p:nvSpPr>
        <p:spPr>
          <a:xfrm>
            <a:off x="8408829" y="4865922"/>
            <a:ext cx="3213195" cy="1424821"/>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Learners can develop these attitudes in language classes and apply them in many other contexts.</a:t>
            </a:r>
          </a:p>
        </p:txBody>
      </p:sp>
    </p:spTree>
    <p:extLst>
      <p:ext uri="{BB962C8B-B14F-4D97-AF65-F5344CB8AC3E}">
        <p14:creationId xmlns:p14="http://schemas.microsoft.com/office/powerpoint/2010/main" val="293716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CDBA34F-4679-1240-87A3-F09062C8E76A}"/>
              </a:ext>
            </a:extLst>
          </p:cNvPr>
          <p:cNvSpPr>
            <a:spLocks noGrp="1"/>
          </p:cNvSpPr>
          <p:nvPr>
            <p:ph type="body" sz="half" idx="2"/>
          </p:nvPr>
        </p:nvSpPr>
        <p:spPr>
          <a:xfrm>
            <a:off x="4541520" y="723900"/>
            <a:ext cx="7078643" cy="5575299"/>
          </a:xfrm>
        </p:spPr>
        <p:txBody>
          <a:bodyPr>
            <a:normAutofit/>
          </a:bodyPr>
          <a:lstStyle/>
          <a:p>
            <a:r>
              <a:rPr lang="en-US" b="1" dirty="0"/>
              <a:t>Claude – Start Chatting with Claude AI</a:t>
            </a:r>
          </a:p>
          <a:p>
            <a:r>
              <a:rPr lang="en-US" dirty="0">
                <a:hlinkClick r:id="rId3"/>
              </a:rPr>
              <a:t>https://claude.ai/</a:t>
            </a:r>
            <a:r>
              <a:rPr lang="en-US" dirty="0"/>
              <a:t> </a:t>
            </a:r>
          </a:p>
          <a:p>
            <a:r>
              <a:rPr lang="en-US" b="1" dirty="0"/>
              <a:t>Claude’s Prompt Library</a:t>
            </a:r>
          </a:p>
          <a:p>
            <a:r>
              <a:rPr lang="en-US" dirty="0">
                <a:hlinkClick r:id="rId4"/>
              </a:rPr>
              <a:t>https://docs.anthropic.com/en/prompt-library/library</a:t>
            </a:r>
            <a:r>
              <a:rPr lang="en-US" dirty="0"/>
              <a:t> </a:t>
            </a:r>
          </a:p>
          <a:p>
            <a:r>
              <a:rPr lang="en-US" b="1" dirty="0"/>
              <a:t>Claude – Use the Anthropic Workbench API </a:t>
            </a:r>
          </a:p>
          <a:p>
            <a:r>
              <a:rPr lang="en-US" dirty="0"/>
              <a:t>User Guide: </a:t>
            </a:r>
            <a:r>
              <a:rPr lang="en-US" dirty="0">
                <a:hlinkClick r:id="rId5"/>
              </a:rPr>
              <a:t>https://docs.anthropic.com/en/docs/welcome</a:t>
            </a:r>
          </a:p>
          <a:p>
            <a:r>
              <a:rPr lang="en-US" dirty="0"/>
              <a:t>Create Account or Log In: </a:t>
            </a:r>
            <a:r>
              <a:rPr lang="en-US" dirty="0">
                <a:hlinkClick r:id="rId5"/>
              </a:rPr>
              <a:t>https://console.anthropic.com/</a:t>
            </a:r>
            <a:r>
              <a:rPr lang="en-US" dirty="0"/>
              <a:t> </a:t>
            </a:r>
          </a:p>
          <a:p>
            <a:r>
              <a:rPr lang="en-US" b="1" dirty="0"/>
              <a:t>Claude + Google Sheets </a:t>
            </a:r>
          </a:p>
          <a:p>
            <a:pPr lvl="1"/>
            <a:r>
              <a:rPr lang="en-US" sz="1800" dirty="0"/>
              <a:t>Build with Claude: Google Sheets Add-On</a:t>
            </a:r>
          </a:p>
          <a:p>
            <a:pPr lvl="1"/>
            <a:r>
              <a:rPr lang="en-US" sz="1800" dirty="0">
                <a:hlinkClick r:id="rId6"/>
              </a:rPr>
              <a:t>https://docs.anthropic.com/en/docs/build-with-claude/claude-for-sheets</a:t>
            </a:r>
            <a:r>
              <a:rPr lang="en-US" sz="1800" dirty="0"/>
              <a:t> </a:t>
            </a:r>
          </a:p>
          <a:p>
            <a:pPr lvl="1"/>
            <a:r>
              <a:rPr lang="en-US" sz="1800" dirty="0" err="1"/>
              <a:t>Anthropic’s</a:t>
            </a:r>
            <a:r>
              <a:rPr lang="en-US" sz="1800" dirty="0"/>
              <a:t> Prompt Engineering Interactive Tutorial</a:t>
            </a:r>
            <a:br>
              <a:rPr lang="en-US" sz="1800" dirty="0"/>
            </a:br>
            <a:r>
              <a:rPr lang="en-US" sz="1800" dirty="0">
                <a:hlinkClick r:id="rId7"/>
              </a:rPr>
              <a:t>https://docs.google.com/spreadsheets/d/19jzLgRruG9kjUQNKtCg1ZjdD6l6weA6qRXG5zLIAhC8/edit?usp=sharing</a:t>
            </a:r>
            <a:r>
              <a:rPr lang="en-US" sz="1800" dirty="0"/>
              <a:t> </a:t>
            </a:r>
          </a:p>
        </p:txBody>
      </p:sp>
      <p:sp>
        <p:nvSpPr>
          <p:cNvPr id="2" name="Rectangle: Rounded Corners 1">
            <a:extLst>
              <a:ext uri="{FF2B5EF4-FFF2-40B4-BE49-F238E27FC236}">
                <a16:creationId xmlns:a16="http://schemas.microsoft.com/office/drawing/2014/main" id="{78A7453B-6574-824E-4602-87A8EE67B08B}"/>
              </a:ext>
            </a:extLst>
          </p:cNvPr>
          <p:cNvSpPr/>
          <p:nvPr/>
        </p:nvSpPr>
        <p:spPr>
          <a:xfrm>
            <a:off x="736600" y="1130300"/>
            <a:ext cx="2997200" cy="4495800"/>
          </a:xfrm>
          <a:prstGeom prst="roundRect">
            <a:avLst/>
          </a:prstGeom>
          <a:effectLst>
            <a:outerShdw blurRad="63500" sx="102000" sy="102000" algn="ctr"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DE0D275-8336-6D62-D7D3-44EB45B7A524}"/>
              </a:ext>
            </a:extLst>
          </p:cNvPr>
          <p:cNvSpPr>
            <a:spLocks noGrp="1"/>
          </p:cNvSpPr>
          <p:nvPr>
            <p:ph type="title"/>
          </p:nvPr>
        </p:nvSpPr>
        <p:spPr>
          <a:xfrm>
            <a:off x="914568" y="2085324"/>
            <a:ext cx="2641263" cy="1742108"/>
          </a:xfrm>
        </p:spPr>
        <p:txBody>
          <a:bodyPr>
            <a:normAutofit/>
          </a:bodyPr>
          <a:lstStyle/>
          <a:p>
            <a:pPr algn="ctr"/>
            <a:r>
              <a:rPr lang="en-US" sz="3600" b="1" dirty="0">
                <a:solidFill>
                  <a:srgbClr val="FFFFFF"/>
                </a:solidFill>
              </a:rPr>
              <a:t>CLAUDE.AI Useful Links</a:t>
            </a:r>
          </a:p>
        </p:txBody>
      </p:sp>
    </p:spTree>
    <p:extLst>
      <p:ext uri="{BB962C8B-B14F-4D97-AF65-F5344CB8AC3E}">
        <p14:creationId xmlns:p14="http://schemas.microsoft.com/office/powerpoint/2010/main" val="8937010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566C9DC5-B3BD-0C20-3A24-762ABD9475BD}"/>
              </a:ext>
            </a:extLst>
          </p:cNvPr>
          <p:cNvPicPr>
            <a:picLocks noGrp="1" noChangeAspect="1"/>
          </p:cNvPicPr>
          <p:nvPr>
            <p:ph idx="1"/>
          </p:nvPr>
        </p:nvPicPr>
        <p:blipFill>
          <a:blip r:embed="rId3"/>
          <a:stretch>
            <a:fillRect/>
          </a:stretch>
        </p:blipFill>
        <p:spPr>
          <a:xfrm>
            <a:off x="1918396" y="1368781"/>
            <a:ext cx="8673404" cy="4833925"/>
          </a:xfrm>
        </p:spPr>
      </p:pic>
      <p:sp>
        <p:nvSpPr>
          <p:cNvPr id="2" name="Rectangle: Rounded Corners 1">
            <a:extLst>
              <a:ext uri="{FF2B5EF4-FFF2-40B4-BE49-F238E27FC236}">
                <a16:creationId xmlns:a16="http://schemas.microsoft.com/office/drawing/2014/main" id="{068BFCB6-6E4B-ABF5-6595-53EA5151BB26}"/>
              </a:ext>
            </a:extLst>
          </p:cNvPr>
          <p:cNvSpPr/>
          <p:nvPr/>
        </p:nvSpPr>
        <p:spPr>
          <a:xfrm>
            <a:off x="1040903" y="3987925"/>
            <a:ext cx="10093262" cy="960592"/>
          </a:xfrm>
          <a:prstGeom prst="roundRect">
            <a:avLst/>
          </a:prstGeom>
          <a:solidFill>
            <a:srgbClr val="6E005F"/>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Follow this link to join our class on Extempore:</a:t>
            </a:r>
            <a:br>
              <a:rPr lang="en-US" dirty="0"/>
            </a:br>
            <a:r>
              <a:rPr lang="en-US" dirty="0">
                <a:solidFill>
                  <a:srgbClr val="FFFFFF"/>
                </a:solidFill>
                <a:hlinkClick r:id="rId4">
                  <a:extLst>
                    <a:ext uri="{A12FA001-AC4F-418D-AE19-62706E023703}">
                      <ahyp:hlinkClr xmlns:ahyp="http://schemas.microsoft.com/office/drawing/2018/hyperlinkcolor" val="tx"/>
                    </a:ext>
                  </a:extLst>
                </a:hlinkClick>
              </a:rPr>
              <a:t>https://store.extemporeapp.com/n/87923830-0a9c-40a4-8dae-dbfe1de79761</a:t>
            </a:r>
            <a:r>
              <a:rPr lang="en-US" dirty="0">
                <a:solidFill>
                  <a:srgbClr val="FFFFFF"/>
                </a:solidFill>
              </a:rPr>
              <a:t> </a:t>
            </a:r>
          </a:p>
        </p:txBody>
      </p:sp>
      <p:sp>
        <p:nvSpPr>
          <p:cNvPr id="7" name="Title 6">
            <a:extLst>
              <a:ext uri="{FF2B5EF4-FFF2-40B4-BE49-F238E27FC236}">
                <a16:creationId xmlns:a16="http://schemas.microsoft.com/office/drawing/2014/main" id="{8BFFA3D5-E0A1-1C57-EDBB-034157375EA0}"/>
              </a:ext>
            </a:extLst>
          </p:cNvPr>
          <p:cNvSpPr>
            <a:spLocks noGrp="1"/>
          </p:cNvSpPr>
          <p:nvPr>
            <p:ph type="title"/>
          </p:nvPr>
        </p:nvSpPr>
        <p:spPr>
          <a:xfrm>
            <a:off x="673100" y="540994"/>
            <a:ext cx="10274300" cy="738887"/>
          </a:xfrm>
        </p:spPr>
        <p:txBody>
          <a:bodyPr/>
          <a:lstStyle/>
          <a:p>
            <a:r>
              <a:rPr lang="en-US" dirty="0"/>
              <a:t>ExtemporeApp.com &gt; Speaking Activities</a:t>
            </a:r>
          </a:p>
        </p:txBody>
      </p:sp>
    </p:spTree>
    <p:extLst>
      <p:ext uri="{BB962C8B-B14F-4D97-AF65-F5344CB8AC3E}">
        <p14:creationId xmlns:p14="http://schemas.microsoft.com/office/powerpoint/2010/main" val="1007629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2A29EF27-D7B0-E78E-404E-18078D963982}"/>
              </a:ext>
            </a:extLst>
          </p:cNvPr>
          <p:cNvPicPr>
            <a:picLocks noChangeAspect="1"/>
          </p:cNvPicPr>
          <p:nvPr/>
        </p:nvPicPr>
        <p:blipFill>
          <a:blip r:embed="rId3"/>
          <a:stretch>
            <a:fillRect/>
          </a:stretch>
        </p:blipFill>
        <p:spPr>
          <a:xfrm>
            <a:off x="145114" y="402871"/>
            <a:ext cx="11901772" cy="60522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6724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50B76-EFF8-3D9F-EE72-9E9F63AB7062}"/>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DFD5C837-37A1-7C8D-4CB8-FA1EBF336114}"/>
              </a:ext>
            </a:extLst>
          </p:cNvPr>
          <p:cNvSpPr>
            <a:spLocks noGrp="1"/>
          </p:cNvSpPr>
          <p:nvPr>
            <p:ph type="body" sz="half" idx="2"/>
          </p:nvPr>
        </p:nvSpPr>
        <p:spPr>
          <a:xfrm>
            <a:off x="4541520" y="723900"/>
            <a:ext cx="7078643" cy="5575299"/>
          </a:xfrm>
        </p:spPr>
        <p:txBody>
          <a:bodyPr>
            <a:normAutofit/>
          </a:bodyPr>
          <a:lstStyle/>
          <a:p>
            <a:r>
              <a:rPr lang="en-US" b="0" i="0" dirty="0">
                <a:solidFill>
                  <a:srgbClr val="3D3929"/>
                </a:solidFill>
                <a:effectLst/>
              </a:rPr>
              <a:t>Hi Claude, I want to set up a role play activity so that language learners can practice interview skills by chatting with you. Can you help me do that? </a:t>
            </a:r>
          </a:p>
          <a:p>
            <a:pPr lvl="1"/>
            <a:r>
              <a:rPr lang="en-US" sz="1800" dirty="0"/>
              <a:t>I'd be happy to help you create an interactive language learning role-play activity focused on interview skills. Let's break this down into a few key components… </a:t>
            </a:r>
          </a:p>
          <a:p>
            <a:pPr lvl="1"/>
            <a:r>
              <a:rPr lang="en-US" sz="1800" dirty="0"/>
              <a:t>Would you like me to create a sample interview scenario in a specific language? Or would you prefer guidance on how to structure the role-play activity? I can also help you design a framework that language teachers could use to customize interviews for their students.</a:t>
            </a:r>
          </a:p>
          <a:p>
            <a:r>
              <a:rPr lang="en-US" b="0" i="0" dirty="0">
                <a:solidFill>
                  <a:srgbClr val="3D3929"/>
                </a:solidFill>
                <a:effectLst/>
              </a:rPr>
              <a:t>Those are great ideas, but actually I'd like you to play a role and they will ask you questions. Could you help me write the system prompt that they will use to call you from Google Sheets? I'd like you to play the role of {{PERSONA}}, and the users are going to ask you in {{LANGUAGE}} about your job, how you chose that job, etc. They are about Novice-High in {{LANGUAGE}}, so the answers need to be stated in simple language.</a:t>
            </a:r>
            <a:endParaRPr lang="en-US" dirty="0"/>
          </a:p>
          <a:p>
            <a:endParaRPr lang="en-US" dirty="0"/>
          </a:p>
          <a:p>
            <a:endParaRPr lang="en-US" sz="1800" dirty="0"/>
          </a:p>
        </p:txBody>
      </p:sp>
      <p:sp>
        <p:nvSpPr>
          <p:cNvPr id="2" name="Rectangle: Rounded Corners 1">
            <a:extLst>
              <a:ext uri="{FF2B5EF4-FFF2-40B4-BE49-F238E27FC236}">
                <a16:creationId xmlns:a16="http://schemas.microsoft.com/office/drawing/2014/main" id="{0D76BDD3-3D11-02CD-5B1E-BD609191383A}"/>
              </a:ext>
            </a:extLst>
          </p:cNvPr>
          <p:cNvSpPr/>
          <p:nvPr/>
        </p:nvSpPr>
        <p:spPr>
          <a:xfrm>
            <a:off x="736600" y="1130300"/>
            <a:ext cx="2997200" cy="4495800"/>
          </a:xfrm>
          <a:prstGeom prst="roundRect">
            <a:avLst/>
          </a:prstGeom>
          <a:effectLst>
            <a:outerShdw blurRad="63500" sx="102000" sy="102000" algn="ctr"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9E4BECD-25E8-E281-0D7B-1D892502B1AA}"/>
              </a:ext>
            </a:extLst>
          </p:cNvPr>
          <p:cNvSpPr>
            <a:spLocks noGrp="1"/>
          </p:cNvSpPr>
          <p:nvPr>
            <p:ph type="title"/>
          </p:nvPr>
        </p:nvSpPr>
        <p:spPr>
          <a:xfrm>
            <a:off x="914568" y="2085324"/>
            <a:ext cx="2641263" cy="1742108"/>
          </a:xfrm>
        </p:spPr>
        <p:txBody>
          <a:bodyPr>
            <a:normAutofit/>
          </a:bodyPr>
          <a:lstStyle/>
          <a:p>
            <a:pPr algn="ctr"/>
            <a:r>
              <a:rPr lang="en-US" sz="3600" b="1" dirty="0">
                <a:solidFill>
                  <a:srgbClr val="FFFFFF"/>
                </a:solidFill>
              </a:rPr>
              <a:t>CLAUDE.AI Assistant</a:t>
            </a:r>
          </a:p>
        </p:txBody>
      </p:sp>
    </p:spTree>
    <p:extLst>
      <p:ext uri="{BB962C8B-B14F-4D97-AF65-F5344CB8AC3E}">
        <p14:creationId xmlns:p14="http://schemas.microsoft.com/office/powerpoint/2010/main" val="1294164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FAFE8-2812-D56B-8DB0-46ECBD7FCCC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D0A1188-21D2-C776-15E9-F226E233F8BD}"/>
              </a:ext>
            </a:extLst>
          </p:cNvPr>
          <p:cNvSpPr>
            <a:spLocks noGrp="1"/>
          </p:cNvSpPr>
          <p:nvPr>
            <p:ph type="body" sz="half" idx="2"/>
          </p:nvPr>
        </p:nvSpPr>
        <p:spPr>
          <a:xfrm>
            <a:off x="4516120" y="590550"/>
            <a:ext cx="7218680" cy="6083300"/>
          </a:xfrm>
          <a:noFill/>
        </p:spPr>
        <p:txBody>
          <a:bodyPr>
            <a:normAutofit fontScale="92500" lnSpcReduction="10000"/>
          </a:bodyPr>
          <a:lstStyle/>
          <a:p>
            <a:r>
              <a:rPr lang="en-US" sz="1700" dirty="0"/>
              <a:t>I'll help you create a system prompt for the role-play scenario with </a:t>
            </a:r>
            <a:r>
              <a:rPr lang="en-US" sz="1700" dirty="0" err="1"/>
              <a:t>Kristýna</a:t>
            </a:r>
            <a:r>
              <a:rPr lang="en-US" sz="1700" dirty="0"/>
              <a:t>, a hospital worker in Prague. Here's a draft:</a:t>
            </a:r>
          </a:p>
          <a:p>
            <a:pPr lvl="1"/>
            <a:r>
              <a:rPr lang="en-US" sz="1400" dirty="0"/>
              <a:t>You are </a:t>
            </a:r>
            <a:r>
              <a:rPr lang="en-US" sz="1400" dirty="0" err="1"/>
              <a:t>Kristýna</a:t>
            </a:r>
            <a:r>
              <a:rPr lang="en-US" sz="1400" dirty="0"/>
              <a:t>, a 32-year-old nurse who works in a hospital in Prague. Speak only in simple Czech at a level appropriate for language learners. Respond to interview questions about your work, life, and career in a friendly, patient manner. Use basic vocabulary and short, clear sentences. </a:t>
            </a:r>
          </a:p>
          <a:p>
            <a:pPr lvl="1"/>
            <a:endParaRPr lang="en-US" sz="500" dirty="0"/>
          </a:p>
          <a:p>
            <a:pPr lvl="1"/>
            <a:r>
              <a:rPr lang="en-US" sz="1400" dirty="0"/>
              <a:t>Your background:</a:t>
            </a:r>
          </a:p>
          <a:p>
            <a:pPr lvl="1"/>
            <a:r>
              <a:rPr lang="en-US" sz="1400" dirty="0"/>
              <a:t>- Work: Nurse in the internal medicine department at </a:t>
            </a:r>
            <a:r>
              <a:rPr lang="en-US" sz="1400" dirty="0" err="1"/>
              <a:t>Nemocnice</a:t>
            </a:r>
            <a:r>
              <a:rPr lang="en-US" sz="1400" dirty="0"/>
              <a:t> Na </a:t>
            </a:r>
            <a:r>
              <a:rPr lang="en-US" sz="1400" dirty="0" err="1"/>
              <a:t>Bulovce</a:t>
            </a:r>
            <a:endParaRPr lang="en-US" sz="1400" dirty="0"/>
          </a:p>
          <a:p>
            <a:pPr lvl="1"/>
            <a:r>
              <a:rPr lang="en-US" sz="1400" dirty="0"/>
              <a:t>- Education: Nursing degree from a medical school in Prague</a:t>
            </a:r>
          </a:p>
          <a:p>
            <a:pPr lvl="1"/>
            <a:r>
              <a:rPr lang="en-US" sz="1400" dirty="0"/>
              <a:t>- Age: 32 years old</a:t>
            </a:r>
          </a:p>
          <a:p>
            <a:pPr lvl="1"/>
            <a:r>
              <a:rPr lang="en-US" sz="1400" dirty="0"/>
              <a:t>- Hometown: Originally from a small town near </a:t>
            </a:r>
            <a:r>
              <a:rPr lang="en-US" sz="1400" dirty="0" err="1"/>
              <a:t>Plzeň</a:t>
            </a:r>
            <a:endParaRPr lang="en-US" sz="1400" dirty="0"/>
          </a:p>
          <a:p>
            <a:pPr lvl="1"/>
            <a:r>
              <a:rPr lang="en-US" sz="1400" dirty="0"/>
              <a:t>- Personality: Warm, patient, enjoys helping people</a:t>
            </a:r>
          </a:p>
          <a:p>
            <a:pPr lvl="1"/>
            <a:endParaRPr lang="en-US" sz="1000" dirty="0"/>
          </a:p>
          <a:p>
            <a:pPr lvl="1"/>
            <a:r>
              <a:rPr lang="en-US" sz="1400" dirty="0"/>
              <a:t>Potential topics to discuss:</a:t>
            </a:r>
          </a:p>
          <a:p>
            <a:pPr lvl="1"/>
            <a:r>
              <a:rPr lang="en-US" sz="1400" dirty="0"/>
              <a:t>- Why you became a nurse</a:t>
            </a:r>
          </a:p>
          <a:p>
            <a:pPr lvl="1"/>
            <a:r>
              <a:rPr lang="en-US" sz="1400" dirty="0"/>
              <a:t>- What a typical day at work looks like</a:t>
            </a:r>
          </a:p>
          <a:p>
            <a:pPr lvl="1"/>
            <a:r>
              <a:rPr lang="en-US" sz="1400" dirty="0"/>
              <a:t>- Your favorite and most challenging aspects of your job</a:t>
            </a:r>
          </a:p>
          <a:p>
            <a:pPr lvl="1"/>
            <a:r>
              <a:rPr lang="en-US" sz="1400" dirty="0"/>
              <a:t>- Your education and training</a:t>
            </a:r>
          </a:p>
          <a:p>
            <a:pPr lvl="1"/>
            <a:r>
              <a:rPr lang="en-US" sz="1400" dirty="0"/>
              <a:t>- Your feelings about working in healthcare</a:t>
            </a:r>
          </a:p>
          <a:p>
            <a:r>
              <a:rPr lang="en-US" sz="1700" dirty="0"/>
              <a:t>This prompt provides a clear framework for the role-play while keeping the language and responses appropriate for Novice-High Czech language learners. Would you like me to modify anything about the character or the communication guidelines?</a:t>
            </a:r>
          </a:p>
          <a:p>
            <a:endParaRPr lang="en-US" sz="1800" dirty="0"/>
          </a:p>
        </p:txBody>
      </p:sp>
      <p:sp>
        <p:nvSpPr>
          <p:cNvPr id="2" name="Rectangle: Rounded Corners 1">
            <a:extLst>
              <a:ext uri="{FF2B5EF4-FFF2-40B4-BE49-F238E27FC236}">
                <a16:creationId xmlns:a16="http://schemas.microsoft.com/office/drawing/2014/main" id="{5F3DE0C2-578E-A3C4-FBB6-4D1457B76D9D}"/>
              </a:ext>
            </a:extLst>
          </p:cNvPr>
          <p:cNvSpPr/>
          <p:nvPr/>
        </p:nvSpPr>
        <p:spPr>
          <a:xfrm>
            <a:off x="736600" y="1130300"/>
            <a:ext cx="2997200" cy="4495800"/>
          </a:xfrm>
          <a:prstGeom prst="roundRect">
            <a:avLst/>
          </a:prstGeom>
          <a:effectLst>
            <a:outerShdw blurRad="63500" sx="102000" sy="102000" algn="ctr"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D9CB11E-6D04-F989-2EC0-D4AA868D62A7}"/>
              </a:ext>
            </a:extLst>
          </p:cNvPr>
          <p:cNvSpPr>
            <a:spLocks noGrp="1"/>
          </p:cNvSpPr>
          <p:nvPr>
            <p:ph type="title"/>
          </p:nvPr>
        </p:nvSpPr>
        <p:spPr>
          <a:xfrm>
            <a:off x="914568" y="2085324"/>
            <a:ext cx="2641263" cy="1742108"/>
          </a:xfrm>
        </p:spPr>
        <p:txBody>
          <a:bodyPr>
            <a:normAutofit/>
          </a:bodyPr>
          <a:lstStyle/>
          <a:p>
            <a:pPr algn="ctr"/>
            <a:r>
              <a:rPr lang="en-US" sz="3600" b="1" dirty="0">
                <a:solidFill>
                  <a:srgbClr val="FFFFFF"/>
                </a:solidFill>
              </a:rPr>
              <a:t>CLAUDE.AI Assistant</a:t>
            </a:r>
          </a:p>
        </p:txBody>
      </p:sp>
    </p:spTree>
    <p:extLst>
      <p:ext uri="{BB962C8B-B14F-4D97-AF65-F5344CB8AC3E}">
        <p14:creationId xmlns:p14="http://schemas.microsoft.com/office/powerpoint/2010/main" val="385203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66751" y="595223"/>
            <a:ext cx="11254954" cy="966877"/>
          </a:xfrm>
        </p:spPr>
        <p:txBody>
          <a:bodyPr/>
          <a:lstStyle/>
          <a:p>
            <a:r>
              <a:rPr lang="en-US" dirty="0"/>
              <a:t>Language and Culture – Outside “the circle”</a:t>
            </a:r>
          </a:p>
        </p:txBody>
      </p:sp>
      <p:graphicFrame>
        <p:nvGraphicFramePr>
          <p:cNvPr id="9" name="Content Placeholder 8"/>
          <p:cNvGraphicFramePr>
            <a:graphicFrameLocks noGrp="1"/>
          </p:cNvGraphicFramePr>
          <p:nvPr>
            <p:ph idx="1"/>
          </p:nvPr>
        </p:nvGraphicFramePr>
        <p:xfrm>
          <a:off x="5734051" y="1562100"/>
          <a:ext cx="5876924" cy="47006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ounded Rectangle 9"/>
          <p:cNvSpPr/>
          <p:nvPr/>
        </p:nvSpPr>
        <p:spPr>
          <a:xfrm>
            <a:off x="837790" y="1685733"/>
            <a:ext cx="4528122" cy="4577044"/>
          </a:xfrm>
          <a:prstGeom prst="roundRect">
            <a:avLst/>
          </a:prstGeom>
          <a:solidFill>
            <a:schemeClr val="accent3"/>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“Culture erases the circle around language that people usually draw. You can master grammar and the dictionary, but </a:t>
            </a:r>
            <a:r>
              <a:rPr lang="en-US" i="1" dirty="0"/>
              <a:t>without</a:t>
            </a:r>
            <a:r>
              <a:rPr lang="en-US" dirty="0"/>
              <a:t> culture you won’t communicate. With culture, you can communicate </a:t>
            </a:r>
            <a:r>
              <a:rPr lang="en-US" i="1" dirty="0"/>
              <a:t>with</a:t>
            </a:r>
            <a:r>
              <a:rPr lang="en-US" dirty="0"/>
              <a:t> rocky grammar and limited vocabulary. </a:t>
            </a:r>
          </a:p>
          <a:p>
            <a:endParaRPr lang="en-US" dirty="0"/>
          </a:p>
          <a:p>
            <a:r>
              <a:rPr lang="en-US" dirty="0"/>
              <a:t>This statement seems paradoxical because of the circle around language, the circle that exists in most people’s imagination… </a:t>
            </a:r>
          </a:p>
          <a:p>
            <a:endParaRPr lang="en-US" dirty="0"/>
          </a:p>
          <a:p>
            <a:r>
              <a:rPr lang="en-US" dirty="0"/>
              <a:t>The circle has to go.” </a:t>
            </a:r>
          </a:p>
          <a:p>
            <a:r>
              <a:rPr lang="en-US" dirty="0"/>
              <a:t>	 (Agar, 1994, p. 30)</a:t>
            </a:r>
          </a:p>
        </p:txBody>
      </p:sp>
    </p:spTree>
    <p:extLst>
      <p:ext uri="{BB962C8B-B14F-4D97-AF65-F5344CB8AC3E}">
        <p14:creationId xmlns:p14="http://schemas.microsoft.com/office/powerpoint/2010/main" val="23802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1644E89B-267C-440F-9E63-0DB2389366E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graphicEl>
                                              <a:dgm id="{899B79D7-5391-42D4-BE8F-DE1E8141A63E}"/>
                                            </p:graphic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9">
                                            <p:graphicEl>
                                              <a:dgm id="{788B03FC-E271-40A5-B6A3-10DCB84F028C}"/>
                                            </p:graphic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graphicEl>
                                              <a:dgm id="{6D2C10D6-E861-47A7-A8DB-872C26422F69}"/>
                                            </p:graphic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
                                            <p:graphicEl>
                                              <a:dgm id="{B865AE5D-5F70-4932-A021-6A6E872E877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88267-60E4-CA6F-963F-EE138F6CD312}"/>
              </a:ext>
            </a:extLst>
          </p:cNvPr>
          <p:cNvSpPr>
            <a:spLocks noGrp="1"/>
          </p:cNvSpPr>
          <p:nvPr>
            <p:ph type="title"/>
          </p:nvPr>
        </p:nvSpPr>
        <p:spPr>
          <a:xfrm>
            <a:off x="712237" y="586610"/>
            <a:ext cx="11125200" cy="1371600"/>
          </a:xfrm>
        </p:spPr>
        <p:txBody>
          <a:bodyPr/>
          <a:lstStyle/>
          <a:p>
            <a:r>
              <a:rPr lang="en-US" dirty="0"/>
              <a:t>Ask Tempo to Design an Interpersonal Activity</a:t>
            </a:r>
          </a:p>
        </p:txBody>
      </p:sp>
      <p:sp>
        <p:nvSpPr>
          <p:cNvPr id="3" name="Content Placeholder 2">
            <a:extLst>
              <a:ext uri="{FF2B5EF4-FFF2-40B4-BE49-F238E27FC236}">
                <a16:creationId xmlns:a16="http://schemas.microsoft.com/office/drawing/2014/main" id="{C61EFC9E-033E-9D1F-8689-1F5092D2F5D0}"/>
              </a:ext>
            </a:extLst>
          </p:cNvPr>
          <p:cNvSpPr>
            <a:spLocks noGrp="1"/>
          </p:cNvSpPr>
          <p:nvPr>
            <p:ph idx="1"/>
          </p:nvPr>
        </p:nvSpPr>
        <p:spPr>
          <a:xfrm>
            <a:off x="712237" y="1958210"/>
            <a:ext cx="10767526" cy="3994534"/>
          </a:xfrm>
        </p:spPr>
        <p:txBody>
          <a:bodyPr/>
          <a:lstStyle/>
          <a:p>
            <a:r>
              <a:rPr lang="en-US" dirty="0"/>
              <a:t>Prompt for Ask Tempo:</a:t>
            </a:r>
          </a:p>
          <a:p>
            <a:r>
              <a:rPr lang="en-US" dirty="0"/>
              <a:t>Hi Tempo, I'd like to do an interpersonal speaking activity with my students that has to do with choosing a profession. They are studying Czech, and their proficiency level is novice-high to intermediate-low.</a:t>
            </a:r>
          </a:p>
          <a:p>
            <a:r>
              <a:rPr lang="en-US" dirty="0"/>
              <a:t>Tempo, it's good that you're giving me instructions that I can share with them, including how they will manage their interactions, but it's not a very good task. It's hard to imagine people doing this in any setting outside of a classroom, and it doesn't have a clearly defined outcome. We might as well just tell them to "discuss careers," which is so vague that it would only work if they were perfect students. Can we come up with something better than just asking them to brainstorm questions for their research on choosing a career and asking them to guess how they will react to questions? </a:t>
            </a:r>
          </a:p>
          <a:p>
            <a:r>
              <a:rPr lang="en-US" dirty="0"/>
              <a:t>That's a little better, but it still just sounds like scaffolding for the real task, which would be to research different professions. What would you recommend for an interpretive task that has to do with choosing a profession?</a:t>
            </a:r>
          </a:p>
          <a:p>
            <a:endParaRPr lang="en-US" dirty="0"/>
          </a:p>
        </p:txBody>
      </p:sp>
    </p:spTree>
    <p:extLst>
      <p:ext uri="{BB962C8B-B14F-4D97-AF65-F5344CB8AC3E}">
        <p14:creationId xmlns:p14="http://schemas.microsoft.com/office/powerpoint/2010/main" val="2059769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21"/>
          <p:cNvSpPr txBox="1">
            <a:spLocks noGrp="1"/>
          </p:cNvSpPr>
          <p:nvPr>
            <p:ph type="title"/>
          </p:nvPr>
        </p:nvSpPr>
        <p:spPr>
          <a:xfrm>
            <a:off x="656231" y="519674"/>
            <a:ext cx="11360700" cy="8349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SzPts val="1900"/>
              <a:buNone/>
            </a:pPr>
            <a:r>
              <a:rPr lang="en-US" sz="3600" dirty="0">
                <a:solidFill>
                  <a:schemeClr val="tx1"/>
                </a:solidFill>
              </a:rPr>
              <a:t>INTERCULTURAL COMPETENCE</a:t>
            </a:r>
            <a:br>
              <a:rPr lang="en-US" sz="3600" i="1" dirty="0">
                <a:solidFill>
                  <a:schemeClr val="tx1"/>
                </a:solidFill>
              </a:rPr>
            </a:br>
            <a:r>
              <a:rPr lang="en-US" sz="2400" dirty="0">
                <a:solidFill>
                  <a:schemeClr val="tx1"/>
                </a:solidFill>
              </a:rPr>
              <a:t>The </a:t>
            </a:r>
            <a:r>
              <a:rPr lang="en-US" sz="2400" i="1" dirty="0" err="1">
                <a:solidFill>
                  <a:schemeClr val="tx1"/>
                </a:solidFill>
              </a:rPr>
              <a:t>Savoirs</a:t>
            </a:r>
            <a:r>
              <a:rPr lang="en-US" sz="2400" i="1" dirty="0">
                <a:solidFill>
                  <a:schemeClr val="tx1"/>
                </a:solidFill>
              </a:rPr>
              <a:t> </a:t>
            </a:r>
            <a:r>
              <a:rPr lang="en-US" sz="2400" dirty="0">
                <a:solidFill>
                  <a:schemeClr val="tx1"/>
                </a:solidFill>
              </a:rPr>
              <a:t>Framework - Council of Europe</a:t>
            </a:r>
            <a:endParaRPr sz="2400" dirty="0">
              <a:solidFill>
                <a:schemeClr val="tx1"/>
              </a:solidFill>
            </a:endParaRPr>
          </a:p>
        </p:txBody>
      </p:sp>
      <p:sp>
        <p:nvSpPr>
          <p:cNvPr id="963" name="Google Shape;963;p121"/>
          <p:cNvSpPr txBox="1"/>
          <p:nvPr/>
        </p:nvSpPr>
        <p:spPr>
          <a:xfrm>
            <a:off x="4759861" y="6074862"/>
            <a:ext cx="7039200" cy="380871"/>
          </a:xfrm>
          <a:prstGeom prst="rect">
            <a:avLst/>
          </a:prstGeom>
          <a:noFill/>
          <a:ln w="9525" cap="flat" cmpd="sng">
            <a:noFill/>
            <a:prstDash val="solid"/>
            <a:round/>
            <a:headEnd type="none" w="sm" len="sm"/>
            <a:tailEnd type="none" w="sm" len="sm"/>
          </a:ln>
        </p:spPr>
        <p:txBody>
          <a:bodyPr spcFirstLastPara="1" wrap="square" lIns="91425" tIns="91425" rIns="91425" bIns="91425" anchor="t" anchorCtr="0">
            <a:noAutofit/>
          </a:bodyPr>
          <a:lstStyle/>
          <a:p>
            <a:pPr marL="0" marR="0" lvl="0" indent="0" algn="r" rtl="0">
              <a:lnSpc>
                <a:spcPct val="115000"/>
              </a:lnSpc>
              <a:spcBef>
                <a:spcPts val="0"/>
              </a:spcBef>
              <a:spcAft>
                <a:spcPts val="0"/>
              </a:spcAft>
              <a:buClr>
                <a:srgbClr val="000000"/>
              </a:buClr>
              <a:buSzPts val="1800"/>
              <a:buFont typeface="Arial"/>
              <a:buNone/>
            </a:pPr>
            <a:r>
              <a:rPr lang="en-US" sz="1600" b="0" i="0" u="none" strike="noStrike" cap="none" dirty="0">
                <a:latin typeface="Century Gothic"/>
                <a:ea typeface="Century Gothic"/>
                <a:cs typeface="Century Gothic"/>
                <a:sym typeface="Century Gothic"/>
              </a:rPr>
              <a:t>Byram, </a:t>
            </a:r>
            <a:r>
              <a:rPr lang="en-US" sz="1600" b="0" i="0" u="none" strike="noStrike" cap="none" dirty="0" err="1">
                <a:latin typeface="Century Gothic"/>
                <a:ea typeface="Century Gothic"/>
                <a:cs typeface="Century Gothic"/>
                <a:sym typeface="Century Gothic"/>
              </a:rPr>
              <a:t>Gribkova</a:t>
            </a:r>
            <a:r>
              <a:rPr lang="en-US" sz="1600" b="0" i="0" u="none" strike="noStrike" cap="none" dirty="0">
                <a:latin typeface="Century Gothic"/>
                <a:ea typeface="Century Gothic"/>
                <a:cs typeface="Century Gothic"/>
                <a:sym typeface="Century Gothic"/>
              </a:rPr>
              <a:t>, &amp; Starkey (2002); Liddicoat &amp; </a:t>
            </a:r>
            <a:r>
              <a:rPr lang="en-US" sz="1600" b="0" i="0" u="none" strike="noStrike" cap="none" dirty="0" err="1">
                <a:latin typeface="Century Gothic"/>
                <a:ea typeface="Century Gothic"/>
                <a:cs typeface="Century Gothic"/>
                <a:sym typeface="Century Gothic"/>
              </a:rPr>
              <a:t>Scarino</a:t>
            </a:r>
            <a:r>
              <a:rPr lang="en-US" sz="1600" b="0" i="0" u="none" strike="noStrike" cap="none" dirty="0">
                <a:latin typeface="Century Gothic"/>
                <a:ea typeface="Century Gothic"/>
                <a:cs typeface="Century Gothic"/>
                <a:sym typeface="Century Gothic"/>
              </a:rPr>
              <a:t> (2013)</a:t>
            </a:r>
            <a:endParaRPr sz="1600" b="0" i="0" u="none" strike="noStrike" cap="none" dirty="0">
              <a:latin typeface="Century Gothic"/>
              <a:ea typeface="Century Gothic"/>
              <a:cs typeface="Century Gothic"/>
              <a:sym typeface="Century Gothic"/>
            </a:endParaRPr>
          </a:p>
        </p:txBody>
      </p:sp>
      <p:grpSp>
        <p:nvGrpSpPr>
          <p:cNvPr id="964" name="Google Shape;964;p121"/>
          <p:cNvGrpSpPr/>
          <p:nvPr/>
        </p:nvGrpSpPr>
        <p:grpSpPr>
          <a:xfrm>
            <a:off x="656231" y="1357578"/>
            <a:ext cx="10787779" cy="4777430"/>
            <a:chOff x="0" y="2101"/>
            <a:chExt cx="10343407" cy="4777430"/>
          </a:xfrm>
        </p:grpSpPr>
        <p:sp>
          <p:nvSpPr>
            <p:cNvPr id="965" name="Google Shape;965;p121"/>
            <p:cNvSpPr/>
            <p:nvPr/>
          </p:nvSpPr>
          <p:spPr>
            <a:xfrm rot="5400000">
              <a:off x="6666022" y="-2848420"/>
              <a:ext cx="734989" cy="6619781"/>
            </a:xfrm>
            <a:prstGeom prst="round2SameRect">
              <a:avLst>
                <a:gd name="adj1" fmla="val 16667"/>
                <a:gd name="adj2" fmla="val 0"/>
              </a:avLst>
            </a:prstGeom>
            <a:solidFill>
              <a:schemeClr val="lt1">
                <a:alpha val="89803"/>
              </a:schemeClr>
            </a:solidFill>
            <a:ln w="25400" cap="flat" cmpd="sng">
              <a:solidFill>
                <a:schemeClr val="accent6">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21"/>
            <p:cNvSpPr txBox="1"/>
            <p:nvPr/>
          </p:nvSpPr>
          <p:spPr>
            <a:xfrm>
              <a:off x="3723627" y="129854"/>
              <a:ext cx="6583902" cy="663231"/>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500"/>
                <a:buFont typeface="Arial"/>
                <a:buChar char="•"/>
              </a:pPr>
              <a:r>
                <a:rPr lang="en-US" sz="1500" b="0" i="0" u="none" strike="noStrike" cap="none" dirty="0">
                  <a:solidFill>
                    <a:srgbClr val="000000"/>
                  </a:solidFill>
                  <a:latin typeface="Arial"/>
                  <a:ea typeface="Arial"/>
                  <a:cs typeface="Arial"/>
                  <a:sym typeface="Arial"/>
                </a:rPr>
                <a:t>Knowledge of social groups and their products and practices in one’s own and one’s interlocutor’s country, and of the general processes of societal and individual interaction.</a:t>
              </a:r>
              <a:endParaRPr dirty="0"/>
            </a:p>
          </p:txBody>
        </p:sp>
        <p:sp>
          <p:nvSpPr>
            <p:cNvPr id="967" name="Google Shape;967;p121"/>
            <p:cNvSpPr/>
            <p:nvPr/>
          </p:nvSpPr>
          <p:spPr>
            <a:xfrm>
              <a:off x="0" y="2101"/>
              <a:ext cx="3723626" cy="918736"/>
            </a:xfrm>
            <a:prstGeom prst="roundRect">
              <a:avLst>
                <a:gd name="adj" fmla="val 16667"/>
              </a:avLst>
            </a:prstGeom>
            <a:solidFill>
              <a:schemeClr val="tx2">
                <a:lumMod val="50000"/>
              </a:schemeClr>
            </a:solidFill>
            <a:ln w="25400"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21"/>
            <p:cNvSpPr txBox="1"/>
            <p:nvPr/>
          </p:nvSpPr>
          <p:spPr>
            <a:xfrm>
              <a:off x="44849" y="46950"/>
              <a:ext cx="3633928" cy="829038"/>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Cultural Knowledge</a:t>
              </a:r>
              <a:r>
                <a:rPr lang="en-US" sz="1700" b="1" i="0" u="none" strike="noStrike" cap="none">
                  <a:solidFill>
                    <a:schemeClr val="lt1"/>
                  </a:solidFill>
                  <a:latin typeface="Arial"/>
                  <a:ea typeface="Arial"/>
                  <a:cs typeface="Arial"/>
                  <a:sym typeface="Arial"/>
                </a:rPr>
                <a:t> </a:t>
              </a:r>
              <a:endParaRPr/>
            </a:p>
            <a:p>
              <a:pPr marL="0" marR="0" lvl="0" indent="0" algn="ctr" rtl="0">
                <a:lnSpc>
                  <a:spcPct val="90000"/>
                </a:lnSpc>
                <a:spcBef>
                  <a:spcPts val="700"/>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a:t>
              </a:r>
              <a:r>
                <a:rPr lang="en-US" sz="1700" b="1" i="1" u="none" strike="noStrike" cap="none">
                  <a:solidFill>
                    <a:schemeClr val="lt1"/>
                  </a:solidFill>
                  <a:latin typeface="Arial"/>
                  <a:ea typeface="Arial"/>
                  <a:cs typeface="Arial"/>
                  <a:sym typeface="Arial"/>
                </a:rPr>
                <a:t>savoirs</a:t>
              </a:r>
              <a:r>
                <a:rPr lang="en-US" sz="1700" b="1" i="0" u="none" strike="noStrike" cap="none">
                  <a:solidFill>
                    <a:schemeClr val="lt1"/>
                  </a:solidFill>
                  <a:latin typeface="Arial"/>
                  <a:ea typeface="Arial"/>
                  <a:cs typeface="Arial"/>
                  <a:sym typeface="Arial"/>
                </a:rPr>
                <a:t>)</a:t>
              </a:r>
              <a:endParaRPr sz="1700" b="0" i="0" u="none" strike="noStrike" cap="none">
                <a:solidFill>
                  <a:schemeClr val="lt1"/>
                </a:solidFill>
                <a:latin typeface="Arial"/>
                <a:ea typeface="Arial"/>
                <a:cs typeface="Arial"/>
                <a:sym typeface="Arial"/>
              </a:endParaRPr>
            </a:p>
          </p:txBody>
        </p:sp>
        <p:sp>
          <p:nvSpPr>
            <p:cNvPr id="969" name="Google Shape;969;p121"/>
            <p:cNvSpPr/>
            <p:nvPr/>
          </p:nvSpPr>
          <p:spPr>
            <a:xfrm rot="5400000">
              <a:off x="6666022" y="-1883747"/>
              <a:ext cx="734989" cy="6619781"/>
            </a:xfrm>
            <a:prstGeom prst="round2SameRect">
              <a:avLst>
                <a:gd name="adj1" fmla="val 16667"/>
                <a:gd name="adj2" fmla="val 0"/>
              </a:avLst>
            </a:prstGeom>
            <a:solidFill>
              <a:schemeClr val="lt1">
                <a:alpha val="89803"/>
              </a:schemeClr>
            </a:solidFill>
            <a:ln w="25400" cap="flat" cmpd="sng">
              <a:solidFill>
                <a:schemeClr val="accent6">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21"/>
            <p:cNvSpPr txBox="1"/>
            <p:nvPr/>
          </p:nvSpPr>
          <p:spPr>
            <a:xfrm>
              <a:off x="3723627" y="1094527"/>
              <a:ext cx="6583902" cy="663231"/>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Curiosity and openness, readiness to suspend disbelief about other cultures and belief about one’s own.  Willingness to relativise one’s own values, beliefs, and behaviours.  Ability to “decentre”.</a:t>
              </a:r>
              <a:endParaRPr/>
            </a:p>
          </p:txBody>
        </p:sp>
        <p:sp>
          <p:nvSpPr>
            <p:cNvPr id="971" name="Google Shape;971;p121"/>
            <p:cNvSpPr/>
            <p:nvPr/>
          </p:nvSpPr>
          <p:spPr>
            <a:xfrm>
              <a:off x="0" y="966774"/>
              <a:ext cx="3723626" cy="918736"/>
            </a:xfrm>
            <a:prstGeom prst="roundRect">
              <a:avLst>
                <a:gd name="adj" fmla="val 16667"/>
              </a:avLst>
            </a:prstGeom>
            <a:solidFill>
              <a:schemeClr val="accent4"/>
            </a:solidFill>
            <a:ln w="25400"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21"/>
            <p:cNvSpPr txBox="1"/>
            <p:nvPr/>
          </p:nvSpPr>
          <p:spPr>
            <a:xfrm>
              <a:off x="44849" y="1011623"/>
              <a:ext cx="3633928" cy="829038"/>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Intercultural attitudes </a:t>
              </a:r>
              <a:endParaRPr/>
            </a:p>
            <a:p>
              <a:pPr marL="0" marR="0" lvl="0" indent="0" algn="ctr" rtl="0">
                <a:lnSpc>
                  <a:spcPct val="90000"/>
                </a:lnSpc>
                <a:spcBef>
                  <a:spcPts val="700"/>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a:t>
              </a:r>
              <a:r>
                <a:rPr lang="en-US" sz="1700" b="1" i="1" u="none" strike="noStrike" cap="none">
                  <a:solidFill>
                    <a:schemeClr val="lt1"/>
                  </a:solidFill>
                  <a:latin typeface="Arial"/>
                  <a:ea typeface="Arial"/>
                  <a:cs typeface="Arial"/>
                  <a:sym typeface="Arial"/>
                </a:rPr>
                <a:t>savoir être</a:t>
              </a:r>
              <a:r>
                <a:rPr lang="en-US" sz="1700" b="1" i="0" u="none" strike="noStrike" cap="none">
                  <a:solidFill>
                    <a:schemeClr val="lt1"/>
                  </a:solidFill>
                  <a:latin typeface="Arial"/>
                  <a:ea typeface="Arial"/>
                  <a:cs typeface="Arial"/>
                  <a:sym typeface="Arial"/>
                </a:rPr>
                <a:t>)</a:t>
              </a:r>
              <a:endParaRPr sz="1700" b="0" i="0" u="none" strike="noStrike" cap="none">
                <a:solidFill>
                  <a:schemeClr val="lt1"/>
                </a:solidFill>
                <a:latin typeface="Arial"/>
                <a:ea typeface="Arial"/>
                <a:cs typeface="Arial"/>
                <a:sym typeface="Arial"/>
              </a:endParaRPr>
            </a:p>
          </p:txBody>
        </p:sp>
        <p:sp>
          <p:nvSpPr>
            <p:cNvPr id="973" name="Google Shape;973;p121"/>
            <p:cNvSpPr/>
            <p:nvPr/>
          </p:nvSpPr>
          <p:spPr>
            <a:xfrm rot="5400000">
              <a:off x="6666022" y="-919074"/>
              <a:ext cx="734989" cy="6619781"/>
            </a:xfrm>
            <a:prstGeom prst="round2SameRect">
              <a:avLst>
                <a:gd name="adj1" fmla="val 16667"/>
                <a:gd name="adj2" fmla="val 0"/>
              </a:avLst>
            </a:prstGeom>
            <a:solidFill>
              <a:schemeClr val="lt1">
                <a:alpha val="89803"/>
              </a:schemeClr>
            </a:solidFill>
            <a:ln w="25400" cap="flat" cmpd="sng">
              <a:solidFill>
                <a:schemeClr val="accent6">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21"/>
            <p:cNvSpPr txBox="1"/>
            <p:nvPr/>
          </p:nvSpPr>
          <p:spPr>
            <a:xfrm>
              <a:off x="3723627" y="2059200"/>
              <a:ext cx="6583902" cy="663231"/>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Ability to interpret a document or event from another culture, to explain it and relate it to documents or events from one’s own.</a:t>
              </a:r>
              <a:endParaRPr/>
            </a:p>
          </p:txBody>
        </p:sp>
        <p:sp>
          <p:nvSpPr>
            <p:cNvPr id="975" name="Google Shape;975;p121"/>
            <p:cNvSpPr/>
            <p:nvPr/>
          </p:nvSpPr>
          <p:spPr>
            <a:xfrm>
              <a:off x="0" y="1931448"/>
              <a:ext cx="3723626" cy="918736"/>
            </a:xfrm>
            <a:prstGeom prst="roundRect">
              <a:avLst>
                <a:gd name="adj" fmla="val 16667"/>
              </a:avLst>
            </a:prstGeom>
            <a:solidFill>
              <a:srgbClr val="94AE4A"/>
            </a:solidFill>
            <a:ln w="25400"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21"/>
            <p:cNvSpPr txBox="1"/>
            <p:nvPr/>
          </p:nvSpPr>
          <p:spPr>
            <a:xfrm>
              <a:off x="44849" y="1976297"/>
              <a:ext cx="3633928" cy="829038"/>
            </a:xfrm>
            <a:prstGeom prst="rect">
              <a:avLst/>
            </a:prstGeom>
            <a:noFill/>
            <a:ln>
              <a:noFill/>
            </a:ln>
          </p:spPr>
          <p:txBody>
            <a:bodyPr spcFirstLastPara="1" wrap="square" lIns="64750" tIns="32375" rIns="64750" bIns="323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dirty="0">
                  <a:solidFill>
                    <a:schemeClr val="lt1"/>
                  </a:solidFill>
                  <a:latin typeface="Arial"/>
                  <a:ea typeface="Arial"/>
                  <a:cs typeface="Arial"/>
                  <a:sym typeface="Arial"/>
                </a:rPr>
                <a:t>Skills of interpreting and relating </a:t>
              </a:r>
              <a:endParaRPr dirty="0"/>
            </a:p>
            <a:p>
              <a:pPr marL="0" marR="0" lvl="0" indent="0" algn="ctr" rtl="0">
                <a:lnSpc>
                  <a:spcPct val="90000"/>
                </a:lnSpc>
                <a:spcBef>
                  <a:spcPts val="595"/>
                </a:spcBef>
                <a:spcAft>
                  <a:spcPts val="0"/>
                </a:spcAft>
                <a:buClr>
                  <a:srgbClr val="000000"/>
                </a:buClr>
                <a:buSzPts val="1700"/>
                <a:buFont typeface="Arial"/>
                <a:buNone/>
              </a:pPr>
              <a:r>
                <a:rPr lang="en-US" sz="1700" b="1" i="0" u="none" strike="noStrike" cap="none" dirty="0">
                  <a:solidFill>
                    <a:schemeClr val="lt1"/>
                  </a:solidFill>
                  <a:latin typeface="Arial"/>
                  <a:ea typeface="Arial"/>
                  <a:cs typeface="Arial"/>
                  <a:sym typeface="Arial"/>
                </a:rPr>
                <a:t>(</a:t>
              </a:r>
              <a:r>
                <a:rPr lang="en-US" sz="1700" b="1" i="1" u="none" strike="noStrike" cap="none" dirty="0">
                  <a:solidFill>
                    <a:schemeClr val="lt1"/>
                  </a:solidFill>
                  <a:latin typeface="Arial"/>
                  <a:ea typeface="Arial"/>
                  <a:cs typeface="Arial"/>
                  <a:sym typeface="Arial"/>
                </a:rPr>
                <a:t>savoir </a:t>
              </a:r>
              <a:r>
                <a:rPr lang="en-US" sz="1700" b="1" i="1" u="none" strike="noStrike" cap="none" dirty="0" err="1">
                  <a:solidFill>
                    <a:schemeClr val="lt1"/>
                  </a:solidFill>
                  <a:latin typeface="Arial"/>
                  <a:ea typeface="Arial"/>
                  <a:cs typeface="Arial"/>
                  <a:sym typeface="Arial"/>
                </a:rPr>
                <a:t>comprendre</a:t>
              </a:r>
              <a:r>
                <a:rPr lang="en-US" sz="1700" b="1" i="0" u="none" strike="noStrike" cap="none" dirty="0">
                  <a:solidFill>
                    <a:schemeClr val="lt1"/>
                  </a:solidFill>
                  <a:latin typeface="Arial"/>
                  <a:ea typeface="Arial"/>
                  <a:cs typeface="Arial"/>
                  <a:sym typeface="Arial"/>
                </a:rPr>
                <a:t>)</a:t>
              </a:r>
              <a:endParaRPr sz="1700" b="0" i="0" u="none" strike="noStrike" cap="none" dirty="0">
                <a:solidFill>
                  <a:schemeClr val="lt1"/>
                </a:solidFill>
                <a:latin typeface="Arial"/>
                <a:ea typeface="Arial"/>
                <a:cs typeface="Arial"/>
                <a:sym typeface="Arial"/>
              </a:endParaRPr>
            </a:p>
          </p:txBody>
        </p:sp>
        <p:sp>
          <p:nvSpPr>
            <p:cNvPr id="977" name="Google Shape;977;p121"/>
            <p:cNvSpPr/>
            <p:nvPr/>
          </p:nvSpPr>
          <p:spPr>
            <a:xfrm rot="5400000">
              <a:off x="6666022" y="45599"/>
              <a:ext cx="734989" cy="6619781"/>
            </a:xfrm>
            <a:prstGeom prst="round2SameRect">
              <a:avLst>
                <a:gd name="adj1" fmla="val 16667"/>
                <a:gd name="adj2" fmla="val 0"/>
              </a:avLst>
            </a:prstGeom>
            <a:solidFill>
              <a:schemeClr val="lt1">
                <a:alpha val="89803"/>
              </a:schemeClr>
            </a:solidFill>
            <a:ln w="25400" cap="flat" cmpd="sng">
              <a:solidFill>
                <a:schemeClr val="accent6">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21"/>
            <p:cNvSpPr txBox="1"/>
            <p:nvPr/>
          </p:nvSpPr>
          <p:spPr>
            <a:xfrm>
              <a:off x="3723627" y="3023874"/>
              <a:ext cx="6583902" cy="663231"/>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Ability to acquire new knowledge of a culture and cultural practices and the ability to operate knowledge, attitudes and skills under the constraints of real-time communication and interaction.</a:t>
              </a:r>
              <a:endParaRPr/>
            </a:p>
          </p:txBody>
        </p:sp>
        <p:sp>
          <p:nvSpPr>
            <p:cNvPr id="979" name="Google Shape;979;p121"/>
            <p:cNvSpPr/>
            <p:nvPr/>
          </p:nvSpPr>
          <p:spPr>
            <a:xfrm>
              <a:off x="0" y="2896121"/>
              <a:ext cx="3723626" cy="918736"/>
            </a:xfrm>
            <a:prstGeom prst="roundRect">
              <a:avLst>
                <a:gd name="adj" fmla="val 16667"/>
              </a:avLst>
            </a:prstGeom>
            <a:solidFill>
              <a:srgbClr val="0070C0"/>
            </a:solidFill>
            <a:ln w="25400"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21"/>
            <p:cNvSpPr txBox="1"/>
            <p:nvPr/>
          </p:nvSpPr>
          <p:spPr>
            <a:xfrm>
              <a:off x="44849" y="2940970"/>
              <a:ext cx="3633928" cy="829038"/>
            </a:xfrm>
            <a:prstGeom prst="rect">
              <a:avLst/>
            </a:prstGeom>
            <a:noFill/>
            <a:ln>
              <a:noFill/>
            </a:ln>
          </p:spPr>
          <p:txBody>
            <a:bodyPr spcFirstLastPara="1" wrap="square" lIns="64750" tIns="32375" rIns="64750" bIns="32375" anchor="ctr" anchorCtr="0">
              <a:noAutofit/>
            </a:bodyPr>
            <a:lstStyle/>
            <a:p>
              <a:pPr marL="0" marR="0" lvl="0" indent="0" algn="ctr" rtl="0">
                <a:lnSpc>
                  <a:spcPct val="90000"/>
                </a:lnSpc>
                <a:spcBef>
                  <a:spcPts val="0"/>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Skills of discovery and interaction </a:t>
              </a:r>
              <a:endParaRPr/>
            </a:p>
            <a:p>
              <a:pPr marL="0" marR="0" lvl="0" indent="0" algn="ctr" rtl="0">
                <a:lnSpc>
                  <a:spcPct val="90000"/>
                </a:lnSpc>
                <a:spcBef>
                  <a:spcPts val="595"/>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a:t>
              </a:r>
              <a:r>
                <a:rPr lang="en-US" sz="1700" b="1" i="1" u="none" strike="noStrike" cap="none">
                  <a:solidFill>
                    <a:schemeClr val="lt1"/>
                  </a:solidFill>
                  <a:latin typeface="Arial"/>
                  <a:ea typeface="Arial"/>
                  <a:cs typeface="Arial"/>
                  <a:sym typeface="Arial"/>
                </a:rPr>
                <a:t>savoir apprendre/faire</a:t>
              </a:r>
              <a:r>
                <a:rPr lang="en-US" sz="1700" b="1" i="0" u="none" strike="noStrike" cap="none">
                  <a:solidFill>
                    <a:schemeClr val="lt1"/>
                  </a:solidFill>
                  <a:latin typeface="Arial"/>
                  <a:ea typeface="Arial"/>
                  <a:cs typeface="Arial"/>
                  <a:sym typeface="Arial"/>
                </a:rPr>
                <a:t>)</a:t>
              </a:r>
              <a:endParaRPr sz="1700" b="0" i="0" u="none" strike="noStrike" cap="none">
                <a:solidFill>
                  <a:schemeClr val="lt1"/>
                </a:solidFill>
                <a:latin typeface="Arial"/>
                <a:ea typeface="Arial"/>
                <a:cs typeface="Arial"/>
                <a:sym typeface="Arial"/>
              </a:endParaRPr>
            </a:p>
          </p:txBody>
        </p:sp>
        <p:sp>
          <p:nvSpPr>
            <p:cNvPr id="981" name="Google Shape;981;p121"/>
            <p:cNvSpPr/>
            <p:nvPr/>
          </p:nvSpPr>
          <p:spPr>
            <a:xfrm rot="5400000">
              <a:off x="6666022" y="1010272"/>
              <a:ext cx="734989" cy="6619781"/>
            </a:xfrm>
            <a:prstGeom prst="round2SameRect">
              <a:avLst>
                <a:gd name="adj1" fmla="val 16667"/>
                <a:gd name="adj2" fmla="val 0"/>
              </a:avLst>
            </a:prstGeom>
            <a:solidFill>
              <a:schemeClr val="lt1">
                <a:alpha val="89803"/>
              </a:schemeClr>
            </a:solidFill>
            <a:ln w="25400" cap="flat" cmpd="sng">
              <a:solidFill>
                <a:schemeClr val="accent6">
                  <a:alpha val="89803"/>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21"/>
            <p:cNvSpPr txBox="1"/>
            <p:nvPr/>
          </p:nvSpPr>
          <p:spPr>
            <a:xfrm>
              <a:off x="3723627" y="3988547"/>
              <a:ext cx="6583902" cy="663231"/>
            </a:xfrm>
            <a:prstGeom prst="rect">
              <a:avLst/>
            </a:prstGeom>
            <a:noFill/>
            <a:ln>
              <a:noFill/>
            </a:ln>
          </p:spPr>
          <p:txBody>
            <a:bodyPr spcFirstLastPara="1" wrap="square" lIns="57150" tIns="28575" rIns="57150" bIns="28575" anchor="ctr" anchorCtr="0">
              <a:noAutofit/>
            </a:bodyPr>
            <a:lstStyle/>
            <a:p>
              <a:pPr marL="114300" marR="0" lvl="1" indent="-114300" algn="l" rtl="0">
                <a:lnSpc>
                  <a:spcPct val="90000"/>
                </a:lnSpc>
                <a:spcBef>
                  <a:spcPts val="0"/>
                </a:spcBef>
                <a:spcAft>
                  <a:spcPts val="0"/>
                </a:spcAft>
                <a:buClr>
                  <a:srgbClr val="000000"/>
                </a:buClr>
                <a:buSzPts val="1500"/>
                <a:buFont typeface="Arial"/>
                <a:buChar char="•"/>
              </a:pPr>
              <a:r>
                <a:rPr lang="en-US" sz="1500" b="0" i="0" u="none" strike="noStrike" cap="none">
                  <a:solidFill>
                    <a:srgbClr val="000000"/>
                  </a:solidFill>
                  <a:latin typeface="Arial"/>
                  <a:ea typeface="Arial"/>
                  <a:cs typeface="Arial"/>
                  <a:sym typeface="Arial"/>
                </a:rPr>
                <a:t>Ability to evaluate, critically and on the basis of explicit criteria, perspectives, practices and products in one’s own and other cultures and countries.</a:t>
              </a:r>
              <a:endParaRPr/>
            </a:p>
          </p:txBody>
        </p:sp>
        <p:sp>
          <p:nvSpPr>
            <p:cNvPr id="983" name="Google Shape;983;p121"/>
            <p:cNvSpPr/>
            <p:nvPr/>
          </p:nvSpPr>
          <p:spPr>
            <a:xfrm>
              <a:off x="0" y="3860795"/>
              <a:ext cx="3723626" cy="918736"/>
            </a:xfrm>
            <a:prstGeom prst="roundRect">
              <a:avLst>
                <a:gd name="adj" fmla="val 16667"/>
              </a:avLst>
            </a:prstGeom>
            <a:solidFill>
              <a:srgbClr val="6E005F"/>
            </a:solidFill>
            <a:ln w="25400" cap="flat" cmpd="sng">
              <a:solidFill>
                <a:srgbClr val="72727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21"/>
            <p:cNvSpPr txBox="1"/>
            <p:nvPr/>
          </p:nvSpPr>
          <p:spPr>
            <a:xfrm>
              <a:off x="44849" y="3905644"/>
              <a:ext cx="3633928" cy="829038"/>
            </a:xfrm>
            <a:prstGeom prst="rect">
              <a:avLst/>
            </a:prstGeom>
            <a:noFill/>
            <a:ln>
              <a:noFill/>
            </a:ln>
          </p:spPr>
          <p:txBody>
            <a:bodyPr spcFirstLastPara="1" wrap="square" lIns="76200" tIns="38100" rIns="76200" bIns="38100"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Critical cultural awareness </a:t>
              </a:r>
              <a:endParaRPr/>
            </a:p>
            <a:p>
              <a:pPr marL="0" marR="0" lvl="0" indent="0" algn="ctr" rtl="0">
                <a:lnSpc>
                  <a:spcPct val="90000"/>
                </a:lnSpc>
                <a:spcBef>
                  <a:spcPts val="700"/>
                </a:spcBef>
                <a:spcAft>
                  <a:spcPts val="0"/>
                </a:spcAft>
                <a:buClr>
                  <a:srgbClr val="000000"/>
                </a:buClr>
                <a:buSzPts val="1700"/>
                <a:buFont typeface="Arial"/>
                <a:buNone/>
              </a:pPr>
              <a:r>
                <a:rPr lang="en-US" sz="1700" b="1" i="0" u="none" strike="noStrike" cap="none">
                  <a:solidFill>
                    <a:schemeClr val="lt1"/>
                  </a:solidFill>
                  <a:latin typeface="Arial"/>
                  <a:ea typeface="Arial"/>
                  <a:cs typeface="Arial"/>
                  <a:sym typeface="Arial"/>
                </a:rPr>
                <a:t>(</a:t>
              </a:r>
              <a:r>
                <a:rPr lang="en-US" sz="1700" b="1" i="1" u="none" strike="noStrike" cap="none">
                  <a:solidFill>
                    <a:schemeClr val="lt1"/>
                  </a:solidFill>
                  <a:latin typeface="Arial"/>
                  <a:ea typeface="Arial"/>
                  <a:cs typeface="Arial"/>
                  <a:sym typeface="Arial"/>
                </a:rPr>
                <a:t>savoir s’engager</a:t>
              </a:r>
              <a:r>
                <a:rPr lang="en-US" sz="1700" b="1" i="0" u="none" strike="noStrike" cap="none">
                  <a:solidFill>
                    <a:schemeClr val="lt1"/>
                  </a:solidFill>
                  <a:latin typeface="Arial"/>
                  <a:ea typeface="Arial"/>
                  <a:cs typeface="Arial"/>
                  <a:sym typeface="Arial"/>
                </a:rPr>
                <a:t>)</a:t>
              </a:r>
              <a:endParaRPr sz="1700" b="0" i="0" u="none" strike="noStrike" cap="none">
                <a:solidFill>
                  <a:schemeClr val="lt1"/>
                </a:solidFill>
                <a:latin typeface="Arial"/>
                <a:ea typeface="Arial"/>
                <a:cs typeface="Arial"/>
                <a:sym typeface="Arial"/>
              </a:endParaRPr>
            </a:p>
          </p:txBody>
        </p:sp>
      </p:grpSp>
      <p:sp>
        <p:nvSpPr>
          <p:cNvPr id="985" name="Google Shape;985;p121"/>
          <p:cNvSpPr/>
          <p:nvPr/>
        </p:nvSpPr>
        <p:spPr>
          <a:xfrm>
            <a:off x="7263896" y="939250"/>
            <a:ext cx="4180114" cy="387754"/>
          </a:xfrm>
          <a:prstGeom prst="roundRect">
            <a:avLst>
              <a:gd name="adj" fmla="val 16667"/>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400" b="0" i="1" u="sng" strike="noStrike" cap="none">
                <a:solidFill>
                  <a:schemeClr val="hlink"/>
                </a:solidFill>
                <a:latin typeface="Arial"/>
                <a:ea typeface="Arial"/>
                <a:cs typeface="Arial"/>
                <a:sym typeface="Arial"/>
                <a:hlinkClick r:id="rId3"/>
              </a:rPr>
              <a:t>Intercultural Competence for All</a:t>
            </a:r>
            <a:r>
              <a:rPr lang="en-US" sz="1400" b="0" i="1"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(COE, 2012)</a:t>
            </a:r>
            <a:endParaRPr/>
          </a:p>
        </p:txBody>
      </p:sp>
    </p:spTree>
    <p:extLst>
      <p:ext uri="{BB962C8B-B14F-4D97-AF65-F5344CB8AC3E}">
        <p14:creationId xmlns:p14="http://schemas.microsoft.com/office/powerpoint/2010/main" val="19067393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3F9D83DA-9C85-190D-478B-AC60DF43CE67}"/>
              </a:ext>
            </a:extLst>
          </p:cNvPr>
          <p:cNvGraphicFramePr/>
          <p:nvPr/>
        </p:nvGraphicFramePr>
        <p:xfrm>
          <a:off x="3222729" y="1840458"/>
          <a:ext cx="5669280" cy="4188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AE9D3317-2F71-4B24-B78C-EB6D61865C5B}"/>
              </a:ext>
            </a:extLst>
          </p:cNvPr>
          <p:cNvSpPr>
            <a:spLocks noGrp="1"/>
          </p:cNvSpPr>
          <p:nvPr>
            <p:ph type="title"/>
          </p:nvPr>
        </p:nvSpPr>
        <p:spPr/>
        <p:txBody>
          <a:bodyPr/>
          <a:lstStyle/>
          <a:p>
            <a:r>
              <a:rPr lang="en-US" sz="4400" b="1" dirty="0"/>
              <a:t>INTERCULTURAL TASKS</a:t>
            </a:r>
            <a:br>
              <a:rPr lang="en-US" dirty="0"/>
            </a:br>
            <a:r>
              <a:rPr lang="en-US" dirty="0"/>
              <a:t>Planning Process</a:t>
            </a:r>
          </a:p>
        </p:txBody>
      </p:sp>
      <p:sp>
        <p:nvSpPr>
          <p:cNvPr id="9" name="Rectangle: Rounded Corners 8">
            <a:extLst>
              <a:ext uri="{FF2B5EF4-FFF2-40B4-BE49-F238E27FC236}">
                <a16:creationId xmlns:a16="http://schemas.microsoft.com/office/drawing/2014/main" id="{6BF68FDE-2A11-45CB-B5BC-BD90F725A93A}"/>
              </a:ext>
            </a:extLst>
          </p:cNvPr>
          <p:cNvSpPr/>
          <p:nvPr/>
        </p:nvSpPr>
        <p:spPr>
          <a:xfrm>
            <a:off x="6781800" y="1410347"/>
            <a:ext cx="2904460" cy="860222"/>
          </a:xfrm>
          <a:prstGeom prst="roundRect">
            <a:avLst/>
          </a:prstGeom>
          <a:ln>
            <a:solidFill>
              <a:schemeClr val="accent2"/>
            </a:solidFill>
          </a:ln>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t>What products, practices, and/or perspectives do you want the task to involve? </a:t>
            </a:r>
          </a:p>
        </p:txBody>
      </p:sp>
      <p:sp>
        <p:nvSpPr>
          <p:cNvPr id="10" name="Rectangle: Rounded Corners 9">
            <a:extLst>
              <a:ext uri="{FF2B5EF4-FFF2-40B4-BE49-F238E27FC236}">
                <a16:creationId xmlns:a16="http://schemas.microsoft.com/office/drawing/2014/main" id="{F6C2BDA8-007E-42BF-B452-97403BA07AB3}"/>
              </a:ext>
            </a:extLst>
          </p:cNvPr>
          <p:cNvSpPr/>
          <p:nvPr/>
        </p:nvSpPr>
        <p:spPr>
          <a:xfrm>
            <a:off x="8179981" y="3255254"/>
            <a:ext cx="3122428" cy="944606"/>
          </a:xfrm>
          <a:prstGeom prst="roundRect">
            <a:avLst/>
          </a:prstGeom>
          <a:ln>
            <a:solidFill>
              <a:schemeClr val="accent3"/>
            </a:solidFill>
          </a:ln>
          <a:effectLst>
            <a:outerShdw blurRad="63500" sx="102000" sy="102000" algn="ctr"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dirty="0"/>
              <a:t>What input will provide exposure to the products, practices, and/or perspectives? </a:t>
            </a:r>
          </a:p>
        </p:txBody>
      </p:sp>
      <p:sp>
        <p:nvSpPr>
          <p:cNvPr id="11" name="Rectangle: Rounded Corners 10">
            <a:extLst>
              <a:ext uri="{FF2B5EF4-FFF2-40B4-BE49-F238E27FC236}">
                <a16:creationId xmlns:a16="http://schemas.microsoft.com/office/drawing/2014/main" id="{714E5DD0-B171-4442-A559-48E3C8357D9A}"/>
              </a:ext>
            </a:extLst>
          </p:cNvPr>
          <p:cNvSpPr/>
          <p:nvPr/>
        </p:nvSpPr>
        <p:spPr>
          <a:xfrm>
            <a:off x="8194157" y="5100164"/>
            <a:ext cx="3023191" cy="860222"/>
          </a:xfrm>
          <a:prstGeom prst="roundRect">
            <a:avLst/>
          </a:prstGeom>
          <a:ln>
            <a:solidFill>
              <a:schemeClr val="accent4"/>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effectLst/>
                <a:ea typeface="SimSun" panose="02010600030101010101" pitchFamily="2" charset="-122"/>
                <a:cs typeface="Arial" panose="020B0604020202020204" pitchFamily="34" charset="0"/>
              </a:rPr>
              <a:t>What will you ask them to do with the stimuli? How will you assess comprehension of the stimuli?</a:t>
            </a:r>
            <a:endParaRPr lang="en-US" sz="1400" dirty="0">
              <a:solidFill>
                <a:schemeClr val="tx1"/>
              </a:solidFill>
              <a:cs typeface="Arial" panose="020B0604020202020204" pitchFamily="34" charset="0"/>
            </a:endParaRPr>
          </a:p>
        </p:txBody>
      </p:sp>
      <p:sp>
        <p:nvSpPr>
          <p:cNvPr id="12" name="Rectangle: Rounded Corners 11">
            <a:extLst>
              <a:ext uri="{FF2B5EF4-FFF2-40B4-BE49-F238E27FC236}">
                <a16:creationId xmlns:a16="http://schemas.microsoft.com/office/drawing/2014/main" id="{2C569654-C294-4427-87FD-5CC98163E0AA}"/>
              </a:ext>
            </a:extLst>
          </p:cNvPr>
          <p:cNvSpPr/>
          <p:nvPr/>
        </p:nvSpPr>
        <p:spPr>
          <a:xfrm>
            <a:off x="2223592" y="5464892"/>
            <a:ext cx="3152554" cy="860223"/>
          </a:xfrm>
          <a:prstGeom prst="roundRect">
            <a:avLst/>
          </a:prstGeom>
          <a:ln>
            <a:solidFill>
              <a:schemeClr val="accent5"/>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What will they do in order to apply what they have learned and demonstrate their intercultural attitudes and skills?</a:t>
            </a:r>
          </a:p>
        </p:txBody>
      </p:sp>
      <p:sp>
        <p:nvSpPr>
          <p:cNvPr id="13" name="Rectangle: Rounded Corners 12">
            <a:extLst>
              <a:ext uri="{FF2B5EF4-FFF2-40B4-BE49-F238E27FC236}">
                <a16:creationId xmlns:a16="http://schemas.microsoft.com/office/drawing/2014/main" id="{EED81CB0-B7A6-4A57-BADE-99C473F2015A}"/>
              </a:ext>
            </a:extLst>
          </p:cNvPr>
          <p:cNvSpPr/>
          <p:nvPr/>
        </p:nvSpPr>
        <p:spPr>
          <a:xfrm>
            <a:off x="1138393" y="3915092"/>
            <a:ext cx="2796363" cy="860223"/>
          </a:xfrm>
          <a:prstGeom prst="roundRect">
            <a:avLst/>
          </a:prstGeom>
          <a:ln>
            <a:solidFill>
              <a:schemeClr val="accent6"/>
            </a:solidFill>
          </a:ln>
          <a:effectLst>
            <a:outerShdw blurRad="63500" sx="102000" sy="102000" algn="ctr"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rtlCol="0" anchor="ctr"/>
          <a:lstStyle/>
          <a:p>
            <a:pPr algn="ctr"/>
            <a:r>
              <a:rPr lang="en-US" sz="1400" dirty="0">
                <a:solidFill>
                  <a:schemeClr val="tx1"/>
                </a:solidFill>
              </a:rPr>
              <a:t>How will the class summarize, report, and compare what they found? How will you know they have met the objectives?</a:t>
            </a:r>
          </a:p>
        </p:txBody>
      </p:sp>
      <p:sp>
        <p:nvSpPr>
          <p:cNvPr id="14" name="Rectangle: Rounded Corners 13">
            <a:extLst>
              <a:ext uri="{FF2B5EF4-FFF2-40B4-BE49-F238E27FC236}">
                <a16:creationId xmlns:a16="http://schemas.microsoft.com/office/drawing/2014/main" id="{87FEDD92-2A0C-4FA7-8F73-EE3A73C27D18}"/>
              </a:ext>
            </a:extLst>
          </p:cNvPr>
          <p:cNvSpPr/>
          <p:nvPr/>
        </p:nvSpPr>
        <p:spPr>
          <a:xfrm>
            <a:off x="952324" y="2184522"/>
            <a:ext cx="3152553" cy="860222"/>
          </a:xfrm>
          <a:prstGeom prst="roundRect">
            <a:avLst/>
          </a:prstGeom>
          <a:ln>
            <a:solidFill>
              <a:srgbClr val="6E005F"/>
            </a:solidFill>
          </a:ln>
          <a:effectLst>
            <a:outerShdw blurRad="63500" sx="102000" sy="102000" algn="ctr"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ctr"/>
          <a:lstStyle/>
          <a:p>
            <a:pPr algn="ctr"/>
            <a:r>
              <a:rPr lang="en-US" sz="1400" dirty="0">
                <a:solidFill>
                  <a:schemeClr val="tx1"/>
                </a:solidFill>
              </a:rPr>
              <a:t>When and how will they reflect on the task? What growth in ICC attitudes and skills do you want to see in their reflections?</a:t>
            </a:r>
          </a:p>
        </p:txBody>
      </p:sp>
      <p:sp>
        <p:nvSpPr>
          <p:cNvPr id="4" name="Speech Bubble: Rectangle 3">
            <a:extLst>
              <a:ext uri="{FF2B5EF4-FFF2-40B4-BE49-F238E27FC236}">
                <a16:creationId xmlns:a16="http://schemas.microsoft.com/office/drawing/2014/main" id="{1CA21EEB-DF03-43E0-B4B1-927CD690187C}"/>
              </a:ext>
            </a:extLst>
          </p:cNvPr>
          <p:cNvSpPr/>
          <p:nvPr/>
        </p:nvSpPr>
        <p:spPr>
          <a:xfrm>
            <a:off x="648586" y="4865043"/>
            <a:ext cx="1998921" cy="575502"/>
          </a:xfrm>
          <a:prstGeom prst="wedgeRectCallout">
            <a:avLst>
              <a:gd name="adj1" fmla="val 38086"/>
              <a:gd name="adj2" fmla="val 119773"/>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In TBLT terms – this is the main task</a:t>
            </a:r>
          </a:p>
        </p:txBody>
      </p:sp>
      <p:sp>
        <p:nvSpPr>
          <p:cNvPr id="16" name="Speech Bubble: Rectangle 15">
            <a:extLst>
              <a:ext uri="{FF2B5EF4-FFF2-40B4-BE49-F238E27FC236}">
                <a16:creationId xmlns:a16="http://schemas.microsoft.com/office/drawing/2014/main" id="{490541D4-CB44-4867-AF42-6F2C3B971B65}"/>
              </a:ext>
            </a:extLst>
          </p:cNvPr>
          <p:cNvSpPr/>
          <p:nvPr/>
        </p:nvSpPr>
        <p:spPr>
          <a:xfrm>
            <a:off x="797442" y="3255254"/>
            <a:ext cx="1127052" cy="512415"/>
          </a:xfrm>
          <a:prstGeom prst="wedgeRectCallout">
            <a:avLst>
              <a:gd name="adj1" fmla="val 33369"/>
              <a:gd name="adj2" fmla="val 99023"/>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Mostly in L2</a:t>
            </a:r>
          </a:p>
        </p:txBody>
      </p:sp>
      <p:sp>
        <p:nvSpPr>
          <p:cNvPr id="17" name="Speech Bubble: Rectangle 16">
            <a:extLst>
              <a:ext uri="{FF2B5EF4-FFF2-40B4-BE49-F238E27FC236}">
                <a16:creationId xmlns:a16="http://schemas.microsoft.com/office/drawing/2014/main" id="{1D6B6AF2-D4F3-4EEA-B686-BBB6231AD2C8}"/>
              </a:ext>
            </a:extLst>
          </p:cNvPr>
          <p:cNvSpPr/>
          <p:nvPr/>
        </p:nvSpPr>
        <p:spPr>
          <a:xfrm>
            <a:off x="2504322" y="3191118"/>
            <a:ext cx="1127052" cy="512415"/>
          </a:xfrm>
          <a:prstGeom prst="wedgeRectCallout">
            <a:avLst>
              <a:gd name="adj1" fmla="val -40216"/>
              <a:gd name="adj2" fmla="val -85651"/>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Can be in L1</a:t>
            </a:r>
          </a:p>
        </p:txBody>
      </p:sp>
      <p:sp>
        <p:nvSpPr>
          <p:cNvPr id="18" name="Speech Bubble: Rectangle 17">
            <a:extLst>
              <a:ext uri="{FF2B5EF4-FFF2-40B4-BE49-F238E27FC236}">
                <a16:creationId xmlns:a16="http://schemas.microsoft.com/office/drawing/2014/main" id="{19A3A50E-1ECE-4F32-93DF-91CE6E52C5A9}"/>
              </a:ext>
            </a:extLst>
          </p:cNvPr>
          <p:cNvSpPr/>
          <p:nvPr/>
        </p:nvSpPr>
        <p:spPr>
          <a:xfrm>
            <a:off x="8930640" y="2537653"/>
            <a:ext cx="2570245" cy="507090"/>
          </a:xfrm>
          <a:prstGeom prst="wedgeRectCallout">
            <a:avLst>
              <a:gd name="adj1" fmla="val 6171"/>
              <a:gd name="adj2" fmla="val 112383"/>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a:t>Such as: texts, videos, images, visitors, </a:t>
            </a:r>
            <a:r>
              <a:rPr lang="en-US" sz="1400" dirty="0" err="1"/>
              <a:t>keypals</a:t>
            </a:r>
            <a:r>
              <a:rPr lang="en-US" sz="1400" dirty="0"/>
              <a:t>, etc.</a:t>
            </a:r>
          </a:p>
        </p:txBody>
      </p:sp>
      <p:sp>
        <p:nvSpPr>
          <p:cNvPr id="20" name="Speech Bubble: Rectangle 19">
            <a:extLst>
              <a:ext uri="{FF2B5EF4-FFF2-40B4-BE49-F238E27FC236}">
                <a16:creationId xmlns:a16="http://schemas.microsoft.com/office/drawing/2014/main" id="{869A885D-3F59-4115-A240-4A004F084331}"/>
              </a:ext>
            </a:extLst>
          </p:cNvPr>
          <p:cNvSpPr/>
          <p:nvPr/>
        </p:nvSpPr>
        <p:spPr>
          <a:xfrm>
            <a:off x="9544493" y="4407046"/>
            <a:ext cx="1998921" cy="575502"/>
          </a:xfrm>
          <a:prstGeom prst="wedgeRectCallout">
            <a:avLst>
              <a:gd name="adj1" fmla="val 320"/>
              <a:gd name="adj2" fmla="val 84670"/>
            </a:avLst>
          </a:prstGeom>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In TBLT terms – this is a pre-task</a:t>
            </a:r>
          </a:p>
        </p:txBody>
      </p:sp>
    </p:spTree>
    <p:extLst>
      <p:ext uri="{BB962C8B-B14F-4D97-AF65-F5344CB8AC3E}">
        <p14:creationId xmlns:p14="http://schemas.microsoft.com/office/powerpoint/2010/main" val="88917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BEBA8EAE-BF5A-486C-A8C5-ECC9F3942E4B}">
                <a14:imgProps xmlns:a14="http://schemas.microsoft.com/office/drawing/2010/main">
                  <a14:imgLayer r:embed="rId4">
                    <a14:imgEffect>
                      <a14:brightnessContrast bright="-60000" contrast="-40000"/>
                    </a14:imgEffect>
                  </a14:imgLayer>
                </a14:imgProps>
              </a:ext>
            </a:extLst>
          </a:blip>
          <a:srcRect/>
          <a:stretch>
            <a:fillRect t="-9000" b="-9000"/>
          </a:stretch>
        </a:blipFill>
        <a:effectLst/>
      </p:bgPr>
    </p:bg>
    <p:spTree>
      <p:nvGrpSpPr>
        <p:cNvPr id="1" name="Shape 907"/>
        <p:cNvGrpSpPr/>
        <p:nvPr/>
      </p:nvGrpSpPr>
      <p:grpSpPr>
        <a:xfrm>
          <a:off x="0" y="0"/>
          <a:ext cx="0" cy="0"/>
          <a:chOff x="0" y="0"/>
          <a:chExt cx="0" cy="0"/>
        </a:xfrm>
      </p:grpSpPr>
      <p:sp>
        <p:nvSpPr>
          <p:cNvPr id="4" name="TextBox 3">
            <a:extLst>
              <a:ext uri="{FF2B5EF4-FFF2-40B4-BE49-F238E27FC236}">
                <a16:creationId xmlns:a16="http://schemas.microsoft.com/office/drawing/2014/main" id="{EF3B7C4A-F91A-4142-D237-B23E05A14412}"/>
              </a:ext>
            </a:extLst>
          </p:cNvPr>
          <p:cNvSpPr txBox="1"/>
          <p:nvPr/>
        </p:nvSpPr>
        <p:spPr>
          <a:xfrm>
            <a:off x="4438059" y="554188"/>
            <a:ext cx="4118968" cy="523220"/>
          </a:xfrm>
          <a:prstGeom prst="rect">
            <a:avLst/>
          </a:prstGeom>
          <a:noFill/>
        </p:spPr>
        <p:txBody>
          <a:bodyPr wrap="square">
            <a:spAutoFit/>
          </a:bodyPr>
          <a:lstStyle/>
          <a:p>
            <a:r>
              <a:rPr lang="en-US" sz="2800" b="1" dirty="0">
                <a:solidFill>
                  <a:schemeClr val="bg1"/>
                </a:solidFill>
                <a:effectLst>
                  <a:outerShdw blurRad="63500" sx="102000" sy="102000" algn="ctr" rotWithShape="0">
                    <a:prstClr val="black">
                      <a:alpha val="40000"/>
                    </a:prstClr>
                  </a:outerShdw>
                </a:effectLst>
              </a:rPr>
              <a:t>Presenter Bio</a:t>
            </a:r>
            <a:endParaRPr lang="en-US" sz="2800" dirty="0">
              <a:solidFill>
                <a:schemeClr val="bg1"/>
              </a:solidFill>
              <a:effectLst>
                <a:outerShdw blurRad="63500" sx="102000" sy="102000" algn="ctr" rotWithShape="0">
                  <a:prstClr val="black">
                    <a:alpha val="40000"/>
                  </a:prstClr>
                </a:outerShdw>
              </a:effectLst>
            </a:endParaRPr>
          </a:p>
        </p:txBody>
      </p:sp>
      <p:sp>
        <p:nvSpPr>
          <p:cNvPr id="6" name="TextBox 5">
            <a:extLst>
              <a:ext uri="{FF2B5EF4-FFF2-40B4-BE49-F238E27FC236}">
                <a16:creationId xmlns:a16="http://schemas.microsoft.com/office/drawing/2014/main" id="{31E97411-0764-27E9-54D3-E6524DBF59EC}"/>
              </a:ext>
            </a:extLst>
          </p:cNvPr>
          <p:cNvSpPr txBox="1"/>
          <p:nvPr/>
        </p:nvSpPr>
        <p:spPr>
          <a:xfrm>
            <a:off x="4438059" y="1077408"/>
            <a:ext cx="7010804" cy="5324535"/>
          </a:xfrm>
          <a:prstGeom prst="rect">
            <a:avLst/>
          </a:prstGeom>
          <a:solidFill>
            <a:srgbClr val="FFFFFF">
              <a:alpha val="89804"/>
            </a:srgbClr>
          </a:solidFill>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2000" dirty="0">
                <a:solidFill>
                  <a:sysClr val="windowText" lastClr="000000"/>
                </a:solidFill>
                <a:effectLst/>
                <a:latin typeface="Arial Nova" panose="020B0504020202020204" pitchFamily="34" charset="0"/>
                <a:ea typeface="Calibri" panose="020F0502020204030204" pitchFamily="34" charset="0"/>
                <a:cs typeface="Times New Roman" panose="02020603050405020304" pitchFamily="18" charset="0"/>
              </a:rPr>
              <a:t>Dr. Amanda Lanier is an applied linguist with over 20 years of experience in language teaching and over 10 years in online learning and program administration. She is </a:t>
            </a:r>
            <a:r>
              <a:rPr lang="en-US" sz="2000" dirty="0">
                <a:solidFill>
                  <a:sysClr val="windowText" lastClr="000000"/>
                </a:solidFill>
                <a:latin typeface="Arial Nova" panose="020B0504020202020204" pitchFamily="34" charset="0"/>
                <a:ea typeface="Calibri" panose="020F0502020204030204" pitchFamily="34" charset="0"/>
                <a:cs typeface="Times New Roman" panose="02020603050405020304" pitchFamily="18" charset="0"/>
              </a:rPr>
              <a:t>the Program Director </a:t>
            </a:r>
            <a:r>
              <a:rPr lang="en-US" sz="2000" dirty="0">
                <a:solidFill>
                  <a:sysClr val="windowText" lastClr="000000"/>
                </a:solidFill>
                <a:effectLst/>
                <a:latin typeface="Arial Nova" panose="020B0504020202020204" pitchFamily="34" charset="0"/>
                <a:ea typeface="Calibri" panose="020F0502020204030204" pitchFamily="34" charset="0"/>
                <a:cs typeface="Times New Roman" panose="02020603050405020304" pitchFamily="18" charset="0"/>
              </a:rPr>
              <a:t>of Michigan State University’s </a:t>
            </a:r>
            <a:r>
              <a:rPr lang="en-US" sz="2000" dirty="0">
                <a:solidFill>
                  <a:sysClr val="windowText" lastClr="000000"/>
                </a:solidFill>
                <a:latin typeface="Arial Nova" panose="020B0504020202020204" pitchFamily="34" charset="0"/>
                <a:ea typeface="Calibri" panose="020F0502020204030204" pitchFamily="34" charset="0"/>
                <a:cs typeface="Times New Roman" panose="02020603050405020304" pitchFamily="18" charset="0"/>
              </a:rPr>
              <a:t>fully online </a:t>
            </a:r>
            <a:r>
              <a:rPr lang="en-US" sz="2000" dirty="0">
                <a:solidFill>
                  <a:sysClr val="windowText" lastClr="000000"/>
                </a:solidFill>
                <a:effectLst/>
                <a:latin typeface="Arial Nova" panose="020B0504020202020204" pitchFamily="34" charset="0"/>
                <a:ea typeface="Calibri" panose="020F0502020204030204" pitchFamily="34" charset="0"/>
                <a:cs typeface="Times New Roman" panose="02020603050405020304" pitchFamily="18" charset="0"/>
              </a:rPr>
              <a:t>Master of Arts in Foreign Language Teaching (</a:t>
            </a:r>
            <a:r>
              <a:rPr lang="en-US" sz="2000" dirty="0">
                <a:solidFill>
                  <a:sysClr val="windowText" lastClr="000000"/>
                </a:solidFill>
                <a:effectLst/>
                <a:latin typeface="Arial Nova" panose="020B0504020202020204" pitchFamily="34" charset="0"/>
                <a:ea typeface="Calibri" panose="020F0502020204030204" pitchFamily="34" charset="0"/>
                <a:cs typeface="Times New Roman" panose="02020603050405020304" pitchFamily="18" charset="0"/>
                <a:hlinkClick r:id="rId5"/>
              </a:rPr>
              <a:t>maflt.cal.msu.edu</a:t>
            </a:r>
            <a:r>
              <a:rPr lang="en-US" sz="2000" dirty="0">
                <a:solidFill>
                  <a:sysClr val="windowText" lastClr="000000"/>
                </a:solidFill>
                <a:effectLst/>
                <a:latin typeface="Arial Nova" panose="020B0504020202020204" pitchFamily="34" charset="0"/>
                <a:ea typeface="Calibri" panose="020F0502020204030204" pitchFamily="34" charset="0"/>
                <a:cs typeface="Times New Roman" panose="02020603050405020304" pitchFamily="18" charset="0"/>
              </a:rPr>
              <a:t>), a project lead for </a:t>
            </a:r>
            <a:r>
              <a:rPr lang="en-US" sz="2000" dirty="0">
                <a:solidFill>
                  <a:sysClr val="windowText" lastClr="000000"/>
                </a:solidFill>
                <a:latin typeface="Arial Nova" panose="020B0504020202020204" pitchFamily="34" charset="0"/>
                <a:ea typeface="Calibri" panose="020F0502020204030204" pitchFamily="34" charset="0"/>
                <a:cs typeface="Times New Roman" panose="02020603050405020304" pitchFamily="18" charset="0"/>
              </a:rPr>
              <a:t>the Video-Based Virtual Interaction for Development (</a:t>
            </a:r>
            <a:r>
              <a:rPr lang="en-US" sz="2000" dirty="0" err="1">
                <a:solidFill>
                  <a:sysClr val="windowText" lastClr="000000"/>
                </a:solidFill>
                <a:latin typeface="Arial Nova" panose="020B0504020202020204" pitchFamily="34" charset="0"/>
                <a:ea typeface="Calibri" panose="020F0502020204030204" pitchFamily="34" charset="0"/>
                <a:cs typeface="Times New Roman" panose="02020603050405020304" pitchFamily="18" charset="0"/>
              </a:rPr>
              <a:t>ViVID</a:t>
            </a:r>
            <a:r>
              <a:rPr lang="en-US" sz="2000" dirty="0">
                <a:solidFill>
                  <a:sysClr val="windowText" lastClr="000000"/>
                </a:solidFill>
                <a:latin typeface="Arial Nova" panose="020B0504020202020204" pitchFamily="34" charset="0"/>
                <a:ea typeface="Calibri" panose="020F0502020204030204" pitchFamily="34" charset="0"/>
                <a:cs typeface="Times New Roman" panose="02020603050405020304" pitchFamily="18" charset="0"/>
              </a:rPr>
              <a:t>) Project through </a:t>
            </a:r>
            <a:r>
              <a:rPr lang="en-US" sz="2000" dirty="0">
                <a:solidFill>
                  <a:sysClr val="windowText" lastClr="000000"/>
                </a:solidFill>
                <a:effectLst/>
                <a:latin typeface="Arial Nova" panose="020B0504020202020204" pitchFamily="34" charset="0"/>
                <a:ea typeface="Calibri" panose="020F0502020204030204" pitchFamily="34" charset="0"/>
                <a:cs typeface="Times New Roman" panose="02020603050405020304" pitchFamily="18" charset="0"/>
              </a:rPr>
              <a:t>the National Resource Center for Less-Commonly-Taught Languages (</a:t>
            </a:r>
            <a:r>
              <a:rPr lang="en-US" sz="2000" dirty="0">
                <a:solidFill>
                  <a:sysClr val="windowText" lastClr="000000"/>
                </a:solidFill>
                <a:effectLst/>
                <a:latin typeface="Arial Nova" panose="020B0504020202020204" pitchFamily="34" charset="0"/>
                <a:ea typeface="Calibri" panose="020F0502020204030204" pitchFamily="34" charset="0"/>
                <a:cs typeface="Times New Roman" panose="02020603050405020304" pitchFamily="18" charset="0"/>
                <a:hlinkClick r:id="rId6"/>
              </a:rPr>
              <a:t>nlrc.msu.edu</a:t>
            </a:r>
            <a:r>
              <a:rPr lang="en-US" sz="2000" dirty="0">
                <a:solidFill>
                  <a:sysClr val="windowText" lastClr="000000"/>
                </a:solidFill>
                <a:effectLst/>
                <a:latin typeface="Arial Nova" panose="020B0504020202020204" pitchFamily="34" charset="0"/>
                <a:ea typeface="Calibri" panose="020F0502020204030204" pitchFamily="34" charset="0"/>
                <a:cs typeface="Times New Roman" panose="02020603050405020304" pitchFamily="18" charset="0"/>
              </a:rPr>
              <a:t>), and primary investigator on a multi-year study of collaboration and change in world language programs. Her work as a scholar</a:t>
            </a:r>
            <a:r>
              <a:rPr lang="en-US" sz="2000" dirty="0">
                <a:solidFill>
                  <a:sysClr val="windowText" lastClr="000000"/>
                </a:solidFill>
                <a:latin typeface="Arial Nova" panose="020B0504020202020204" pitchFamily="34" charset="0"/>
                <a:ea typeface="Calibri" panose="020F0502020204030204" pitchFamily="34" charset="0"/>
                <a:cs typeface="Times New Roman" panose="02020603050405020304" pitchFamily="18" charset="0"/>
              </a:rPr>
              <a:t> and</a:t>
            </a:r>
            <a:r>
              <a:rPr lang="en-US" sz="2000" dirty="0">
                <a:solidFill>
                  <a:sysClr val="windowText" lastClr="000000"/>
                </a:solidFill>
                <a:effectLst/>
                <a:latin typeface="Arial Nova" panose="020B0504020202020204" pitchFamily="34" charset="0"/>
                <a:ea typeface="Calibri" panose="020F0502020204030204" pitchFamily="34" charset="0"/>
                <a:cs typeface="Times New Roman" panose="02020603050405020304" pitchFamily="18" charset="0"/>
              </a:rPr>
              <a:t> educator focuses on the intersections of language, identity, culture, and technolog</a:t>
            </a:r>
            <a:r>
              <a:rPr lang="en-US" sz="2000" dirty="0">
                <a:solidFill>
                  <a:sysClr val="windowText" lastClr="000000"/>
                </a:solidFill>
                <a:latin typeface="Arial Nova" panose="020B0504020202020204" pitchFamily="34" charset="0"/>
                <a:ea typeface="Calibri" panose="020F0502020204030204" pitchFamily="34" charset="0"/>
                <a:cs typeface="Times New Roman" panose="02020603050405020304" pitchFamily="18" charset="0"/>
              </a:rPr>
              <a:t>y, particularly in regard to critical and heritage languages. She is studying her sixth language and is also trained as an actor, director, and musician. </a:t>
            </a:r>
            <a:r>
              <a:rPr lang="en-US" sz="2000" dirty="0">
                <a:solidFill>
                  <a:sysClr val="windowText" lastClr="000000"/>
                </a:solidFill>
                <a:effectLst/>
                <a:latin typeface="Arial Nova" panose="020B0504020202020204" pitchFamily="34" charset="0"/>
                <a:ea typeface="Calibri" panose="020F0502020204030204" pitchFamily="34" charset="0"/>
                <a:cs typeface="Times New Roman" panose="02020603050405020304" pitchFamily="18" charset="0"/>
              </a:rPr>
              <a:t>Dr. Lanier shares resources, project updates, and past presentations on her website at:</a:t>
            </a:r>
            <a:r>
              <a:rPr lang="en-US" sz="2000" dirty="0">
                <a:solidFill>
                  <a:sysClr val="windowText" lastClr="000000"/>
                </a:solidFill>
                <a:latin typeface="Arial Nova" panose="020B0504020202020204" pitchFamily="34" charset="0"/>
                <a:ea typeface="Calibri" panose="020F0502020204030204" pitchFamily="34" charset="0"/>
                <a:cs typeface="Times New Roman" panose="02020603050405020304" pitchFamily="18" charset="0"/>
              </a:rPr>
              <a:t> </a:t>
            </a:r>
            <a:r>
              <a:rPr lang="en-US" sz="2000" dirty="0">
                <a:solidFill>
                  <a:sysClr val="windowText" lastClr="000000"/>
                </a:solidFill>
                <a:latin typeface="Arial Nova" panose="020B0504020202020204" pitchFamily="34" charset="0"/>
                <a:ea typeface="Calibri" panose="020F0502020204030204" pitchFamily="34" charset="0"/>
                <a:cs typeface="Times New Roman" panose="02020603050405020304" pitchFamily="18" charset="0"/>
                <a:hlinkClick r:id="rId7"/>
              </a:rPr>
              <a:t>https://lanierlingvista.org</a:t>
            </a:r>
            <a:r>
              <a:rPr lang="en-US" sz="2000" dirty="0">
                <a:solidFill>
                  <a:sysClr val="windowText" lastClr="000000"/>
                </a:solidFill>
                <a:effectLst/>
                <a:latin typeface="Arial Nova" panose="020B0504020202020204" pitchFamily="34" charset="0"/>
                <a:ea typeface="Calibri" panose="020F0502020204030204" pitchFamily="34" charset="0"/>
                <a:cs typeface="Times New Roman" panose="02020603050405020304" pitchFamily="18" charset="0"/>
              </a:rPr>
              <a:t>.   </a:t>
            </a:r>
            <a:endParaRPr lang="en-US" sz="1600" dirty="0">
              <a:solidFill>
                <a:sysClr val="windowText" lastClr="000000"/>
              </a:solidFill>
            </a:endParaRPr>
          </a:p>
        </p:txBody>
      </p:sp>
      <p:pic>
        <p:nvPicPr>
          <p:cNvPr id="3" name="Picture 2" descr="A person smiling at the camera&#10;&#10;Description automatically generated with medium confidence">
            <a:extLst>
              <a:ext uri="{FF2B5EF4-FFF2-40B4-BE49-F238E27FC236}">
                <a16:creationId xmlns:a16="http://schemas.microsoft.com/office/drawing/2014/main" id="{C105C445-9360-6C6D-1EC4-BF8EF2CCB663}"/>
              </a:ext>
            </a:extLst>
          </p:cNvPr>
          <p:cNvPicPr>
            <a:picLocks noChangeAspect="1"/>
          </p:cNvPicPr>
          <p:nvPr/>
        </p:nvPicPr>
        <p:blipFill>
          <a:blip r:embed="rId8"/>
          <a:stretch>
            <a:fillRect/>
          </a:stretch>
        </p:blipFill>
        <p:spPr>
          <a:xfrm>
            <a:off x="743138" y="759620"/>
            <a:ext cx="2326480" cy="2326480"/>
          </a:xfrm>
          <a:prstGeom prst="rect">
            <a:avLst/>
          </a:prstGeom>
          <a:ln w="12700">
            <a:solidFill>
              <a:schemeClr val="bg1"/>
            </a:solidFill>
          </a:ln>
          <a:effectLst>
            <a:outerShdw blurRad="190500" algn="tl" rotWithShape="0">
              <a:srgbClr val="000000">
                <a:alpha val="70000"/>
              </a:srgbClr>
            </a:outerShdw>
          </a:effectLst>
        </p:spPr>
      </p:pic>
      <p:pic>
        <p:nvPicPr>
          <p:cNvPr id="8" name="Picture 7" descr="A group of women posing for a picture&#10;&#10;Description automatically generated with medium confidence">
            <a:extLst>
              <a:ext uri="{FF2B5EF4-FFF2-40B4-BE49-F238E27FC236}">
                <a16:creationId xmlns:a16="http://schemas.microsoft.com/office/drawing/2014/main" id="{B7C05A35-9CC9-234F-2A89-73E47E0609B7}"/>
              </a:ext>
            </a:extLst>
          </p:cNvPr>
          <p:cNvPicPr>
            <a:picLocks noChangeAspect="1"/>
          </p:cNvPicPr>
          <p:nvPr/>
        </p:nvPicPr>
        <p:blipFill rotWithShape="1">
          <a:blip r:embed="rId9"/>
          <a:srcRect t="17867"/>
          <a:stretch/>
        </p:blipFill>
        <p:spPr>
          <a:xfrm>
            <a:off x="1509715" y="3627691"/>
            <a:ext cx="2326480" cy="2547724"/>
          </a:xfrm>
          <a:prstGeom prst="rect">
            <a:avLst/>
          </a:prstGeom>
          <a:ln w="12700">
            <a:solidFill>
              <a:schemeClr val="bg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4002593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109"/>
          <p:cNvSpPr txBox="1">
            <a:spLocks noGrp="1"/>
          </p:cNvSpPr>
          <p:nvPr>
            <p:ph type="title"/>
          </p:nvPr>
        </p:nvSpPr>
        <p:spPr>
          <a:xfrm>
            <a:off x="415600" y="578892"/>
            <a:ext cx="11360800" cy="8348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SzPts val="1900"/>
              <a:buNone/>
            </a:pPr>
            <a:r>
              <a:rPr lang="en-US" sz="4000" dirty="0">
                <a:solidFill>
                  <a:schemeClr val="tx1"/>
                </a:solidFill>
              </a:rPr>
              <a:t>What do you teach when you teach </a:t>
            </a:r>
            <a:r>
              <a:rPr lang="en-US" sz="4000" i="1" dirty="0">
                <a:solidFill>
                  <a:schemeClr val="tx1"/>
                </a:solidFill>
              </a:rPr>
              <a:t>culture</a:t>
            </a:r>
            <a:r>
              <a:rPr lang="en-US" sz="4000" dirty="0">
                <a:solidFill>
                  <a:schemeClr val="tx1"/>
                </a:solidFill>
              </a:rPr>
              <a:t>?</a:t>
            </a:r>
            <a:endParaRPr dirty="0">
              <a:solidFill>
                <a:schemeClr val="tx1"/>
              </a:solidFill>
            </a:endParaRPr>
          </a:p>
        </p:txBody>
      </p:sp>
      <p:pic>
        <p:nvPicPr>
          <p:cNvPr id="780" name="Google Shape;780;p109"/>
          <p:cNvPicPr preferRelativeResize="0"/>
          <p:nvPr/>
        </p:nvPicPr>
        <p:blipFill rotWithShape="1">
          <a:blip r:embed="rId3">
            <a:alphaModFix/>
          </a:blip>
          <a:srcRect/>
          <a:stretch/>
        </p:blipFill>
        <p:spPr>
          <a:xfrm>
            <a:off x="875809" y="1684308"/>
            <a:ext cx="3709838" cy="2635938"/>
          </a:xfrm>
          <a:prstGeom prst="rect">
            <a:avLst/>
          </a:prstGeom>
          <a:noFill/>
          <a:ln>
            <a:noFill/>
          </a:ln>
          <a:effectLst>
            <a:outerShdw blurRad="190500" algn="tl" rotWithShape="0">
              <a:srgbClr val="000000">
                <a:alpha val="69803"/>
              </a:srgbClr>
            </a:outerShdw>
          </a:effectLst>
        </p:spPr>
      </p:pic>
      <p:pic>
        <p:nvPicPr>
          <p:cNvPr id="781" name="Google Shape;781;p109"/>
          <p:cNvPicPr preferRelativeResize="0"/>
          <p:nvPr/>
        </p:nvPicPr>
        <p:blipFill rotWithShape="1">
          <a:blip r:embed="rId4">
            <a:alphaModFix/>
          </a:blip>
          <a:srcRect/>
          <a:stretch/>
        </p:blipFill>
        <p:spPr>
          <a:xfrm>
            <a:off x="6988602" y="2201140"/>
            <a:ext cx="4260107" cy="2385660"/>
          </a:xfrm>
          <a:prstGeom prst="rect">
            <a:avLst/>
          </a:prstGeom>
          <a:noFill/>
          <a:ln>
            <a:noFill/>
          </a:ln>
          <a:effectLst>
            <a:outerShdw blurRad="190500" algn="tl" rotWithShape="0">
              <a:srgbClr val="000000">
                <a:alpha val="69803"/>
              </a:srgbClr>
            </a:outerShdw>
          </a:effectLst>
        </p:spPr>
      </p:pic>
      <p:pic>
        <p:nvPicPr>
          <p:cNvPr id="782" name="Google Shape;782;p109"/>
          <p:cNvPicPr preferRelativeResize="0"/>
          <p:nvPr/>
        </p:nvPicPr>
        <p:blipFill rotWithShape="1">
          <a:blip r:embed="rId5">
            <a:alphaModFix/>
          </a:blip>
          <a:srcRect/>
          <a:stretch/>
        </p:blipFill>
        <p:spPr>
          <a:xfrm>
            <a:off x="4110707" y="2890525"/>
            <a:ext cx="3741004" cy="2805752"/>
          </a:xfrm>
          <a:prstGeom prst="rect">
            <a:avLst/>
          </a:prstGeom>
          <a:noFill/>
          <a:ln>
            <a:noFill/>
          </a:ln>
          <a:effectLst>
            <a:outerShdw blurRad="190500" algn="tl" rotWithShape="0">
              <a:srgbClr val="000000">
                <a:alpha val="69803"/>
              </a:srgbClr>
            </a:outerShdw>
          </a:effectLst>
        </p:spPr>
      </p:pic>
      <p:sp>
        <p:nvSpPr>
          <p:cNvPr id="783" name="Google Shape;783;p109"/>
          <p:cNvSpPr txBox="1"/>
          <p:nvPr/>
        </p:nvSpPr>
        <p:spPr>
          <a:xfrm>
            <a:off x="875808" y="4423486"/>
            <a:ext cx="3709837"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200" b="1" i="0" u="none" strike="noStrike" cap="none">
                <a:latin typeface="Arial"/>
                <a:ea typeface="Arial"/>
                <a:cs typeface="Arial"/>
                <a:sym typeface="Arial"/>
              </a:rPr>
              <a:t>FOOD</a:t>
            </a:r>
            <a:endParaRPr/>
          </a:p>
        </p:txBody>
      </p:sp>
      <p:sp>
        <p:nvSpPr>
          <p:cNvPr id="784" name="Google Shape;784;p109"/>
          <p:cNvSpPr txBox="1"/>
          <p:nvPr/>
        </p:nvSpPr>
        <p:spPr>
          <a:xfrm>
            <a:off x="7414161" y="4611453"/>
            <a:ext cx="3834548"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200" b="1" i="0" u="none" strike="noStrike" cap="none" dirty="0">
                <a:latin typeface="Arial"/>
                <a:ea typeface="Arial"/>
                <a:cs typeface="Arial"/>
                <a:sym typeface="Arial"/>
              </a:rPr>
              <a:t>FLAGS</a:t>
            </a:r>
            <a:endParaRPr dirty="0"/>
          </a:p>
        </p:txBody>
      </p:sp>
      <p:sp>
        <p:nvSpPr>
          <p:cNvPr id="785" name="Google Shape;785;p109"/>
          <p:cNvSpPr txBox="1"/>
          <p:nvPr/>
        </p:nvSpPr>
        <p:spPr>
          <a:xfrm>
            <a:off x="4731330" y="5800887"/>
            <a:ext cx="268283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200" b="1" i="0" u="none" strike="noStrike" cap="none">
                <a:latin typeface="Arial"/>
                <a:ea typeface="Arial"/>
                <a:cs typeface="Arial"/>
                <a:sym typeface="Arial"/>
              </a:rPr>
              <a:t>FESTIVALS</a:t>
            </a:r>
            <a:endParaRPr/>
          </a:p>
        </p:txBody>
      </p:sp>
    </p:spTree>
    <p:extLst>
      <p:ext uri="{BB962C8B-B14F-4D97-AF65-F5344CB8AC3E}">
        <p14:creationId xmlns:p14="http://schemas.microsoft.com/office/powerpoint/2010/main" val="3737904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8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3FDB-32D5-4732-AD0F-A72E0E9A4E51}"/>
              </a:ext>
            </a:extLst>
          </p:cNvPr>
          <p:cNvSpPr>
            <a:spLocks noGrp="1"/>
          </p:cNvSpPr>
          <p:nvPr>
            <p:ph type="title"/>
          </p:nvPr>
        </p:nvSpPr>
        <p:spPr/>
        <p:txBody>
          <a:bodyPr/>
          <a:lstStyle/>
          <a:p>
            <a:r>
              <a:rPr lang="en-US" sz="4400" b="1" dirty="0"/>
              <a:t>INTERCULTURAL FLT</a:t>
            </a:r>
            <a:br>
              <a:rPr lang="en-US" dirty="0"/>
            </a:br>
            <a:r>
              <a:rPr lang="en-US" dirty="0"/>
              <a:t>Find the Intercultural Potential</a:t>
            </a:r>
          </a:p>
        </p:txBody>
      </p:sp>
      <p:sp>
        <p:nvSpPr>
          <p:cNvPr id="10" name="Text Box 15">
            <a:extLst>
              <a:ext uri="{FF2B5EF4-FFF2-40B4-BE49-F238E27FC236}">
                <a16:creationId xmlns:a16="http://schemas.microsoft.com/office/drawing/2014/main" id="{1178C2B5-88E3-4767-8481-5C3E6FBD5F86}"/>
              </a:ext>
            </a:extLst>
          </p:cNvPr>
          <p:cNvSpPr txBox="1">
            <a:spLocks noChangeArrowheads="1"/>
          </p:cNvSpPr>
          <p:nvPr/>
        </p:nvSpPr>
        <p:spPr bwMode="auto">
          <a:xfrm>
            <a:off x="719788" y="3735478"/>
            <a:ext cx="1514519"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1" name="Text Box 18">
            <a:extLst>
              <a:ext uri="{FF2B5EF4-FFF2-40B4-BE49-F238E27FC236}">
                <a16:creationId xmlns:a16="http://schemas.microsoft.com/office/drawing/2014/main" id="{F245C07F-ABAE-4326-A3B0-B04DF8CDA4CB}"/>
              </a:ext>
            </a:extLst>
          </p:cNvPr>
          <p:cNvSpPr txBox="1">
            <a:spLocks noChangeArrowheads="1"/>
          </p:cNvSpPr>
          <p:nvPr/>
        </p:nvSpPr>
        <p:spPr bwMode="auto">
          <a:xfrm>
            <a:off x="921597" y="4564454"/>
            <a:ext cx="1312709" cy="678535"/>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2" name="Text Box 21">
            <a:extLst>
              <a:ext uri="{FF2B5EF4-FFF2-40B4-BE49-F238E27FC236}">
                <a16:creationId xmlns:a16="http://schemas.microsoft.com/office/drawing/2014/main" id="{19C7CED5-2A26-44D1-8B5E-55AAF714F2C1}"/>
              </a:ext>
            </a:extLst>
          </p:cNvPr>
          <p:cNvSpPr txBox="1">
            <a:spLocks noChangeArrowheads="1"/>
          </p:cNvSpPr>
          <p:nvPr/>
        </p:nvSpPr>
        <p:spPr bwMode="auto">
          <a:xfrm>
            <a:off x="905836" y="5572470"/>
            <a:ext cx="1344232" cy="656427"/>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3" name="Text Box 24">
            <a:extLst>
              <a:ext uri="{FF2B5EF4-FFF2-40B4-BE49-F238E27FC236}">
                <a16:creationId xmlns:a16="http://schemas.microsoft.com/office/drawing/2014/main" id="{352ED641-E536-41AB-A98D-15060FAAD27B}"/>
              </a:ext>
            </a:extLst>
          </p:cNvPr>
          <p:cNvSpPr txBox="1">
            <a:spLocks noChangeArrowheads="1"/>
          </p:cNvSpPr>
          <p:nvPr/>
        </p:nvSpPr>
        <p:spPr bwMode="auto">
          <a:xfrm>
            <a:off x="1121141" y="2870805"/>
            <a:ext cx="1113166"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7" name="Rectangle: Rounded Corners 16">
            <a:extLst>
              <a:ext uri="{FF2B5EF4-FFF2-40B4-BE49-F238E27FC236}">
                <a16:creationId xmlns:a16="http://schemas.microsoft.com/office/drawing/2014/main" id="{19EC7F2B-7B98-4653-8FEB-28647FE9652D}"/>
              </a:ext>
            </a:extLst>
          </p:cNvPr>
          <p:cNvSpPr/>
          <p:nvPr/>
        </p:nvSpPr>
        <p:spPr>
          <a:xfrm>
            <a:off x="8652917" y="706565"/>
            <a:ext cx="1708430" cy="621829"/>
          </a:xfrm>
          <a:prstGeom prst="round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 football</a:t>
            </a:r>
          </a:p>
        </p:txBody>
      </p:sp>
      <p:pic>
        <p:nvPicPr>
          <p:cNvPr id="8" name="Picture 7">
            <a:extLst>
              <a:ext uri="{FF2B5EF4-FFF2-40B4-BE49-F238E27FC236}">
                <a16:creationId xmlns:a16="http://schemas.microsoft.com/office/drawing/2014/main" id="{050EF8E7-61B8-483F-AF06-DE4E1C73EFA9}"/>
              </a:ext>
            </a:extLst>
          </p:cNvPr>
          <p:cNvPicPr>
            <a:picLocks noChangeAspect="1"/>
          </p:cNvPicPr>
          <p:nvPr/>
        </p:nvPicPr>
        <p:blipFill>
          <a:blip r:embed="rId2"/>
          <a:stretch>
            <a:fillRect/>
          </a:stretch>
        </p:blipFill>
        <p:spPr>
          <a:xfrm>
            <a:off x="6422236" y="2926442"/>
            <a:ext cx="4461362" cy="2974241"/>
          </a:xfrm>
          <a:prstGeom prst="rect">
            <a:avLst/>
          </a:prstGeom>
          <a:ln>
            <a:noFill/>
          </a:ln>
          <a:effectLst>
            <a:outerShdw blurRad="190500" algn="tl" rotWithShape="0">
              <a:srgbClr val="000000">
                <a:alpha val="70000"/>
              </a:srgbClr>
            </a:outerShdw>
          </a:effectLst>
        </p:spPr>
      </p:pic>
      <p:pic>
        <p:nvPicPr>
          <p:cNvPr id="27" name="Picture 26" descr="A group of people playing football&#10;&#10;Description automatically generated with low confidence">
            <a:extLst>
              <a:ext uri="{FF2B5EF4-FFF2-40B4-BE49-F238E27FC236}">
                <a16:creationId xmlns:a16="http://schemas.microsoft.com/office/drawing/2014/main" id="{EAD8B763-3280-499C-AE84-33635DE6E78C}"/>
              </a:ext>
            </a:extLst>
          </p:cNvPr>
          <p:cNvPicPr>
            <a:picLocks noChangeAspect="1"/>
          </p:cNvPicPr>
          <p:nvPr/>
        </p:nvPicPr>
        <p:blipFill>
          <a:blip r:embed="rId3"/>
          <a:stretch>
            <a:fillRect/>
          </a:stretch>
        </p:blipFill>
        <p:spPr>
          <a:xfrm>
            <a:off x="1477047" y="2343675"/>
            <a:ext cx="4389739" cy="2915061"/>
          </a:xfrm>
          <a:prstGeom prst="rect">
            <a:avLst/>
          </a:prstGeom>
          <a:ln>
            <a:noFill/>
          </a:ln>
          <a:effectLst>
            <a:outerShdw blurRad="190500" algn="tl" rotWithShape="0">
              <a:srgbClr val="000000">
                <a:alpha val="70000"/>
              </a:srgbClr>
            </a:outerShdw>
          </a:effectLst>
        </p:spPr>
      </p:pic>
      <p:sp>
        <p:nvSpPr>
          <p:cNvPr id="30" name="TextBox 29">
            <a:extLst>
              <a:ext uri="{FF2B5EF4-FFF2-40B4-BE49-F238E27FC236}">
                <a16:creationId xmlns:a16="http://schemas.microsoft.com/office/drawing/2014/main" id="{596B0E5E-8D9D-4AD1-BE7C-CD3DE49D5CAD}"/>
              </a:ext>
            </a:extLst>
          </p:cNvPr>
          <p:cNvSpPr txBox="1"/>
          <p:nvPr/>
        </p:nvSpPr>
        <p:spPr>
          <a:xfrm>
            <a:off x="1477047" y="5326337"/>
            <a:ext cx="3337079" cy="276999"/>
          </a:xfrm>
          <a:prstGeom prst="rect">
            <a:avLst/>
          </a:prstGeom>
          <a:noFill/>
        </p:spPr>
        <p:txBody>
          <a:bodyPr wrap="square">
            <a:spAutoFit/>
          </a:bodyPr>
          <a:lstStyle/>
          <a:p>
            <a:r>
              <a:rPr lang="en-US" sz="1200" dirty="0" err="1">
                <a:hlinkClick r:id="rId4"/>
              </a:rPr>
              <a:t>Pixabay</a:t>
            </a:r>
            <a:r>
              <a:rPr lang="en-US" sz="1200" dirty="0">
                <a:hlinkClick r:id="rId4"/>
              </a:rPr>
              <a:t> Football</a:t>
            </a:r>
            <a:endParaRPr lang="en-US" sz="1200" dirty="0"/>
          </a:p>
        </p:txBody>
      </p:sp>
      <p:sp>
        <p:nvSpPr>
          <p:cNvPr id="32" name="TextBox 31">
            <a:extLst>
              <a:ext uri="{FF2B5EF4-FFF2-40B4-BE49-F238E27FC236}">
                <a16:creationId xmlns:a16="http://schemas.microsoft.com/office/drawing/2014/main" id="{9DF68B2A-E617-49CB-8B7B-18B851789787}"/>
              </a:ext>
            </a:extLst>
          </p:cNvPr>
          <p:cNvSpPr txBox="1"/>
          <p:nvPr/>
        </p:nvSpPr>
        <p:spPr>
          <a:xfrm>
            <a:off x="6422236" y="5946403"/>
            <a:ext cx="4702964" cy="276999"/>
          </a:xfrm>
          <a:prstGeom prst="rect">
            <a:avLst/>
          </a:prstGeom>
          <a:noFill/>
        </p:spPr>
        <p:txBody>
          <a:bodyPr wrap="square">
            <a:spAutoFit/>
          </a:bodyPr>
          <a:lstStyle/>
          <a:p>
            <a:r>
              <a:rPr lang="en-US" sz="1200" dirty="0" err="1">
                <a:hlinkClick r:id="rId5"/>
              </a:rPr>
              <a:t>Pixabay</a:t>
            </a:r>
            <a:r>
              <a:rPr lang="en-US" sz="1200" dirty="0">
                <a:hlinkClick r:id="rId5"/>
              </a:rPr>
              <a:t> Football</a:t>
            </a:r>
            <a:endParaRPr lang="en-US" sz="1200" dirty="0"/>
          </a:p>
        </p:txBody>
      </p:sp>
      <p:sp>
        <p:nvSpPr>
          <p:cNvPr id="3" name="Rectangle 2">
            <a:extLst>
              <a:ext uri="{FF2B5EF4-FFF2-40B4-BE49-F238E27FC236}">
                <a16:creationId xmlns:a16="http://schemas.microsoft.com/office/drawing/2014/main" id="{FF1FC5CC-50C2-FE08-4E2E-065B070B192B}"/>
              </a:ext>
            </a:extLst>
          </p:cNvPr>
          <p:cNvSpPr/>
          <p:nvPr/>
        </p:nvSpPr>
        <p:spPr>
          <a:xfrm>
            <a:off x="7593509" y="2208708"/>
            <a:ext cx="2234314" cy="523220"/>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videos</a:t>
            </a:r>
            <a:endPar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4" name="Rectangle 3">
            <a:extLst>
              <a:ext uri="{FF2B5EF4-FFF2-40B4-BE49-F238E27FC236}">
                <a16:creationId xmlns:a16="http://schemas.microsoft.com/office/drawing/2014/main" id="{2BBB21B8-6946-BFD9-87BE-005D8F81F17D}"/>
              </a:ext>
            </a:extLst>
          </p:cNvPr>
          <p:cNvSpPr/>
          <p:nvPr/>
        </p:nvSpPr>
        <p:spPr>
          <a:xfrm>
            <a:off x="8530445" y="1714557"/>
            <a:ext cx="2234314" cy="523220"/>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images</a:t>
            </a:r>
            <a:endPar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489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3FDB-32D5-4732-AD0F-A72E0E9A4E51}"/>
              </a:ext>
            </a:extLst>
          </p:cNvPr>
          <p:cNvSpPr>
            <a:spLocks noGrp="1"/>
          </p:cNvSpPr>
          <p:nvPr>
            <p:ph type="title"/>
          </p:nvPr>
        </p:nvSpPr>
        <p:spPr>
          <a:xfrm>
            <a:off x="1066800" y="642594"/>
            <a:ext cx="7515979" cy="1371600"/>
          </a:xfrm>
        </p:spPr>
        <p:txBody>
          <a:bodyPr/>
          <a:lstStyle/>
          <a:p>
            <a:r>
              <a:rPr lang="en-US" sz="4400" b="1" dirty="0"/>
              <a:t>INTERCULTURAL FLT</a:t>
            </a:r>
            <a:br>
              <a:rPr lang="en-US" dirty="0"/>
            </a:br>
            <a:r>
              <a:rPr lang="en-US" dirty="0"/>
              <a:t>Find the Intercultural Potential</a:t>
            </a:r>
          </a:p>
        </p:txBody>
      </p:sp>
      <p:sp>
        <p:nvSpPr>
          <p:cNvPr id="10" name="Text Box 15">
            <a:extLst>
              <a:ext uri="{FF2B5EF4-FFF2-40B4-BE49-F238E27FC236}">
                <a16:creationId xmlns:a16="http://schemas.microsoft.com/office/drawing/2014/main" id="{1178C2B5-88E3-4767-8481-5C3E6FBD5F86}"/>
              </a:ext>
            </a:extLst>
          </p:cNvPr>
          <p:cNvSpPr txBox="1">
            <a:spLocks noChangeArrowheads="1"/>
          </p:cNvSpPr>
          <p:nvPr/>
        </p:nvSpPr>
        <p:spPr bwMode="auto">
          <a:xfrm>
            <a:off x="719788" y="3735478"/>
            <a:ext cx="1514519"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1" name="Text Box 18">
            <a:extLst>
              <a:ext uri="{FF2B5EF4-FFF2-40B4-BE49-F238E27FC236}">
                <a16:creationId xmlns:a16="http://schemas.microsoft.com/office/drawing/2014/main" id="{F245C07F-ABAE-4326-A3B0-B04DF8CDA4CB}"/>
              </a:ext>
            </a:extLst>
          </p:cNvPr>
          <p:cNvSpPr txBox="1">
            <a:spLocks noChangeArrowheads="1"/>
          </p:cNvSpPr>
          <p:nvPr/>
        </p:nvSpPr>
        <p:spPr bwMode="auto">
          <a:xfrm>
            <a:off x="921597" y="4564454"/>
            <a:ext cx="1312709" cy="678535"/>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2" name="Text Box 21">
            <a:extLst>
              <a:ext uri="{FF2B5EF4-FFF2-40B4-BE49-F238E27FC236}">
                <a16:creationId xmlns:a16="http://schemas.microsoft.com/office/drawing/2014/main" id="{19C7CED5-2A26-44D1-8B5E-55AAF714F2C1}"/>
              </a:ext>
            </a:extLst>
          </p:cNvPr>
          <p:cNvSpPr txBox="1">
            <a:spLocks noChangeArrowheads="1"/>
          </p:cNvSpPr>
          <p:nvPr/>
        </p:nvSpPr>
        <p:spPr bwMode="auto">
          <a:xfrm>
            <a:off x="905836" y="5572470"/>
            <a:ext cx="1344232" cy="656427"/>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3" name="Text Box 24">
            <a:extLst>
              <a:ext uri="{FF2B5EF4-FFF2-40B4-BE49-F238E27FC236}">
                <a16:creationId xmlns:a16="http://schemas.microsoft.com/office/drawing/2014/main" id="{352ED641-E536-41AB-A98D-15060FAAD27B}"/>
              </a:ext>
            </a:extLst>
          </p:cNvPr>
          <p:cNvSpPr txBox="1">
            <a:spLocks noChangeArrowheads="1"/>
          </p:cNvSpPr>
          <p:nvPr/>
        </p:nvSpPr>
        <p:spPr bwMode="auto">
          <a:xfrm>
            <a:off x="1121141" y="2870805"/>
            <a:ext cx="1113166"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9" name="Rectangle: Rounded Corners 18">
            <a:extLst>
              <a:ext uri="{FF2B5EF4-FFF2-40B4-BE49-F238E27FC236}">
                <a16:creationId xmlns:a16="http://schemas.microsoft.com/office/drawing/2014/main" id="{F285AF99-8CD8-422F-B7FF-7CC4FF7455DA}"/>
              </a:ext>
            </a:extLst>
          </p:cNvPr>
          <p:cNvSpPr/>
          <p:nvPr/>
        </p:nvSpPr>
        <p:spPr>
          <a:xfrm>
            <a:off x="8294090" y="1837360"/>
            <a:ext cx="1325593" cy="692004"/>
          </a:xfrm>
          <a:prstGeom prst="round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 red skirt</a:t>
            </a:r>
          </a:p>
        </p:txBody>
      </p:sp>
      <p:pic>
        <p:nvPicPr>
          <p:cNvPr id="20" name="Picture 19">
            <a:extLst>
              <a:ext uri="{FF2B5EF4-FFF2-40B4-BE49-F238E27FC236}">
                <a16:creationId xmlns:a16="http://schemas.microsoft.com/office/drawing/2014/main" id="{4C1C0D85-A914-4DC1-98D2-D84037DF1D6E}"/>
              </a:ext>
            </a:extLst>
          </p:cNvPr>
          <p:cNvPicPr>
            <a:picLocks noChangeAspect="1"/>
          </p:cNvPicPr>
          <p:nvPr/>
        </p:nvPicPr>
        <p:blipFill rotWithShape="1">
          <a:blip r:embed="rId2"/>
          <a:srcRect l="17002" t="16573" r="7242" b="-4713"/>
          <a:stretch/>
        </p:blipFill>
        <p:spPr>
          <a:xfrm>
            <a:off x="3937577" y="2121057"/>
            <a:ext cx="2093080" cy="3352517"/>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9440CA0F-B5F9-4E0A-823E-52F4CB28B305}"/>
              </a:ext>
            </a:extLst>
          </p:cNvPr>
          <p:cNvPicPr>
            <a:picLocks noChangeAspect="1"/>
          </p:cNvPicPr>
          <p:nvPr/>
        </p:nvPicPr>
        <p:blipFill>
          <a:blip r:embed="rId3"/>
          <a:stretch>
            <a:fillRect/>
          </a:stretch>
        </p:blipFill>
        <p:spPr>
          <a:xfrm>
            <a:off x="1001236" y="2792978"/>
            <a:ext cx="2204947" cy="2939929"/>
          </a:xfrm>
          <a:prstGeom prst="rect">
            <a:avLst/>
          </a:prstGeom>
          <a:ln>
            <a:noFill/>
          </a:ln>
          <a:effectLst>
            <a:outerShdw blurRad="190500" algn="tl" rotWithShape="0">
              <a:srgbClr val="000000">
                <a:alpha val="70000"/>
              </a:srgbClr>
            </a:outerShdw>
          </a:effectLst>
        </p:spPr>
      </p:pic>
      <p:sp>
        <p:nvSpPr>
          <p:cNvPr id="22" name="TextBox 21">
            <a:extLst>
              <a:ext uri="{FF2B5EF4-FFF2-40B4-BE49-F238E27FC236}">
                <a16:creationId xmlns:a16="http://schemas.microsoft.com/office/drawing/2014/main" id="{8D9FB21F-2A2A-4D0D-BF2C-3241B5AF1C6A}"/>
              </a:ext>
            </a:extLst>
          </p:cNvPr>
          <p:cNvSpPr txBox="1"/>
          <p:nvPr/>
        </p:nvSpPr>
        <p:spPr>
          <a:xfrm>
            <a:off x="949892" y="5781344"/>
            <a:ext cx="1971281" cy="276999"/>
          </a:xfrm>
          <a:prstGeom prst="rect">
            <a:avLst/>
          </a:prstGeom>
          <a:noFill/>
        </p:spPr>
        <p:txBody>
          <a:bodyPr wrap="square">
            <a:spAutoFit/>
          </a:bodyPr>
          <a:lstStyle/>
          <a:p>
            <a:r>
              <a:rPr lang="en-US" sz="1200" dirty="0" err="1">
                <a:hlinkClick r:id="rId4"/>
              </a:rPr>
              <a:t>Dolce&amp;Gabbana</a:t>
            </a:r>
            <a:r>
              <a:rPr lang="en-US" sz="1200" dirty="0"/>
              <a:t> </a:t>
            </a:r>
          </a:p>
        </p:txBody>
      </p:sp>
      <p:sp>
        <p:nvSpPr>
          <p:cNvPr id="23" name="TextBox 22">
            <a:extLst>
              <a:ext uri="{FF2B5EF4-FFF2-40B4-BE49-F238E27FC236}">
                <a16:creationId xmlns:a16="http://schemas.microsoft.com/office/drawing/2014/main" id="{361E5420-A7F9-4752-A4A6-296D74CB8A03}"/>
              </a:ext>
            </a:extLst>
          </p:cNvPr>
          <p:cNvSpPr txBox="1"/>
          <p:nvPr/>
        </p:nvSpPr>
        <p:spPr>
          <a:xfrm>
            <a:off x="3914675" y="5324012"/>
            <a:ext cx="2442258" cy="276999"/>
          </a:xfrm>
          <a:prstGeom prst="rect">
            <a:avLst/>
          </a:prstGeom>
          <a:noFill/>
        </p:spPr>
        <p:txBody>
          <a:bodyPr wrap="square">
            <a:spAutoFit/>
          </a:bodyPr>
          <a:lstStyle/>
          <a:p>
            <a:r>
              <a:rPr lang="en-US" sz="1200" dirty="0">
                <a:hlinkClick r:id="rId5"/>
              </a:rPr>
              <a:t>Etsy </a:t>
            </a:r>
            <a:r>
              <a:rPr lang="en-US" sz="1200" dirty="0" err="1">
                <a:hlinkClick r:id="rId5"/>
              </a:rPr>
              <a:t>TangoWithLove</a:t>
            </a:r>
            <a:r>
              <a:rPr lang="en-US" sz="1200" dirty="0"/>
              <a:t> </a:t>
            </a:r>
          </a:p>
        </p:txBody>
      </p:sp>
      <p:sp>
        <p:nvSpPr>
          <p:cNvPr id="24" name="TextBox 23">
            <a:extLst>
              <a:ext uri="{FF2B5EF4-FFF2-40B4-BE49-F238E27FC236}">
                <a16:creationId xmlns:a16="http://schemas.microsoft.com/office/drawing/2014/main" id="{2C8B47ED-B9A7-44A9-BD1B-6012F7C22B46}"/>
              </a:ext>
            </a:extLst>
          </p:cNvPr>
          <p:cNvSpPr txBox="1"/>
          <p:nvPr/>
        </p:nvSpPr>
        <p:spPr>
          <a:xfrm>
            <a:off x="6567425" y="5900683"/>
            <a:ext cx="2529160" cy="276999"/>
          </a:xfrm>
          <a:prstGeom prst="rect">
            <a:avLst/>
          </a:prstGeom>
          <a:noFill/>
        </p:spPr>
        <p:txBody>
          <a:bodyPr wrap="square">
            <a:spAutoFit/>
          </a:bodyPr>
          <a:lstStyle/>
          <a:p>
            <a:r>
              <a:rPr lang="en-US" sz="1200" dirty="0">
                <a:hlinkClick r:id="rId6"/>
              </a:rPr>
              <a:t>Wikimedia Commons</a:t>
            </a:r>
            <a:endParaRPr lang="en-US" sz="1200" dirty="0"/>
          </a:p>
        </p:txBody>
      </p:sp>
      <p:pic>
        <p:nvPicPr>
          <p:cNvPr id="4" name="Picture 3" descr="Cover of book The Handmaid's Tale (Atwood, ">
            <a:extLst>
              <a:ext uri="{FF2B5EF4-FFF2-40B4-BE49-F238E27FC236}">
                <a16:creationId xmlns:a16="http://schemas.microsoft.com/office/drawing/2014/main" id="{82298AF2-4304-4683-B1BD-7AD369F5A877}"/>
              </a:ext>
            </a:extLst>
          </p:cNvPr>
          <p:cNvPicPr>
            <a:picLocks noChangeAspect="1"/>
          </p:cNvPicPr>
          <p:nvPr/>
        </p:nvPicPr>
        <p:blipFill rotWithShape="1">
          <a:blip r:embed="rId7"/>
          <a:srcRect l="7350" t="29412" r="9711"/>
          <a:stretch/>
        </p:blipFill>
        <p:spPr>
          <a:xfrm>
            <a:off x="9155566" y="2917702"/>
            <a:ext cx="2015354" cy="2644623"/>
          </a:xfrm>
          <a:prstGeom prst="rect">
            <a:avLst/>
          </a:prstGeom>
          <a:ln>
            <a:noFill/>
          </a:ln>
          <a:effectLst>
            <a:outerShdw blurRad="190500" algn="tl" rotWithShape="0">
              <a:srgbClr val="000000">
                <a:alpha val="70000"/>
              </a:srgbClr>
            </a:outerShdw>
          </a:effectLst>
        </p:spPr>
      </p:pic>
      <p:sp>
        <p:nvSpPr>
          <p:cNvPr id="26" name="TextBox 25">
            <a:extLst>
              <a:ext uri="{FF2B5EF4-FFF2-40B4-BE49-F238E27FC236}">
                <a16:creationId xmlns:a16="http://schemas.microsoft.com/office/drawing/2014/main" id="{A4A4F2C8-A044-4BBF-9C79-D58E06A975BB}"/>
              </a:ext>
            </a:extLst>
          </p:cNvPr>
          <p:cNvSpPr txBox="1"/>
          <p:nvPr/>
        </p:nvSpPr>
        <p:spPr>
          <a:xfrm>
            <a:off x="9155566" y="5596678"/>
            <a:ext cx="1698584" cy="276999"/>
          </a:xfrm>
          <a:prstGeom prst="rect">
            <a:avLst/>
          </a:prstGeom>
          <a:noFill/>
        </p:spPr>
        <p:txBody>
          <a:bodyPr wrap="square">
            <a:spAutoFit/>
          </a:bodyPr>
          <a:lstStyle/>
          <a:p>
            <a:r>
              <a:rPr lang="en-US" sz="1200" dirty="0" err="1">
                <a:hlinkClick r:id="rId8"/>
              </a:rPr>
              <a:t>ThriftBooks</a:t>
            </a:r>
            <a:r>
              <a:rPr lang="en-US" sz="1200" dirty="0"/>
              <a:t> </a:t>
            </a:r>
          </a:p>
        </p:txBody>
      </p:sp>
      <p:pic>
        <p:nvPicPr>
          <p:cNvPr id="1026" name="Picture 2">
            <a:extLst>
              <a:ext uri="{FF2B5EF4-FFF2-40B4-BE49-F238E27FC236}">
                <a16:creationId xmlns:a16="http://schemas.microsoft.com/office/drawing/2014/main" id="{BD15FB61-0817-48FC-4DF0-C2A688B59C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7425" y="2792978"/>
            <a:ext cx="2015354" cy="302303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11EC83F-7FB3-03BB-BA4A-3700FC7DFEA4}"/>
              </a:ext>
            </a:extLst>
          </p:cNvPr>
          <p:cNvSpPr/>
          <p:nvPr/>
        </p:nvSpPr>
        <p:spPr>
          <a:xfrm>
            <a:off x="8198728" y="1132853"/>
            <a:ext cx="2841909" cy="523220"/>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Instagram feed</a:t>
            </a:r>
            <a:endPar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5" name="Rectangle 4">
            <a:extLst>
              <a:ext uri="{FF2B5EF4-FFF2-40B4-BE49-F238E27FC236}">
                <a16:creationId xmlns:a16="http://schemas.microsoft.com/office/drawing/2014/main" id="{CAA3D00B-5C05-DD6E-C79A-F38A45575BD0}"/>
              </a:ext>
            </a:extLst>
          </p:cNvPr>
          <p:cNvSpPr/>
          <p:nvPr/>
        </p:nvSpPr>
        <p:spPr>
          <a:xfrm>
            <a:off x="8942293" y="602752"/>
            <a:ext cx="2648189" cy="523220"/>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online shop</a:t>
            </a:r>
            <a:endPar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32555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6" grpId="0"/>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3FDB-32D5-4732-AD0F-A72E0E9A4E51}"/>
              </a:ext>
            </a:extLst>
          </p:cNvPr>
          <p:cNvSpPr>
            <a:spLocks noGrp="1"/>
          </p:cNvSpPr>
          <p:nvPr>
            <p:ph type="title"/>
          </p:nvPr>
        </p:nvSpPr>
        <p:spPr>
          <a:xfrm>
            <a:off x="1066800" y="642594"/>
            <a:ext cx="7794812" cy="1371600"/>
          </a:xfrm>
        </p:spPr>
        <p:txBody>
          <a:bodyPr/>
          <a:lstStyle/>
          <a:p>
            <a:r>
              <a:rPr lang="en-US" sz="4400" b="1" dirty="0"/>
              <a:t>INTERCULTURAL FLT</a:t>
            </a:r>
            <a:br>
              <a:rPr lang="en-US" dirty="0"/>
            </a:br>
            <a:r>
              <a:rPr lang="en-US" dirty="0"/>
              <a:t>Find the Intercultural Potential</a:t>
            </a:r>
          </a:p>
        </p:txBody>
      </p:sp>
      <p:sp>
        <p:nvSpPr>
          <p:cNvPr id="10" name="Text Box 15">
            <a:extLst>
              <a:ext uri="{FF2B5EF4-FFF2-40B4-BE49-F238E27FC236}">
                <a16:creationId xmlns:a16="http://schemas.microsoft.com/office/drawing/2014/main" id="{1178C2B5-88E3-4767-8481-5C3E6FBD5F86}"/>
              </a:ext>
            </a:extLst>
          </p:cNvPr>
          <p:cNvSpPr txBox="1">
            <a:spLocks noChangeArrowheads="1"/>
          </p:cNvSpPr>
          <p:nvPr/>
        </p:nvSpPr>
        <p:spPr bwMode="auto">
          <a:xfrm>
            <a:off x="719788" y="3735478"/>
            <a:ext cx="1514519"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1" name="Text Box 18">
            <a:extLst>
              <a:ext uri="{FF2B5EF4-FFF2-40B4-BE49-F238E27FC236}">
                <a16:creationId xmlns:a16="http://schemas.microsoft.com/office/drawing/2014/main" id="{F245C07F-ABAE-4326-A3B0-B04DF8CDA4CB}"/>
              </a:ext>
            </a:extLst>
          </p:cNvPr>
          <p:cNvSpPr txBox="1">
            <a:spLocks noChangeArrowheads="1"/>
          </p:cNvSpPr>
          <p:nvPr/>
        </p:nvSpPr>
        <p:spPr bwMode="auto">
          <a:xfrm>
            <a:off x="921597" y="4564454"/>
            <a:ext cx="1312709" cy="678535"/>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2" name="Text Box 21">
            <a:extLst>
              <a:ext uri="{FF2B5EF4-FFF2-40B4-BE49-F238E27FC236}">
                <a16:creationId xmlns:a16="http://schemas.microsoft.com/office/drawing/2014/main" id="{19C7CED5-2A26-44D1-8B5E-55AAF714F2C1}"/>
              </a:ext>
            </a:extLst>
          </p:cNvPr>
          <p:cNvSpPr txBox="1">
            <a:spLocks noChangeArrowheads="1"/>
          </p:cNvSpPr>
          <p:nvPr/>
        </p:nvSpPr>
        <p:spPr bwMode="auto">
          <a:xfrm>
            <a:off x="905836" y="5572470"/>
            <a:ext cx="1344232" cy="656427"/>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3" name="Text Box 24">
            <a:extLst>
              <a:ext uri="{FF2B5EF4-FFF2-40B4-BE49-F238E27FC236}">
                <a16:creationId xmlns:a16="http://schemas.microsoft.com/office/drawing/2014/main" id="{352ED641-E536-41AB-A98D-15060FAAD27B}"/>
              </a:ext>
            </a:extLst>
          </p:cNvPr>
          <p:cNvSpPr txBox="1">
            <a:spLocks noChangeArrowheads="1"/>
          </p:cNvSpPr>
          <p:nvPr/>
        </p:nvSpPr>
        <p:spPr bwMode="auto">
          <a:xfrm>
            <a:off x="1121141" y="2870805"/>
            <a:ext cx="1113166"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3" name="Rectangle: Rounded Corners 2">
            <a:extLst>
              <a:ext uri="{FF2B5EF4-FFF2-40B4-BE49-F238E27FC236}">
                <a16:creationId xmlns:a16="http://schemas.microsoft.com/office/drawing/2014/main" id="{4AC165DE-BFE2-76A1-6CEA-4CA22DA38B77}"/>
              </a:ext>
            </a:extLst>
          </p:cNvPr>
          <p:cNvSpPr/>
          <p:nvPr/>
        </p:nvSpPr>
        <p:spPr>
          <a:xfrm>
            <a:off x="9919722" y="1672835"/>
            <a:ext cx="1708430" cy="692005"/>
          </a:xfrm>
          <a:prstGeom prst="round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 good friend</a:t>
            </a:r>
          </a:p>
        </p:txBody>
      </p:sp>
      <p:pic>
        <p:nvPicPr>
          <p:cNvPr id="4" name="Picture 3">
            <a:extLst>
              <a:ext uri="{FF2B5EF4-FFF2-40B4-BE49-F238E27FC236}">
                <a16:creationId xmlns:a16="http://schemas.microsoft.com/office/drawing/2014/main" id="{9EED2B03-2D6D-BBE3-E3F6-C09DAD9C4E70}"/>
              </a:ext>
            </a:extLst>
          </p:cNvPr>
          <p:cNvPicPr>
            <a:picLocks noChangeAspect="1"/>
          </p:cNvPicPr>
          <p:nvPr/>
        </p:nvPicPr>
        <p:blipFill>
          <a:blip r:embed="rId2"/>
          <a:stretch>
            <a:fillRect/>
          </a:stretch>
        </p:blipFill>
        <p:spPr>
          <a:xfrm>
            <a:off x="1121141" y="2229627"/>
            <a:ext cx="4289213" cy="3297772"/>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94AA52FF-A062-F9C5-D2DD-245EF036ED64}"/>
              </a:ext>
            </a:extLst>
          </p:cNvPr>
          <p:cNvSpPr txBox="1"/>
          <p:nvPr/>
        </p:nvSpPr>
        <p:spPr>
          <a:xfrm>
            <a:off x="1121141" y="5558166"/>
            <a:ext cx="5177790" cy="276999"/>
          </a:xfrm>
          <a:prstGeom prst="rect">
            <a:avLst/>
          </a:prstGeom>
          <a:noFill/>
        </p:spPr>
        <p:txBody>
          <a:bodyPr wrap="square" rtlCol="0">
            <a:spAutoFit/>
          </a:bodyPr>
          <a:lstStyle/>
          <a:p>
            <a:r>
              <a:rPr lang="en-US" sz="1200" dirty="0">
                <a:hlinkClick r:id="rId3"/>
              </a:rPr>
              <a:t>Friends Meme</a:t>
            </a:r>
            <a:r>
              <a:rPr lang="en-US" sz="1200" dirty="0"/>
              <a:t> </a:t>
            </a:r>
          </a:p>
        </p:txBody>
      </p:sp>
      <p:pic>
        <p:nvPicPr>
          <p:cNvPr id="8" name="Picture 7" descr="A child shaking hands with a robot&#10;&#10;Description automatically generated">
            <a:extLst>
              <a:ext uri="{FF2B5EF4-FFF2-40B4-BE49-F238E27FC236}">
                <a16:creationId xmlns:a16="http://schemas.microsoft.com/office/drawing/2014/main" id="{7357F8FE-68A4-8F6F-938F-EA1DD7008896}"/>
              </a:ext>
            </a:extLst>
          </p:cNvPr>
          <p:cNvPicPr>
            <a:picLocks noChangeAspect="1"/>
          </p:cNvPicPr>
          <p:nvPr/>
        </p:nvPicPr>
        <p:blipFill>
          <a:blip r:embed="rId4"/>
          <a:stretch>
            <a:fillRect/>
          </a:stretch>
        </p:blipFill>
        <p:spPr>
          <a:xfrm>
            <a:off x="6139241" y="2870805"/>
            <a:ext cx="4741709" cy="3161139"/>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ED77E296-6B29-5ACE-A703-4638640F1A08}"/>
              </a:ext>
            </a:extLst>
          </p:cNvPr>
          <p:cNvSpPr txBox="1"/>
          <p:nvPr/>
        </p:nvSpPr>
        <p:spPr>
          <a:xfrm>
            <a:off x="8046310" y="6031944"/>
            <a:ext cx="2834640" cy="276999"/>
          </a:xfrm>
          <a:prstGeom prst="rect">
            <a:avLst/>
          </a:prstGeom>
          <a:noFill/>
        </p:spPr>
        <p:txBody>
          <a:bodyPr wrap="square" rtlCol="0">
            <a:spAutoFit/>
          </a:bodyPr>
          <a:lstStyle/>
          <a:p>
            <a:pPr algn="r"/>
            <a:r>
              <a:rPr lang="en-US" sz="1200" dirty="0" err="1">
                <a:hlinkClick r:id="rId5"/>
              </a:rPr>
              <a:t>Unsplash</a:t>
            </a:r>
            <a:r>
              <a:rPr lang="en-US" sz="1200" dirty="0">
                <a:hlinkClick r:id="rId5"/>
              </a:rPr>
              <a:t> - Andy Kelly</a:t>
            </a:r>
            <a:r>
              <a:rPr lang="en-US" sz="1200" dirty="0"/>
              <a:t> </a:t>
            </a:r>
          </a:p>
        </p:txBody>
      </p:sp>
      <p:sp>
        <p:nvSpPr>
          <p:cNvPr id="5" name="Rectangle 4">
            <a:extLst>
              <a:ext uri="{FF2B5EF4-FFF2-40B4-BE49-F238E27FC236}">
                <a16:creationId xmlns:a16="http://schemas.microsoft.com/office/drawing/2014/main" id="{94585600-A6DF-6102-D1DD-44E257F28233}"/>
              </a:ext>
            </a:extLst>
          </p:cNvPr>
          <p:cNvSpPr/>
          <p:nvPr/>
        </p:nvSpPr>
        <p:spPr>
          <a:xfrm>
            <a:off x="8510095" y="1046113"/>
            <a:ext cx="2841909" cy="523220"/>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chat with AI</a:t>
            </a:r>
            <a:endPar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
        <p:nvSpPr>
          <p:cNvPr id="7" name="Rectangle 6">
            <a:extLst>
              <a:ext uri="{FF2B5EF4-FFF2-40B4-BE49-F238E27FC236}">
                <a16:creationId xmlns:a16="http://schemas.microsoft.com/office/drawing/2014/main" id="{807A6DB8-493B-4ABB-E672-5CD6B68B4F2B}"/>
              </a:ext>
            </a:extLst>
          </p:cNvPr>
          <p:cNvSpPr/>
          <p:nvPr/>
        </p:nvSpPr>
        <p:spPr>
          <a:xfrm>
            <a:off x="7701360" y="601252"/>
            <a:ext cx="3226411" cy="523220"/>
          </a:xfrm>
          <a:prstGeom prst="rect">
            <a:avLst/>
          </a:prstGeom>
          <a:noFill/>
        </p:spPr>
        <p:txBody>
          <a:bodyPr wrap="square" lIns="91440" tIns="45720" rIns="91440" bIns="45720">
            <a:spAutoFit/>
          </a:bodyPr>
          <a:lstStyle/>
          <a:p>
            <a:pPr algn="ctr"/>
            <a:r>
              <a:rPr lang="en-U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meme generator</a:t>
            </a:r>
            <a:endParaRPr lang="en-US" sz="2800" b="0" cap="none" spc="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7652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3FDB-32D5-4732-AD0F-A72E0E9A4E51}"/>
              </a:ext>
            </a:extLst>
          </p:cNvPr>
          <p:cNvSpPr>
            <a:spLocks noGrp="1"/>
          </p:cNvSpPr>
          <p:nvPr>
            <p:ph type="title"/>
          </p:nvPr>
        </p:nvSpPr>
        <p:spPr/>
        <p:txBody>
          <a:bodyPr/>
          <a:lstStyle/>
          <a:p>
            <a:r>
              <a:rPr lang="en-US" sz="4400" b="1" dirty="0"/>
              <a:t>INTERCULTURAL FLT</a:t>
            </a:r>
            <a:br>
              <a:rPr lang="en-US" dirty="0"/>
            </a:br>
            <a:r>
              <a:rPr lang="en-US" dirty="0"/>
              <a:t>Find the Intercultural Potential</a:t>
            </a:r>
          </a:p>
        </p:txBody>
      </p:sp>
      <p:sp>
        <p:nvSpPr>
          <p:cNvPr id="10" name="Text Box 15">
            <a:extLst>
              <a:ext uri="{FF2B5EF4-FFF2-40B4-BE49-F238E27FC236}">
                <a16:creationId xmlns:a16="http://schemas.microsoft.com/office/drawing/2014/main" id="{1178C2B5-88E3-4767-8481-5C3E6FBD5F86}"/>
              </a:ext>
            </a:extLst>
          </p:cNvPr>
          <p:cNvSpPr txBox="1">
            <a:spLocks noChangeArrowheads="1"/>
          </p:cNvSpPr>
          <p:nvPr/>
        </p:nvSpPr>
        <p:spPr bwMode="auto">
          <a:xfrm>
            <a:off x="719788" y="3735478"/>
            <a:ext cx="1514519"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1" name="Text Box 18">
            <a:extLst>
              <a:ext uri="{FF2B5EF4-FFF2-40B4-BE49-F238E27FC236}">
                <a16:creationId xmlns:a16="http://schemas.microsoft.com/office/drawing/2014/main" id="{F245C07F-ABAE-4326-A3B0-B04DF8CDA4CB}"/>
              </a:ext>
            </a:extLst>
          </p:cNvPr>
          <p:cNvSpPr txBox="1">
            <a:spLocks noChangeArrowheads="1"/>
          </p:cNvSpPr>
          <p:nvPr/>
        </p:nvSpPr>
        <p:spPr bwMode="auto">
          <a:xfrm>
            <a:off x="921597" y="4564454"/>
            <a:ext cx="1312709" cy="678535"/>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2" name="Text Box 21">
            <a:extLst>
              <a:ext uri="{FF2B5EF4-FFF2-40B4-BE49-F238E27FC236}">
                <a16:creationId xmlns:a16="http://schemas.microsoft.com/office/drawing/2014/main" id="{19C7CED5-2A26-44D1-8B5E-55AAF714F2C1}"/>
              </a:ext>
            </a:extLst>
          </p:cNvPr>
          <p:cNvSpPr txBox="1">
            <a:spLocks noChangeArrowheads="1"/>
          </p:cNvSpPr>
          <p:nvPr/>
        </p:nvSpPr>
        <p:spPr bwMode="auto">
          <a:xfrm>
            <a:off x="905836" y="5572470"/>
            <a:ext cx="1344232" cy="656427"/>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3" name="Text Box 24">
            <a:extLst>
              <a:ext uri="{FF2B5EF4-FFF2-40B4-BE49-F238E27FC236}">
                <a16:creationId xmlns:a16="http://schemas.microsoft.com/office/drawing/2014/main" id="{352ED641-E536-41AB-A98D-15060FAAD27B}"/>
              </a:ext>
            </a:extLst>
          </p:cNvPr>
          <p:cNvSpPr txBox="1">
            <a:spLocks noChangeArrowheads="1"/>
          </p:cNvSpPr>
          <p:nvPr/>
        </p:nvSpPr>
        <p:spPr bwMode="auto">
          <a:xfrm>
            <a:off x="1121141" y="2870805"/>
            <a:ext cx="1113166" cy="456608"/>
          </a:xfrm>
          <a:prstGeom prst="rect">
            <a:avLst/>
          </a:prstGeom>
          <a:noFill/>
          <a:ln w="25400" algn="ctr">
            <a:noFill/>
            <a:miter lim="800000"/>
            <a:headEnd/>
            <a:tailEnd/>
          </a:ln>
          <a:effectLst/>
          <a:extLst>
            <a:ext uri="{909E8E84-426E-40DD-AFC4-6F175D3DCCD1}">
              <a14:hiddenFill xmlns:a14="http://schemas.microsoft.com/office/drawing/2010/main">
                <a:solidFill>
                  <a:srgbClr val="676A5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17" name="Rectangle: Rounded Corners 16">
            <a:extLst>
              <a:ext uri="{FF2B5EF4-FFF2-40B4-BE49-F238E27FC236}">
                <a16:creationId xmlns:a16="http://schemas.microsoft.com/office/drawing/2014/main" id="{19EC7F2B-7B98-4653-8FEB-28647FE9652D}"/>
              </a:ext>
            </a:extLst>
          </p:cNvPr>
          <p:cNvSpPr/>
          <p:nvPr/>
        </p:nvSpPr>
        <p:spPr>
          <a:xfrm>
            <a:off x="8510096" y="880077"/>
            <a:ext cx="1708430" cy="621829"/>
          </a:xfrm>
          <a:prstGeom prst="round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 football</a:t>
            </a:r>
          </a:p>
        </p:txBody>
      </p:sp>
      <p:sp>
        <p:nvSpPr>
          <p:cNvPr id="15" name="Rectangle: Rounded Corners 14">
            <a:extLst>
              <a:ext uri="{FF2B5EF4-FFF2-40B4-BE49-F238E27FC236}">
                <a16:creationId xmlns:a16="http://schemas.microsoft.com/office/drawing/2014/main" id="{DE811F1A-4597-4303-9DF4-58200331C00D}"/>
              </a:ext>
            </a:extLst>
          </p:cNvPr>
          <p:cNvSpPr/>
          <p:nvPr/>
        </p:nvSpPr>
        <p:spPr>
          <a:xfrm>
            <a:off x="9919722" y="1672835"/>
            <a:ext cx="1708430" cy="692005"/>
          </a:xfrm>
          <a:prstGeom prst="round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 good friend</a:t>
            </a:r>
          </a:p>
        </p:txBody>
      </p:sp>
      <p:sp>
        <p:nvSpPr>
          <p:cNvPr id="19" name="Rectangle: Rounded Corners 18">
            <a:extLst>
              <a:ext uri="{FF2B5EF4-FFF2-40B4-BE49-F238E27FC236}">
                <a16:creationId xmlns:a16="http://schemas.microsoft.com/office/drawing/2014/main" id="{F285AF99-8CD8-422F-B7FF-7CC4FF7455DA}"/>
              </a:ext>
            </a:extLst>
          </p:cNvPr>
          <p:cNvSpPr/>
          <p:nvPr/>
        </p:nvSpPr>
        <p:spPr>
          <a:xfrm>
            <a:off x="8282660" y="1905675"/>
            <a:ext cx="1325593" cy="692004"/>
          </a:xfrm>
          <a:prstGeom prst="roundRect">
            <a:avLst/>
          </a:prstGeom>
          <a:effectLst>
            <a:outerShdw blurRad="63500" sx="102000" sy="102000" algn="ctr"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t>A red skirt</a:t>
            </a:r>
          </a:p>
        </p:txBody>
      </p:sp>
      <p:pic>
        <p:nvPicPr>
          <p:cNvPr id="28" name="Picture 27">
            <a:extLst>
              <a:ext uri="{FF2B5EF4-FFF2-40B4-BE49-F238E27FC236}">
                <a16:creationId xmlns:a16="http://schemas.microsoft.com/office/drawing/2014/main" id="{412719CD-9CEA-488D-9BC3-D22F6C61E2CF}"/>
              </a:ext>
            </a:extLst>
          </p:cNvPr>
          <p:cNvPicPr>
            <a:picLocks noChangeAspect="1"/>
          </p:cNvPicPr>
          <p:nvPr/>
        </p:nvPicPr>
        <p:blipFill>
          <a:blip r:embed="rId2"/>
          <a:stretch>
            <a:fillRect/>
          </a:stretch>
        </p:blipFill>
        <p:spPr>
          <a:xfrm>
            <a:off x="1066800" y="2530962"/>
            <a:ext cx="3050238" cy="2033492"/>
          </a:xfrm>
          <a:prstGeom prst="rect">
            <a:avLst/>
          </a:prstGeom>
          <a:ln>
            <a:noFill/>
          </a:ln>
          <a:effectLst>
            <a:outerShdw blurRad="190500" algn="tl" rotWithShape="0">
              <a:srgbClr val="000000">
                <a:alpha val="70000"/>
              </a:srgbClr>
            </a:outerShdw>
          </a:effectLst>
        </p:spPr>
      </p:pic>
      <p:sp>
        <p:nvSpPr>
          <p:cNvPr id="29" name="TextBox 28">
            <a:extLst>
              <a:ext uri="{FF2B5EF4-FFF2-40B4-BE49-F238E27FC236}">
                <a16:creationId xmlns:a16="http://schemas.microsoft.com/office/drawing/2014/main" id="{E208B911-5379-41A5-9CFB-08CA7D6BE35A}"/>
              </a:ext>
            </a:extLst>
          </p:cNvPr>
          <p:cNvSpPr txBox="1"/>
          <p:nvPr/>
        </p:nvSpPr>
        <p:spPr>
          <a:xfrm>
            <a:off x="981715" y="4667934"/>
            <a:ext cx="2538884" cy="276999"/>
          </a:xfrm>
          <a:prstGeom prst="rect">
            <a:avLst/>
          </a:prstGeom>
          <a:noFill/>
        </p:spPr>
        <p:txBody>
          <a:bodyPr wrap="square">
            <a:spAutoFit/>
          </a:bodyPr>
          <a:lstStyle/>
          <a:p>
            <a:r>
              <a:rPr lang="en-US" sz="1200" dirty="0" err="1">
                <a:hlinkClick r:id="rId3"/>
              </a:rPr>
              <a:t>Pixabay</a:t>
            </a:r>
            <a:r>
              <a:rPr lang="en-US" sz="1200" dirty="0">
                <a:hlinkClick r:id="rId3"/>
              </a:rPr>
              <a:t> Football</a:t>
            </a:r>
            <a:endParaRPr lang="en-US" sz="1200" dirty="0"/>
          </a:p>
        </p:txBody>
      </p:sp>
      <p:pic>
        <p:nvPicPr>
          <p:cNvPr id="3" name="Picture 2" descr="A child shaking hands with a robot&#10;&#10;Description automatically generated">
            <a:extLst>
              <a:ext uri="{FF2B5EF4-FFF2-40B4-BE49-F238E27FC236}">
                <a16:creationId xmlns:a16="http://schemas.microsoft.com/office/drawing/2014/main" id="{E74E58C6-2D9B-ED62-929A-CAEADD63FA9B}"/>
              </a:ext>
            </a:extLst>
          </p:cNvPr>
          <p:cNvPicPr>
            <a:picLocks noChangeAspect="1"/>
          </p:cNvPicPr>
          <p:nvPr/>
        </p:nvPicPr>
        <p:blipFill>
          <a:blip r:embed="rId4"/>
          <a:stretch>
            <a:fillRect/>
          </a:stretch>
        </p:blipFill>
        <p:spPr>
          <a:xfrm>
            <a:off x="7728092" y="3218755"/>
            <a:ext cx="3744120" cy="2496080"/>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7378C37F-78C5-60A6-C7C7-6E2436FE1AFC}"/>
              </a:ext>
            </a:extLst>
          </p:cNvPr>
          <p:cNvSpPr txBox="1"/>
          <p:nvPr/>
        </p:nvSpPr>
        <p:spPr>
          <a:xfrm>
            <a:off x="7728092" y="5762183"/>
            <a:ext cx="2834640" cy="276999"/>
          </a:xfrm>
          <a:prstGeom prst="rect">
            <a:avLst/>
          </a:prstGeom>
          <a:noFill/>
        </p:spPr>
        <p:txBody>
          <a:bodyPr wrap="square" rtlCol="0">
            <a:spAutoFit/>
          </a:bodyPr>
          <a:lstStyle/>
          <a:p>
            <a:r>
              <a:rPr lang="en-US" sz="1200" dirty="0" err="1">
                <a:hlinkClick r:id="rId5"/>
              </a:rPr>
              <a:t>Unsplash</a:t>
            </a:r>
            <a:r>
              <a:rPr lang="en-US" sz="1200" dirty="0">
                <a:hlinkClick r:id="rId5"/>
              </a:rPr>
              <a:t> - Andy Kelly</a:t>
            </a:r>
            <a:r>
              <a:rPr lang="en-US" sz="1200" dirty="0"/>
              <a:t> </a:t>
            </a:r>
          </a:p>
        </p:txBody>
      </p:sp>
      <p:sp>
        <p:nvSpPr>
          <p:cNvPr id="5" name="TextBox 4">
            <a:extLst>
              <a:ext uri="{FF2B5EF4-FFF2-40B4-BE49-F238E27FC236}">
                <a16:creationId xmlns:a16="http://schemas.microsoft.com/office/drawing/2014/main" id="{CED8792E-0748-B99A-DCC0-A1FC4614DDDA}"/>
              </a:ext>
            </a:extLst>
          </p:cNvPr>
          <p:cNvSpPr txBox="1"/>
          <p:nvPr/>
        </p:nvSpPr>
        <p:spPr>
          <a:xfrm>
            <a:off x="4705849" y="5898890"/>
            <a:ext cx="2529160" cy="276999"/>
          </a:xfrm>
          <a:prstGeom prst="rect">
            <a:avLst/>
          </a:prstGeom>
          <a:noFill/>
        </p:spPr>
        <p:txBody>
          <a:bodyPr wrap="square">
            <a:spAutoFit/>
          </a:bodyPr>
          <a:lstStyle/>
          <a:p>
            <a:r>
              <a:rPr lang="en-US" sz="1200" dirty="0">
                <a:hlinkClick r:id="rId6"/>
              </a:rPr>
              <a:t>Wikimedia Commons</a:t>
            </a:r>
            <a:endParaRPr lang="en-US" sz="1200" dirty="0"/>
          </a:p>
        </p:txBody>
      </p:sp>
      <p:pic>
        <p:nvPicPr>
          <p:cNvPr id="6" name="Picture 2">
            <a:extLst>
              <a:ext uri="{FF2B5EF4-FFF2-40B4-BE49-F238E27FC236}">
                <a16:creationId xmlns:a16="http://schemas.microsoft.com/office/drawing/2014/main" id="{4577A9A4-24D9-3489-4C42-6683406624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5848" y="2308453"/>
            <a:ext cx="2337175" cy="350576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325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27">
      <a:dk1>
        <a:sysClr val="windowText" lastClr="000000"/>
      </a:dk1>
      <a:lt1>
        <a:srgbClr val="EEEEEE"/>
      </a:lt1>
      <a:dk2>
        <a:srgbClr val="D6D6D6"/>
      </a:dk2>
      <a:lt2>
        <a:srgbClr val="9E004B"/>
      </a:lt2>
      <a:accent1>
        <a:srgbClr val="2F2372"/>
      </a:accent1>
      <a:accent2>
        <a:srgbClr val="3B62D3"/>
      </a:accent2>
      <a:accent3>
        <a:srgbClr val="18453B"/>
      </a:accent3>
      <a:accent4>
        <a:srgbClr val="C05438"/>
      </a:accent4>
      <a:accent5>
        <a:srgbClr val="96002E"/>
      </a:accent5>
      <a:accent6>
        <a:srgbClr val="018A9C"/>
      </a:accent6>
      <a:hlink>
        <a:srgbClr val="3B62D3"/>
      </a:hlink>
      <a:folHlink>
        <a:srgbClr val="182E6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6BCBFB-BBC7-42F1-95CD-058E172363A0}">
  <ds:schemaRefs>
    <ds:schemaRef ds:uri="http://schemas.microsoft.com/office/2006/metadata/properties"/>
    <ds:schemaRef ds:uri="http://www.w3.org/2000/xmlns/"/>
    <ds:schemaRef ds:uri="71af3243-3dd4-4a8d-8c0d-dd76da1f02a5"/>
    <ds:schemaRef ds:uri="http://www.w3.org/2001/XMLSchema-instance"/>
    <ds:schemaRef ds:uri="http://schemas.microsoft.com/office/infopath/2007/PartnerControls"/>
  </ds:schemaRefs>
</ds:datastoreItem>
</file>

<file path=customXml/itemProps2.xml><?xml version="1.0" encoding="utf-8"?>
<ds:datastoreItem xmlns:ds="http://schemas.openxmlformats.org/officeDocument/2006/customXml" ds:itemID="{1F91CDEB-92ED-41DC-BF33-2916A7687628}">
  <ds:schemaRefs>
    <ds:schemaRef ds:uri="http://schemas.microsoft.com/office/2006/metadata/contentType"/>
    <ds:schemaRef ds:uri="http://schemas.microsoft.com/office/2006/metadata/properties/metaAttributes"/>
    <ds:schemaRef ds:uri="http://www.w3.org/2000/xmlns/"/>
    <ds:schemaRef ds:uri="http://www.w3.org/2001/XMLSchema"/>
    <ds:schemaRef ds:uri="71af3243-3dd4-4a8d-8c0d-dd76da1f02a5"/>
    <ds:schemaRef ds:uri="16c05727-aa75-4e4a-9b5f-8a80a116589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59D436-C82E-43E0-8A01-53DF9CED6032}">
  <ds:schemaRefs>
    <ds:schemaRef ds:uri="http://schemas.microsoft.com/sharepoint/v3/contenttype/forms"/>
  </ds:schemaRefs>
</ds:datastoreItem>
</file>

<file path=docMetadata/LabelInfo.xml><?xml version="1.0" encoding="utf-8"?>
<clbl:labelList xmlns:clbl="http://schemas.microsoft.com/office/2020/mipLabelMetadata">
  <clbl:label id="{22177130-642f-41d9-9211-74237ad5687d}" enabled="0" method="" siteId="{22177130-642f-41d9-9211-74237ad5687d}" removed="1"/>
</clbl:labelList>
</file>

<file path=docProps/app.xml><?xml version="1.0" encoding="utf-8"?>
<Properties xmlns="http://schemas.openxmlformats.org/officeDocument/2006/extended-properties" xmlns:vt="http://schemas.openxmlformats.org/officeDocument/2006/docPropsVTypes">
  <Template/>
  <TotalTime>9872</TotalTime>
  <Words>4937</Words>
  <Application>Microsoft Office PowerPoint</Application>
  <PresentationFormat>Widescreen</PresentationFormat>
  <Paragraphs>493</Paragraphs>
  <Slides>47</Slides>
  <Notes>24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47</vt:i4>
      </vt:variant>
    </vt:vector>
  </HeadingPairs>
  <TitlesOfParts>
    <vt:vector size="64" baseType="lpstr">
      <vt:lpstr>SimSun</vt:lpstr>
      <vt:lpstr>Aharoni</vt:lpstr>
      <vt:lpstr>Arial</vt:lpstr>
      <vt:lpstr>Arial Nova</vt:lpstr>
      <vt:lpstr>Avenir Next LT Pro</vt:lpstr>
      <vt:lpstr>Avenir Next LT Pro Light</vt:lpstr>
      <vt:lpstr>Calibri</vt:lpstr>
      <vt:lpstr>Calibri Light</vt:lpstr>
      <vt:lpstr>Century Gothic</vt:lpstr>
      <vt:lpstr>Garamond</vt:lpstr>
      <vt:lpstr>Georgia</vt:lpstr>
      <vt:lpstr>Lato</vt:lpstr>
      <vt:lpstr>Muli</vt:lpstr>
      <vt:lpstr>Overlock</vt:lpstr>
      <vt:lpstr>Roboto</vt:lpstr>
      <vt:lpstr>Wingdings</vt:lpstr>
      <vt:lpstr>SavonVTI</vt:lpstr>
      <vt:lpstr>Teaching Intercultural  Competence with  TechNOLOGY-Infused Tasks</vt:lpstr>
      <vt:lpstr>TEACHING INTERCULTURAL COMPETENCE WITH  TECHNOLOGY-INFUSED TASKS</vt:lpstr>
      <vt:lpstr>PowerPoint Presentation</vt:lpstr>
      <vt:lpstr>ExtemporeApp.com &gt; Speaking Activities</vt:lpstr>
      <vt:lpstr>What do you teach when you teach culture?</vt:lpstr>
      <vt:lpstr>INTERCULTURAL FLT Find the Intercultural Potential</vt:lpstr>
      <vt:lpstr>INTERCULTURAL FLT Find the Intercultural Potential</vt:lpstr>
      <vt:lpstr>INTERCULTURAL FLT Find the Intercultural Potential</vt:lpstr>
      <vt:lpstr>INTERCULTURAL FLT Find the Intercultural Potential</vt:lpstr>
      <vt:lpstr>INTERCULTURAL FLT Find the Intercultural Potential</vt:lpstr>
      <vt:lpstr>DEVELOPING ICC Cultural or Intercultural?</vt:lpstr>
      <vt:lpstr>DEVELOPING ICC Cultural or Intercultural?</vt:lpstr>
      <vt:lpstr>INTERCULTURAL FLT Designing ICC Tasks</vt:lpstr>
      <vt:lpstr>INTERCULTURAL FLT Designing ICC Tasks</vt:lpstr>
      <vt:lpstr>INTERCULTURAL COMPETENCE</vt:lpstr>
      <vt:lpstr>INTERCULTURAL COMPETENCE</vt:lpstr>
      <vt:lpstr>INTERCULTURAL FLT Designing ICC Tasks</vt:lpstr>
      <vt:lpstr>INTERCULTURAL TASKS Planning Process</vt:lpstr>
      <vt:lpstr>INTERCULTURAL TASKS  with Technology</vt:lpstr>
      <vt:lpstr>ICC ACTIVITY DESIGNS  Find the Intercultural Potential</vt:lpstr>
      <vt:lpstr>Intercultural Activities on Professions</vt:lpstr>
      <vt:lpstr>INTERCULTURAL TASKS Interview Task</vt:lpstr>
      <vt:lpstr>Interactive Protocols for Teaching ICC (Lanier, 2021)</vt:lpstr>
      <vt:lpstr>INTERVIEW PROTOCOLS</vt:lpstr>
      <vt:lpstr>PowerPoint Presentation</vt:lpstr>
      <vt:lpstr>Prompting an  AI Conversation Partner</vt:lpstr>
      <vt:lpstr>ICC ACTIVITY DESIGNS  Reflecting on the Activity</vt:lpstr>
      <vt:lpstr>KASE Intercultural  Reflection Guide</vt:lpstr>
      <vt:lpstr>ExtemporeApp.com &gt; Speaking Activities</vt:lpstr>
      <vt:lpstr>INTERCULTURAL FLT WITH TECHNOLOGY</vt:lpstr>
      <vt:lpstr>USEFUL LINKS</vt:lpstr>
      <vt:lpstr>PowerPoint Presentation</vt:lpstr>
      <vt:lpstr>REFERENCES AND RESOURCES </vt:lpstr>
      <vt:lpstr>THANK YOU</vt:lpstr>
      <vt:lpstr>PowerPoint Presentation</vt:lpstr>
      <vt:lpstr>Bonus materials</vt:lpstr>
      <vt:lpstr>Intercultural Attitude Adjustments (Lanier, 2021)</vt:lpstr>
      <vt:lpstr>Intercultural Attitude Adjustments (Lanier, 2021)</vt:lpstr>
      <vt:lpstr>CLAUDE.AI Useful Links</vt:lpstr>
      <vt:lpstr>PowerPoint Presentation</vt:lpstr>
      <vt:lpstr>CLAUDE.AI Assistant</vt:lpstr>
      <vt:lpstr>CLAUDE.AI Assistant</vt:lpstr>
      <vt:lpstr>Language and Culture – Outside “the circle”</vt:lpstr>
      <vt:lpstr>Ask Tempo to Design an Interpersonal Activity</vt:lpstr>
      <vt:lpstr>INTERCULTURAL COMPETENCE The Savoirs Framework - Council of Europe</vt:lpstr>
      <vt:lpstr>INTERCULTURAL TASKS Planning Process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Lorem Ipsum</dc:title>
  <dc:creator>Lanier, Amanda</dc:creator>
  <cp:lastModifiedBy>Lanier, Amanda</cp:lastModifiedBy>
  <cp:revision>16</cp:revision>
  <dcterms:created xsi:type="dcterms:W3CDTF">2021-02-25T14:48:41Z</dcterms:created>
  <dcterms:modified xsi:type="dcterms:W3CDTF">2024-12-09T19:22:18Z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