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825" r:id="rId2"/>
    <p:sldId id="851" r:id="rId3"/>
    <p:sldId id="595" r:id="rId4"/>
    <p:sldId id="784" r:id="rId5"/>
    <p:sldId id="837" r:id="rId6"/>
    <p:sldId id="863" r:id="rId7"/>
    <p:sldId id="859" r:id="rId8"/>
    <p:sldId id="760" r:id="rId9"/>
    <p:sldId id="762" r:id="rId10"/>
    <p:sldId id="783" r:id="rId11"/>
    <p:sldId id="802" r:id="rId12"/>
    <p:sldId id="815" r:id="rId13"/>
    <p:sldId id="598" r:id="rId14"/>
    <p:sldId id="860" r:id="rId15"/>
    <p:sldId id="842" r:id="rId16"/>
    <p:sldId id="569" r:id="rId17"/>
    <p:sldId id="858" r:id="rId18"/>
    <p:sldId id="849" r:id="rId19"/>
    <p:sldId id="848" r:id="rId20"/>
    <p:sldId id="841" r:id="rId21"/>
    <p:sldId id="850" r:id="rId22"/>
    <p:sldId id="843" r:id="rId23"/>
    <p:sldId id="834" r:id="rId24"/>
    <p:sldId id="852" r:id="rId25"/>
    <p:sldId id="861" r:id="rId26"/>
    <p:sldId id="554" r:id="rId27"/>
    <p:sldId id="593" r:id="rId28"/>
    <p:sldId id="592" r:id="rId29"/>
    <p:sldId id="526" r:id="rId30"/>
    <p:sldId id="836" r:id="rId31"/>
    <p:sldId id="845" r:id="rId32"/>
    <p:sldId id="854" r:id="rId33"/>
    <p:sldId id="862" r:id="rId34"/>
    <p:sldId id="826" r:id="rId35"/>
    <p:sldId id="855" r:id="rId36"/>
    <p:sldId id="827" r:id="rId37"/>
    <p:sldId id="828" r:id="rId38"/>
    <p:sldId id="829" r:id="rId39"/>
    <p:sldId id="830" r:id="rId40"/>
    <p:sldId id="831" r:id="rId41"/>
    <p:sldId id="856" r:id="rId42"/>
    <p:sldId id="857" r:id="rId43"/>
    <p:sldId id="864" r:id="rId44"/>
    <p:sldId id="846" r:id="rId45"/>
    <p:sldId id="259" r:id="rId46"/>
    <p:sldId id="542" r:id="rId47"/>
    <p:sldId id="412" r:id="rId48"/>
    <p:sldId id="590" r:id="rId49"/>
    <p:sldId id="596" r:id="rId50"/>
    <p:sldId id="517" r:id="rId51"/>
    <p:sldId id="839" r:id="rId52"/>
    <p:sldId id="83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5D650A-1AA7-4EE2-BB12-00F651A20C08}">
          <p14:sldIdLst>
            <p14:sldId id="825"/>
            <p14:sldId id="851"/>
            <p14:sldId id="595"/>
            <p14:sldId id="784"/>
            <p14:sldId id="837"/>
            <p14:sldId id="863"/>
          </p14:sldIdLst>
        </p14:section>
        <p14:section name="Why Advocate" id="{EE586734-10E9-45FC-A142-F1A110CAF7BC}">
          <p14:sldIdLst>
            <p14:sldId id="859"/>
            <p14:sldId id="760"/>
            <p14:sldId id="762"/>
            <p14:sldId id="783"/>
            <p14:sldId id="802"/>
            <p14:sldId id="815"/>
            <p14:sldId id="598"/>
          </p14:sldIdLst>
        </p14:section>
        <p14:section name="Career Competencies" id="{5EFCA0D8-8EB5-4C7B-86E8-89DA2AF3E6C7}">
          <p14:sldIdLst>
            <p14:sldId id="860"/>
            <p14:sldId id="842"/>
            <p14:sldId id="569"/>
            <p14:sldId id="858"/>
            <p14:sldId id="849"/>
            <p14:sldId id="848"/>
            <p14:sldId id="841"/>
            <p14:sldId id="850"/>
            <p14:sldId id="843"/>
            <p14:sldId id="834"/>
            <p14:sldId id="852"/>
          </p14:sldIdLst>
        </p14:section>
        <p14:section name="Global Opportunities" id="{F562941A-21FE-4B3F-8001-124C3B20EBAC}">
          <p14:sldIdLst>
            <p14:sldId id="861"/>
            <p14:sldId id="554"/>
            <p14:sldId id="593"/>
            <p14:sldId id="592"/>
            <p14:sldId id="526"/>
            <p14:sldId id="836"/>
            <p14:sldId id="845"/>
            <p14:sldId id="854"/>
          </p14:sldIdLst>
        </p14:section>
        <p14:section name="Lesson: Dressing to Kill" id="{8F6C24D1-B8AE-461D-9FC3-B8E69233CBCD}">
          <p14:sldIdLst>
            <p14:sldId id="862"/>
            <p14:sldId id="826"/>
            <p14:sldId id="855"/>
            <p14:sldId id="827"/>
            <p14:sldId id="828"/>
            <p14:sldId id="829"/>
            <p14:sldId id="830"/>
            <p14:sldId id="831"/>
            <p14:sldId id="856"/>
            <p14:sldId id="857"/>
          </p14:sldIdLst>
        </p14:section>
        <p14:section name="End Matter" id="{BC15BDB2-696A-4778-95E7-30AB2C43278D}">
          <p14:sldIdLst>
            <p14:sldId id="864"/>
            <p14:sldId id="846"/>
            <p14:sldId id="259"/>
            <p14:sldId id="542"/>
            <p14:sldId id="412"/>
          </p14:sldIdLst>
        </p14:section>
        <p14:section name="Supplemental Slides" id="{9C4F7C74-797F-42FE-B77C-F718DA7CF5D5}">
          <p14:sldIdLst>
            <p14:sldId id="590"/>
            <p14:sldId id="596"/>
            <p14:sldId id="517"/>
            <p14:sldId id="839"/>
            <p14:sldId id="8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81A"/>
    <a:srgbClr val="EC495F"/>
    <a:srgbClr val="2F6699"/>
    <a:srgbClr val="209A3C"/>
    <a:srgbClr val="DBA4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B92DC-15DB-47D7-99F0-14AC95623839}" v="256" dt="2026-03-14T19:18:30.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59" autoAdjust="0"/>
    <p:restoredTop sz="91849" autoAdjust="0"/>
  </p:normalViewPr>
  <p:slideViewPr>
    <p:cSldViewPr snapToGrid="0">
      <p:cViewPr varScale="1">
        <p:scale>
          <a:sx n="60" d="100"/>
          <a:sy n="60" d="100"/>
        </p:scale>
        <p:origin x="52" y="15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ier, Amanda" userId="67a937d8-2c5e-49f4-8615-e6bf9911ff22" providerId="ADAL" clId="{DC796802-2196-405F-A5D7-0ABE452049C8}"/>
    <pc:docChg chg="undo custSel addSld delSld modSld sldOrd modMainMaster addSection modSection">
      <pc:chgData name="Lanier, Amanda" userId="67a937d8-2c5e-49f4-8615-e6bf9911ff22" providerId="ADAL" clId="{DC796802-2196-405F-A5D7-0ABE452049C8}" dt="2026-03-14T19:18:30.155" v="8414" actId="20577"/>
      <pc:docMkLst>
        <pc:docMk/>
      </pc:docMkLst>
      <pc:sldChg chg="modSp add mod">
        <pc:chgData name="Lanier, Amanda" userId="67a937d8-2c5e-49f4-8615-e6bf9911ff22" providerId="ADAL" clId="{DC796802-2196-405F-A5D7-0ABE452049C8}" dt="2026-03-08T21:41:49.305" v="4772" actId="121"/>
        <pc:sldMkLst>
          <pc:docMk/>
          <pc:sldMk cId="196778106" sldId="259"/>
        </pc:sldMkLst>
        <pc:spChg chg="mod">
          <ac:chgData name="Lanier, Amanda" userId="67a937d8-2c5e-49f4-8615-e6bf9911ff22" providerId="ADAL" clId="{DC796802-2196-405F-A5D7-0ABE452049C8}" dt="2026-03-08T21:40:29.553" v="4729" actId="1076"/>
          <ac:spMkLst>
            <pc:docMk/>
            <pc:sldMk cId="196778106" sldId="259"/>
            <ac:spMk id="13" creationId="{C134A3A3-DA27-C945-806D-94A844C3BEDE}"/>
          </ac:spMkLst>
        </pc:spChg>
        <pc:spChg chg="mod">
          <ac:chgData name="Lanier, Amanda" userId="67a937d8-2c5e-49f4-8615-e6bf9911ff22" providerId="ADAL" clId="{DC796802-2196-405F-A5D7-0ABE452049C8}" dt="2026-03-08T21:41:49.305" v="4772" actId="121"/>
          <ac:spMkLst>
            <pc:docMk/>
            <pc:sldMk cId="196778106" sldId="259"/>
            <ac:spMk id="14" creationId="{521BC59E-8B91-4BA4-6237-D7D3D7CA9F1E}"/>
          </ac:spMkLst>
        </pc:spChg>
      </pc:sldChg>
      <pc:sldChg chg="modSp add mod setBg">
        <pc:chgData name="Lanier, Amanda" userId="67a937d8-2c5e-49f4-8615-e6bf9911ff22" providerId="ADAL" clId="{DC796802-2196-405F-A5D7-0ABE452049C8}" dt="2026-03-14T19:09:43.937" v="8289" actId="20577"/>
        <pc:sldMkLst>
          <pc:docMk/>
          <pc:sldMk cId="510437000" sldId="412"/>
        </pc:sldMkLst>
        <pc:spChg chg="mod">
          <ac:chgData name="Lanier, Amanda" userId="67a937d8-2c5e-49f4-8615-e6bf9911ff22" providerId="ADAL" clId="{DC796802-2196-405F-A5D7-0ABE452049C8}" dt="2026-03-08T20:50:05.472" v="3766" actId="1035"/>
          <ac:spMkLst>
            <pc:docMk/>
            <pc:sldMk cId="510437000" sldId="412"/>
            <ac:spMk id="4" creationId="{15ABEA81-448B-C61B-2CD6-4360AC56A9BF}"/>
          </ac:spMkLst>
        </pc:spChg>
        <pc:spChg chg="mod">
          <ac:chgData name="Lanier, Amanda" userId="67a937d8-2c5e-49f4-8615-e6bf9911ff22" providerId="ADAL" clId="{DC796802-2196-405F-A5D7-0ABE452049C8}" dt="2026-03-14T19:09:43.937" v="8289" actId="20577"/>
          <ac:spMkLst>
            <pc:docMk/>
            <pc:sldMk cId="510437000" sldId="412"/>
            <ac:spMk id="6" creationId="{684AE401-7F3B-B5A5-7043-37ECA5DAEEAE}"/>
          </ac:spMkLst>
        </pc:spChg>
        <pc:picChg chg="mod">
          <ac:chgData name="Lanier, Amanda" userId="67a937d8-2c5e-49f4-8615-e6bf9911ff22" providerId="ADAL" clId="{DC796802-2196-405F-A5D7-0ABE452049C8}" dt="2026-03-08T20:50:16.249" v="3767" actId="1076"/>
          <ac:picMkLst>
            <pc:docMk/>
            <pc:sldMk cId="510437000" sldId="412"/>
            <ac:picMk id="7" creationId="{1C8B44C2-9F64-F80F-93C5-5E915743208E}"/>
          </ac:picMkLst>
        </pc:picChg>
        <pc:picChg chg="mod">
          <ac:chgData name="Lanier, Amanda" userId="67a937d8-2c5e-49f4-8615-e6bf9911ff22" providerId="ADAL" clId="{DC796802-2196-405F-A5D7-0ABE452049C8}" dt="2026-03-08T20:50:42.911" v="3768" actId="14826"/>
          <ac:picMkLst>
            <pc:docMk/>
            <pc:sldMk cId="510437000" sldId="412"/>
            <ac:picMk id="11" creationId="{F00025BA-9380-8485-74DF-FDA62F6E0582}"/>
          </ac:picMkLst>
        </pc:picChg>
      </pc:sldChg>
      <pc:sldChg chg="add">
        <pc:chgData name="Lanier, Amanda" userId="67a937d8-2c5e-49f4-8615-e6bf9911ff22" providerId="ADAL" clId="{DC796802-2196-405F-A5D7-0ABE452049C8}" dt="2026-03-14T16:32:37.292" v="7028"/>
        <pc:sldMkLst>
          <pc:docMk/>
          <pc:sldMk cId="3091324163" sldId="517"/>
        </pc:sldMkLst>
      </pc:sldChg>
      <pc:sldChg chg="modSp add del mod">
        <pc:chgData name="Lanier, Amanda" userId="67a937d8-2c5e-49f4-8615-e6bf9911ff22" providerId="ADAL" clId="{DC796802-2196-405F-A5D7-0ABE452049C8}" dt="2026-03-14T16:32:25.255" v="7027" actId="2696"/>
        <pc:sldMkLst>
          <pc:docMk/>
          <pc:sldMk cId="4079398819" sldId="517"/>
        </pc:sldMkLst>
        <pc:spChg chg="mod">
          <ac:chgData name="Lanier, Amanda" userId="67a937d8-2c5e-49f4-8615-e6bf9911ff22" providerId="ADAL" clId="{DC796802-2196-405F-A5D7-0ABE452049C8}" dt="2026-03-14T13:54:24.172" v="6695" actId="14100"/>
          <ac:spMkLst>
            <pc:docMk/>
            <pc:sldMk cId="4079398819" sldId="517"/>
            <ac:spMk id="8" creationId="{7836F525-B0CD-30A4-5C9B-FD9ECA73D0C2}"/>
          </ac:spMkLst>
        </pc:spChg>
      </pc:sldChg>
      <pc:sldChg chg="modSp add mod ord">
        <pc:chgData name="Lanier, Amanda" userId="67a937d8-2c5e-49f4-8615-e6bf9911ff22" providerId="ADAL" clId="{DC796802-2196-405F-A5D7-0ABE452049C8}" dt="2026-03-14T16:46:37.938" v="7430"/>
        <pc:sldMkLst>
          <pc:docMk/>
          <pc:sldMk cId="2280697914" sldId="526"/>
        </pc:sldMkLst>
        <pc:spChg chg="mod">
          <ac:chgData name="Lanier, Amanda" userId="67a937d8-2c5e-49f4-8615-e6bf9911ff22" providerId="ADAL" clId="{DC796802-2196-405F-A5D7-0ABE452049C8}" dt="2026-03-08T21:12:34.877" v="4277" actId="1076"/>
          <ac:spMkLst>
            <pc:docMk/>
            <pc:sldMk cId="2280697914" sldId="526"/>
            <ac:spMk id="3" creationId="{242402F3-43F4-4A87-B645-F1127B491129}"/>
          </ac:spMkLst>
        </pc:spChg>
        <pc:spChg chg="mod">
          <ac:chgData name="Lanier, Amanda" userId="67a937d8-2c5e-49f4-8615-e6bf9911ff22" providerId="ADAL" clId="{DC796802-2196-405F-A5D7-0ABE452049C8}" dt="2026-03-08T21:12:38.086" v="4278" actId="1076"/>
          <ac:spMkLst>
            <pc:docMk/>
            <pc:sldMk cId="2280697914" sldId="526"/>
            <ac:spMk id="4" creationId="{03214369-C3F1-8C1B-6D70-AA695D614905}"/>
          </ac:spMkLst>
        </pc:spChg>
        <pc:spChg chg="mod">
          <ac:chgData name="Lanier, Amanda" userId="67a937d8-2c5e-49f4-8615-e6bf9911ff22" providerId="ADAL" clId="{DC796802-2196-405F-A5D7-0ABE452049C8}" dt="2026-03-08T21:12:56.950" v="4282" actId="1076"/>
          <ac:spMkLst>
            <pc:docMk/>
            <pc:sldMk cId="2280697914" sldId="526"/>
            <ac:spMk id="8" creationId="{430D1DEB-A55B-CDBE-BF8C-E0F88D65D56E}"/>
          </ac:spMkLst>
        </pc:spChg>
        <pc:graphicFrameChg chg="mod">
          <ac:chgData name="Lanier, Amanda" userId="67a937d8-2c5e-49f4-8615-e6bf9911ff22" providerId="ADAL" clId="{DC796802-2196-405F-A5D7-0ABE452049C8}" dt="2026-03-08T21:13:04.192" v="4283" actId="14100"/>
          <ac:graphicFrameMkLst>
            <pc:docMk/>
            <pc:sldMk cId="2280697914" sldId="526"/>
            <ac:graphicFrameMk id="7" creationId="{597EE0D2-A6D6-004C-5E7C-EC64A05784E1}"/>
          </ac:graphicFrameMkLst>
        </pc:graphicFrameChg>
      </pc:sldChg>
      <pc:sldChg chg="modSp add del mod">
        <pc:chgData name="Lanier, Amanda" userId="67a937d8-2c5e-49f4-8615-e6bf9911ff22" providerId="ADAL" clId="{DC796802-2196-405F-A5D7-0ABE452049C8}" dt="2026-03-14T19:08:49.865" v="8271" actId="20577"/>
        <pc:sldMkLst>
          <pc:docMk/>
          <pc:sldMk cId="3875979754" sldId="542"/>
        </pc:sldMkLst>
        <pc:spChg chg="mod">
          <ac:chgData name="Lanier, Amanda" userId="67a937d8-2c5e-49f4-8615-e6bf9911ff22" providerId="ADAL" clId="{DC796802-2196-405F-A5D7-0ABE452049C8}" dt="2026-03-14T18:56:08.087" v="7749" actId="20577"/>
          <ac:spMkLst>
            <pc:docMk/>
            <pc:sldMk cId="3875979754" sldId="542"/>
            <ac:spMk id="2" creationId="{249517DF-872A-C1F5-F93F-A54950AD9F23}"/>
          </ac:spMkLst>
        </pc:spChg>
        <pc:spChg chg="mod">
          <ac:chgData name="Lanier, Amanda" userId="67a937d8-2c5e-49f4-8615-e6bf9911ff22" providerId="ADAL" clId="{DC796802-2196-405F-A5D7-0ABE452049C8}" dt="2026-03-14T19:08:49.865" v="8271" actId="20577"/>
          <ac:spMkLst>
            <pc:docMk/>
            <pc:sldMk cId="3875979754" sldId="542"/>
            <ac:spMk id="3" creationId="{900C644D-3C50-5BB5-913A-5A9F56CD072E}"/>
          </ac:spMkLst>
        </pc:spChg>
      </pc:sldChg>
      <pc:sldChg chg="modSp add del mod">
        <pc:chgData name="Lanier, Amanda" userId="67a937d8-2c5e-49f4-8615-e6bf9911ff22" providerId="ADAL" clId="{DC796802-2196-405F-A5D7-0ABE452049C8}" dt="2026-03-14T16:31:11.861" v="7025" actId="2696"/>
        <pc:sldMkLst>
          <pc:docMk/>
          <pc:sldMk cId="1137950692" sldId="554"/>
        </pc:sldMkLst>
      </pc:sldChg>
      <pc:sldChg chg="add del">
        <pc:chgData name="Lanier, Amanda" userId="67a937d8-2c5e-49f4-8615-e6bf9911ff22" providerId="ADAL" clId="{DC796802-2196-405F-A5D7-0ABE452049C8}" dt="2026-03-14T16:36:42.604" v="7087" actId="2696"/>
        <pc:sldMkLst>
          <pc:docMk/>
          <pc:sldMk cId="1391744198" sldId="554"/>
        </pc:sldMkLst>
      </pc:sldChg>
      <pc:sldChg chg="add ord">
        <pc:chgData name="Lanier, Amanda" userId="67a937d8-2c5e-49f4-8615-e6bf9911ff22" providerId="ADAL" clId="{DC796802-2196-405F-A5D7-0ABE452049C8}" dt="2026-03-14T16:46:37.938" v="7430"/>
        <pc:sldMkLst>
          <pc:docMk/>
          <pc:sldMk cId="2194303441" sldId="554"/>
        </pc:sldMkLst>
      </pc:sldChg>
      <pc:sldChg chg="add del ord">
        <pc:chgData name="Lanier, Amanda" userId="67a937d8-2c5e-49f4-8615-e6bf9911ff22" providerId="ADAL" clId="{DC796802-2196-405F-A5D7-0ABE452049C8}" dt="2026-03-14T16:26:26.264" v="6729" actId="2696"/>
        <pc:sldMkLst>
          <pc:docMk/>
          <pc:sldMk cId="1061209705" sldId="569"/>
        </pc:sldMkLst>
      </pc:sldChg>
      <pc:sldChg chg="modSp add mod">
        <pc:chgData name="Lanier, Amanda" userId="67a937d8-2c5e-49f4-8615-e6bf9911ff22" providerId="ADAL" clId="{DC796802-2196-405F-A5D7-0ABE452049C8}" dt="2026-03-08T20:08:53.150" v="1232" actId="1076"/>
        <pc:sldMkLst>
          <pc:docMk/>
          <pc:sldMk cId="116875576" sldId="590"/>
        </pc:sldMkLst>
        <pc:spChg chg="mod">
          <ac:chgData name="Lanier, Amanda" userId="67a937d8-2c5e-49f4-8615-e6bf9911ff22" providerId="ADAL" clId="{DC796802-2196-405F-A5D7-0ABE452049C8}" dt="2026-03-08T20:08:44.372" v="1230" actId="1036"/>
          <ac:spMkLst>
            <pc:docMk/>
            <pc:sldMk cId="116875576" sldId="590"/>
            <ac:spMk id="3" creationId="{C55D5300-420E-D59B-E8AD-83F115D5A312}"/>
          </ac:spMkLst>
        </pc:spChg>
        <pc:spChg chg="mod">
          <ac:chgData name="Lanier, Amanda" userId="67a937d8-2c5e-49f4-8615-e6bf9911ff22" providerId="ADAL" clId="{DC796802-2196-405F-A5D7-0ABE452049C8}" dt="2026-03-08T20:08:44.372" v="1230" actId="1036"/>
          <ac:spMkLst>
            <pc:docMk/>
            <pc:sldMk cId="116875576" sldId="590"/>
            <ac:spMk id="5" creationId="{34179A8E-CF08-311F-C4BE-BD4E8A2B543C}"/>
          </ac:spMkLst>
        </pc:spChg>
        <pc:picChg chg="mod">
          <ac:chgData name="Lanier, Amanda" userId="67a937d8-2c5e-49f4-8615-e6bf9911ff22" providerId="ADAL" clId="{DC796802-2196-405F-A5D7-0ABE452049C8}" dt="2026-03-08T20:08:50.643" v="1231" actId="1076"/>
          <ac:picMkLst>
            <pc:docMk/>
            <pc:sldMk cId="116875576" sldId="590"/>
            <ac:picMk id="9" creationId="{76C00079-6EC1-FF8E-68DC-EC9489CDC837}"/>
          </ac:picMkLst>
        </pc:picChg>
        <pc:picChg chg="mod">
          <ac:chgData name="Lanier, Amanda" userId="67a937d8-2c5e-49f4-8615-e6bf9911ff22" providerId="ADAL" clId="{DC796802-2196-405F-A5D7-0ABE452049C8}" dt="2026-03-08T20:08:53.150" v="1232" actId="1076"/>
          <ac:picMkLst>
            <pc:docMk/>
            <pc:sldMk cId="116875576" sldId="590"/>
            <ac:picMk id="11" creationId="{A3FDEFBE-D1D5-F32B-D35B-6037494A3D4A}"/>
          </ac:picMkLst>
        </pc:picChg>
      </pc:sldChg>
      <pc:sldChg chg="modSp add mod ord modAnim">
        <pc:chgData name="Lanier, Amanda" userId="67a937d8-2c5e-49f4-8615-e6bf9911ff22" providerId="ADAL" clId="{DC796802-2196-405F-A5D7-0ABE452049C8}" dt="2026-03-14T16:46:37.938" v="7430"/>
        <pc:sldMkLst>
          <pc:docMk/>
          <pc:sldMk cId="2875528273" sldId="592"/>
        </pc:sldMkLst>
        <pc:spChg chg="mod">
          <ac:chgData name="Lanier, Amanda" userId="67a937d8-2c5e-49f4-8615-e6bf9911ff22" providerId="ADAL" clId="{DC796802-2196-405F-A5D7-0ABE452049C8}" dt="2026-03-14T16:36:15.033" v="7085" actId="1037"/>
          <ac:spMkLst>
            <pc:docMk/>
            <pc:sldMk cId="2875528273" sldId="592"/>
            <ac:spMk id="6" creationId="{DF5E2464-E607-6698-F885-D086F8501E71}"/>
          </ac:spMkLst>
        </pc:spChg>
      </pc:sldChg>
      <pc:sldChg chg="modSp add mod ord modClrScheme chgLayout">
        <pc:chgData name="Lanier, Amanda" userId="67a937d8-2c5e-49f4-8615-e6bf9911ff22" providerId="ADAL" clId="{DC796802-2196-405F-A5D7-0ABE452049C8}" dt="2026-03-14T16:46:37.938" v="7430"/>
        <pc:sldMkLst>
          <pc:docMk/>
          <pc:sldMk cId="952275117" sldId="593"/>
        </pc:sldMkLst>
        <pc:spChg chg="mod">
          <ac:chgData name="Lanier, Amanda" userId="67a937d8-2c5e-49f4-8615-e6bf9911ff22" providerId="ADAL" clId="{DC796802-2196-405F-A5D7-0ABE452049C8}" dt="2026-03-14T16:36:00.571" v="7073" actId="1036"/>
          <ac:spMkLst>
            <pc:docMk/>
            <pc:sldMk cId="952275117" sldId="593"/>
            <ac:spMk id="21" creationId="{9820FB85-D3AC-A899-CD20-B481B24CBB4F}"/>
          </ac:spMkLst>
        </pc:spChg>
        <pc:spChg chg="mod ord">
          <ac:chgData name="Lanier, Amanda" userId="67a937d8-2c5e-49f4-8615-e6bf9911ff22" providerId="ADAL" clId="{DC796802-2196-405F-A5D7-0ABE452049C8}" dt="2026-03-14T16:35:20.550" v="7030" actId="700"/>
          <ac:spMkLst>
            <pc:docMk/>
            <pc:sldMk cId="952275117" sldId="593"/>
            <ac:spMk id="1007" creationId="{3686DDFC-30FD-DDEF-B9CC-4A3EEE9DE0ED}"/>
          </ac:spMkLst>
        </pc:spChg>
        <pc:spChg chg="mod ord">
          <ac:chgData name="Lanier, Amanda" userId="67a937d8-2c5e-49f4-8615-e6bf9911ff22" providerId="ADAL" clId="{DC796802-2196-405F-A5D7-0ABE452049C8}" dt="2026-03-14T16:36:00.571" v="7073" actId="1036"/>
          <ac:spMkLst>
            <pc:docMk/>
            <pc:sldMk cId="952275117" sldId="593"/>
            <ac:spMk id="1008" creationId="{3395DBB6-18F3-F817-A0C0-9DE4194FC74F}"/>
          </ac:spMkLst>
        </pc:spChg>
        <pc:spChg chg="mod">
          <ac:chgData name="Lanier, Amanda" userId="67a937d8-2c5e-49f4-8615-e6bf9911ff22" providerId="ADAL" clId="{DC796802-2196-405F-A5D7-0ABE452049C8}" dt="2026-03-14T16:35:40.885" v="7049" actId="1035"/>
          <ac:spMkLst>
            <pc:docMk/>
            <pc:sldMk cId="952275117" sldId="593"/>
            <ac:spMk id="1009" creationId="{6C504233-A170-4E8B-054C-05E206F24C94}"/>
          </ac:spMkLst>
        </pc:spChg>
        <pc:grpChg chg="mod">
          <ac:chgData name="Lanier, Amanda" userId="67a937d8-2c5e-49f4-8615-e6bf9911ff22" providerId="ADAL" clId="{DC796802-2196-405F-A5D7-0ABE452049C8}" dt="2026-03-14T16:35:40.885" v="7049" actId="1035"/>
          <ac:grpSpMkLst>
            <pc:docMk/>
            <pc:sldMk cId="952275117" sldId="593"/>
            <ac:grpSpMk id="1014" creationId="{97D7ED29-0E90-9BB8-AEA3-860ACDD42C2E}"/>
          </ac:grpSpMkLst>
        </pc:grpChg>
        <pc:grpChg chg="mod">
          <ac:chgData name="Lanier, Amanda" userId="67a937d8-2c5e-49f4-8615-e6bf9911ff22" providerId="ADAL" clId="{DC796802-2196-405F-A5D7-0ABE452049C8}" dt="2026-03-14T16:35:40.885" v="7049" actId="1035"/>
          <ac:grpSpMkLst>
            <pc:docMk/>
            <pc:sldMk cId="952275117" sldId="593"/>
            <ac:grpSpMk id="1018" creationId="{55666DD5-53F6-4BFC-D3A5-8BB0B44CDB7B}"/>
          </ac:grpSpMkLst>
        </pc:grpChg>
      </pc:sldChg>
      <pc:sldChg chg="addSp delSp modSp add del mod modClrScheme modAnim chgLayout">
        <pc:chgData name="Lanier, Amanda" userId="67a937d8-2c5e-49f4-8615-e6bf9911ff22" providerId="ADAL" clId="{DC796802-2196-405F-A5D7-0ABE452049C8}" dt="2026-03-14T16:43:19.277" v="7398" actId="2696"/>
        <pc:sldMkLst>
          <pc:docMk/>
          <pc:sldMk cId="420459278" sldId="595"/>
        </pc:sldMkLst>
        <pc:spChg chg="mod ord">
          <ac:chgData name="Lanier, Amanda" userId="67a937d8-2c5e-49f4-8615-e6bf9911ff22" providerId="ADAL" clId="{DC796802-2196-405F-A5D7-0ABE452049C8}" dt="2026-03-14T16:37:13.205" v="7089" actId="700"/>
          <ac:spMkLst>
            <pc:docMk/>
            <pc:sldMk cId="420459278" sldId="595"/>
            <ac:spMk id="2" creationId="{6D24BE03-68A7-C8F3-9B80-FB413A35BC9A}"/>
          </ac:spMkLst>
        </pc:spChg>
        <pc:spChg chg="mod ord">
          <ac:chgData name="Lanier, Amanda" userId="67a937d8-2c5e-49f4-8615-e6bf9911ff22" providerId="ADAL" clId="{DC796802-2196-405F-A5D7-0ABE452049C8}" dt="2026-03-14T16:37:13.205" v="7089" actId="700"/>
          <ac:spMkLst>
            <pc:docMk/>
            <pc:sldMk cId="420459278" sldId="595"/>
            <ac:spMk id="3" creationId="{2CF24AF5-FAA1-C3B0-A9D2-4327ED407DFB}"/>
          </ac:spMkLst>
        </pc:spChg>
        <pc:spChg chg="mod">
          <ac:chgData name="Lanier, Amanda" userId="67a937d8-2c5e-49f4-8615-e6bf9911ff22" providerId="ADAL" clId="{DC796802-2196-405F-A5D7-0ABE452049C8}" dt="2026-03-14T16:38:07.338" v="7103" actId="1076"/>
          <ac:spMkLst>
            <pc:docMk/>
            <pc:sldMk cId="420459278" sldId="595"/>
            <ac:spMk id="5" creationId="{1AF34E28-C97F-88BE-DFDB-667DFA47057E}"/>
          </ac:spMkLst>
        </pc:spChg>
        <pc:spChg chg="add del mod ord">
          <ac:chgData name="Lanier, Amanda" userId="67a937d8-2c5e-49f4-8615-e6bf9911ff22" providerId="ADAL" clId="{DC796802-2196-405F-A5D7-0ABE452049C8}" dt="2026-03-14T16:37:13.205" v="7089" actId="700"/>
          <ac:spMkLst>
            <pc:docMk/>
            <pc:sldMk cId="420459278" sldId="595"/>
            <ac:spMk id="6" creationId="{D0D73D44-B7E1-A24F-9048-2F9DF7E4EB1D}"/>
          </ac:spMkLst>
        </pc:spChg>
        <pc:spChg chg="add del mod ord">
          <ac:chgData name="Lanier, Amanda" userId="67a937d8-2c5e-49f4-8615-e6bf9911ff22" providerId="ADAL" clId="{DC796802-2196-405F-A5D7-0ABE452049C8}" dt="2026-03-14T16:37:13.205" v="7089" actId="700"/>
          <ac:spMkLst>
            <pc:docMk/>
            <pc:sldMk cId="420459278" sldId="595"/>
            <ac:spMk id="7" creationId="{88A8A483-754A-DA49-CAE5-8F8C73831F1F}"/>
          </ac:spMkLst>
        </pc:spChg>
        <pc:spChg chg="add del mod ord">
          <ac:chgData name="Lanier, Amanda" userId="67a937d8-2c5e-49f4-8615-e6bf9911ff22" providerId="ADAL" clId="{DC796802-2196-405F-A5D7-0ABE452049C8}" dt="2026-03-14T16:37:53.474" v="7099" actId="478"/>
          <ac:spMkLst>
            <pc:docMk/>
            <pc:sldMk cId="420459278" sldId="595"/>
            <ac:spMk id="8" creationId="{2F0A05A8-E1ED-21A3-9893-31ED393EF3B7}"/>
          </ac:spMkLst>
        </pc:spChg>
        <pc:picChg chg="mod">
          <ac:chgData name="Lanier, Amanda" userId="67a937d8-2c5e-49f4-8615-e6bf9911ff22" providerId="ADAL" clId="{DC796802-2196-405F-A5D7-0ABE452049C8}" dt="2026-03-14T16:38:19.370" v="7106" actId="688"/>
          <ac:picMkLst>
            <pc:docMk/>
            <pc:sldMk cId="420459278" sldId="595"/>
            <ac:picMk id="4" creationId="{07457B4F-91F4-D6FC-DED2-D50D00BC2D01}"/>
          </ac:picMkLst>
        </pc:picChg>
      </pc:sldChg>
      <pc:sldChg chg="addSp modSp add mod addAnim delAnim modAnim">
        <pc:chgData name="Lanier, Amanda" userId="67a937d8-2c5e-49f4-8615-e6bf9911ff22" providerId="ADAL" clId="{DC796802-2196-405F-A5D7-0ABE452049C8}" dt="2026-03-14T16:45:26.220" v="7423" actId="403"/>
        <pc:sldMkLst>
          <pc:docMk/>
          <pc:sldMk cId="690879120" sldId="595"/>
        </pc:sldMkLst>
        <pc:spChg chg="mod">
          <ac:chgData name="Lanier, Amanda" userId="67a937d8-2c5e-49f4-8615-e6bf9911ff22" providerId="ADAL" clId="{DC796802-2196-405F-A5D7-0ABE452049C8}" dt="2026-03-14T16:45:16.202" v="7421" actId="14100"/>
          <ac:spMkLst>
            <pc:docMk/>
            <pc:sldMk cId="690879120" sldId="595"/>
            <ac:spMk id="5" creationId="{1AF34E28-C97F-88BE-DFDB-667DFA47057E}"/>
          </ac:spMkLst>
        </pc:spChg>
        <pc:spChg chg="add mod">
          <ac:chgData name="Lanier, Amanda" userId="67a937d8-2c5e-49f4-8615-e6bf9911ff22" providerId="ADAL" clId="{DC796802-2196-405F-A5D7-0ABE452049C8}" dt="2026-03-14T16:45:26.220" v="7423" actId="403"/>
          <ac:spMkLst>
            <pc:docMk/>
            <pc:sldMk cId="690879120" sldId="595"/>
            <ac:spMk id="6" creationId="{DF1B7445-4FE4-7AB7-82A2-3F90D3EDA4F3}"/>
          </ac:spMkLst>
        </pc:spChg>
      </pc:sldChg>
      <pc:sldChg chg="modSp add del mod">
        <pc:chgData name="Lanier, Amanda" userId="67a937d8-2c5e-49f4-8615-e6bf9911ff22" providerId="ADAL" clId="{DC796802-2196-405F-A5D7-0ABE452049C8}" dt="2026-03-14T18:47:38.607" v="7439" actId="2696"/>
        <pc:sldMkLst>
          <pc:docMk/>
          <pc:sldMk cId="514404430" sldId="596"/>
        </pc:sldMkLst>
        <pc:spChg chg="mod">
          <ac:chgData name="Lanier, Amanda" userId="67a937d8-2c5e-49f4-8615-e6bf9911ff22" providerId="ADAL" clId="{DC796802-2196-405F-A5D7-0ABE452049C8}" dt="2026-03-14T16:45:48.879" v="7424" actId="207"/>
          <ac:spMkLst>
            <pc:docMk/>
            <pc:sldMk cId="514404430" sldId="596"/>
            <ac:spMk id="3" creationId="{8F31CEDA-F53A-45BA-10C2-280EFAA49E31}"/>
          </ac:spMkLst>
        </pc:spChg>
      </pc:sldChg>
      <pc:sldChg chg="addSp delSp modSp add del mod modClrScheme chgLayout">
        <pc:chgData name="Lanier, Amanda" userId="67a937d8-2c5e-49f4-8615-e6bf9911ff22" providerId="ADAL" clId="{DC796802-2196-405F-A5D7-0ABE452049C8}" dt="2026-03-14T16:43:19.277" v="7398" actId="2696"/>
        <pc:sldMkLst>
          <pc:docMk/>
          <pc:sldMk cId="1538158528" sldId="596"/>
        </pc:sldMkLst>
        <pc:spChg chg="add del mod ord">
          <ac:chgData name="Lanier, Amanda" userId="67a937d8-2c5e-49f4-8615-e6bf9911ff22" providerId="ADAL" clId="{DC796802-2196-405F-A5D7-0ABE452049C8}" dt="2026-03-14T16:38:44.444" v="7108" actId="478"/>
          <ac:spMkLst>
            <pc:docMk/>
            <pc:sldMk cId="1538158528" sldId="596"/>
            <ac:spMk id="6" creationId="{AFD71CA6-3220-644D-E447-D28DF92327CD}"/>
          </ac:spMkLst>
        </pc:spChg>
      </pc:sldChg>
      <pc:sldChg chg="add">
        <pc:chgData name="Lanier, Amanda" userId="67a937d8-2c5e-49f4-8615-e6bf9911ff22" providerId="ADAL" clId="{DC796802-2196-405F-A5D7-0ABE452049C8}" dt="2026-03-14T18:47:46.358" v="7440"/>
        <pc:sldMkLst>
          <pc:docMk/>
          <pc:sldMk cId="3881550124" sldId="596"/>
        </pc:sldMkLst>
      </pc:sldChg>
      <pc:sldChg chg="addSp delSp modSp add del mod modClrScheme chgLayout">
        <pc:chgData name="Lanier, Amanda" userId="67a937d8-2c5e-49f4-8615-e6bf9911ff22" providerId="ADAL" clId="{DC796802-2196-405F-A5D7-0ABE452049C8}" dt="2026-03-14T16:39:55.128" v="7167" actId="2696"/>
        <pc:sldMkLst>
          <pc:docMk/>
          <pc:sldMk cId="2418103531" sldId="597"/>
        </pc:sldMkLst>
        <pc:spChg chg="mod ord">
          <ac:chgData name="Lanier, Amanda" userId="67a937d8-2c5e-49f4-8615-e6bf9911ff22" providerId="ADAL" clId="{DC796802-2196-405F-A5D7-0ABE452049C8}" dt="2026-03-14T16:39:18.821" v="7111" actId="700"/>
          <ac:spMkLst>
            <pc:docMk/>
            <pc:sldMk cId="2418103531" sldId="597"/>
            <ac:spMk id="2" creationId="{A7B3340F-6E9D-B74C-385A-33EEDBB53438}"/>
          </ac:spMkLst>
        </pc:spChg>
        <pc:spChg chg="mod ord">
          <ac:chgData name="Lanier, Amanda" userId="67a937d8-2c5e-49f4-8615-e6bf9911ff22" providerId="ADAL" clId="{DC796802-2196-405F-A5D7-0ABE452049C8}" dt="2026-03-14T16:39:18.821" v="7111" actId="700"/>
          <ac:spMkLst>
            <pc:docMk/>
            <pc:sldMk cId="2418103531" sldId="597"/>
            <ac:spMk id="3" creationId="{25CCE7DC-210D-0959-0895-0C3B98DA1D74}"/>
          </ac:spMkLst>
        </pc:spChg>
        <pc:spChg chg="mod">
          <ac:chgData name="Lanier, Amanda" userId="67a937d8-2c5e-49f4-8615-e6bf9911ff22" providerId="ADAL" clId="{DC796802-2196-405F-A5D7-0ABE452049C8}" dt="2026-03-14T16:39:46.899" v="7165" actId="5793"/>
          <ac:spMkLst>
            <pc:docMk/>
            <pc:sldMk cId="2418103531" sldId="597"/>
            <ac:spMk id="4" creationId="{306D329D-ABCD-1F9C-A4FA-6837322DD8FD}"/>
          </ac:spMkLst>
        </pc:spChg>
        <pc:spChg chg="mod">
          <ac:chgData name="Lanier, Amanda" userId="67a937d8-2c5e-49f4-8615-e6bf9911ff22" providerId="ADAL" clId="{DC796802-2196-405F-A5D7-0ABE452049C8}" dt="2026-03-14T16:39:36.185" v="7162" actId="1076"/>
          <ac:spMkLst>
            <pc:docMk/>
            <pc:sldMk cId="2418103531" sldId="597"/>
            <ac:spMk id="7" creationId="{F0BA927A-3D5E-D587-B65D-B1A23E1760A0}"/>
          </ac:spMkLst>
        </pc:spChg>
        <pc:spChg chg="add del mod ord">
          <ac:chgData name="Lanier, Amanda" userId="67a937d8-2c5e-49f4-8615-e6bf9911ff22" providerId="ADAL" clId="{DC796802-2196-405F-A5D7-0ABE452049C8}" dt="2026-03-14T16:39:03.190" v="7109" actId="700"/>
          <ac:spMkLst>
            <pc:docMk/>
            <pc:sldMk cId="2418103531" sldId="597"/>
            <ac:spMk id="8" creationId="{222F5723-8218-ECB2-F094-8A336D3DC604}"/>
          </ac:spMkLst>
        </pc:spChg>
        <pc:spChg chg="add del mod ord">
          <ac:chgData name="Lanier, Amanda" userId="67a937d8-2c5e-49f4-8615-e6bf9911ff22" providerId="ADAL" clId="{DC796802-2196-405F-A5D7-0ABE452049C8}" dt="2026-03-14T16:39:03.190" v="7109" actId="700"/>
          <ac:spMkLst>
            <pc:docMk/>
            <pc:sldMk cId="2418103531" sldId="597"/>
            <ac:spMk id="9" creationId="{F71BA72A-9FB5-4AEA-F1BE-A0B316A143CF}"/>
          </ac:spMkLst>
        </pc:spChg>
        <pc:spChg chg="add del mod ord">
          <ac:chgData name="Lanier, Amanda" userId="67a937d8-2c5e-49f4-8615-e6bf9911ff22" providerId="ADAL" clId="{DC796802-2196-405F-A5D7-0ABE452049C8}" dt="2026-03-14T16:39:18.821" v="7111" actId="700"/>
          <ac:spMkLst>
            <pc:docMk/>
            <pc:sldMk cId="2418103531" sldId="597"/>
            <ac:spMk id="10" creationId="{DFFF6C17-72CD-41F7-0435-5C2FA3043180}"/>
          </ac:spMkLst>
        </pc:spChg>
        <pc:spChg chg="add mod ord">
          <ac:chgData name="Lanier, Amanda" userId="67a937d8-2c5e-49f4-8615-e6bf9911ff22" providerId="ADAL" clId="{DC796802-2196-405F-A5D7-0ABE452049C8}" dt="2026-03-14T16:39:29.605" v="7161" actId="20577"/>
          <ac:spMkLst>
            <pc:docMk/>
            <pc:sldMk cId="2418103531" sldId="597"/>
            <ac:spMk id="11" creationId="{2CB2985E-BAE9-380D-11FF-EF4E31EAA7C8}"/>
          </ac:spMkLst>
        </pc:spChg>
        <pc:spChg chg="add del mod ord">
          <ac:chgData name="Lanier, Amanda" userId="67a937d8-2c5e-49f4-8615-e6bf9911ff22" providerId="ADAL" clId="{DC796802-2196-405F-A5D7-0ABE452049C8}" dt="2026-03-14T16:39:50.327" v="7166" actId="478"/>
          <ac:spMkLst>
            <pc:docMk/>
            <pc:sldMk cId="2418103531" sldId="597"/>
            <ac:spMk id="12" creationId="{CA69A737-210D-22EE-99EA-59D8568F9704}"/>
          </ac:spMkLst>
        </pc:spChg>
        <pc:picChg chg="mod">
          <ac:chgData name="Lanier, Amanda" userId="67a937d8-2c5e-49f4-8615-e6bf9911ff22" providerId="ADAL" clId="{DC796802-2196-405F-A5D7-0ABE452049C8}" dt="2026-03-14T16:39:37.686" v="7163" actId="1076"/>
          <ac:picMkLst>
            <pc:docMk/>
            <pc:sldMk cId="2418103531" sldId="597"/>
            <ac:picMk id="6" creationId="{C1C62A93-DCE4-018C-35A8-4B98C6662FA3}"/>
          </ac:picMkLst>
        </pc:picChg>
      </pc:sldChg>
      <pc:sldChg chg="addSp modSp add">
        <pc:chgData name="Lanier, Amanda" userId="67a937d8-2c5e-49f4-8615-e6bf9911ff22" providerId="ADAL" clId="{DC796802-2196-405F-A5D7-0ABE452049C8}" dt="2026-03-14T19:11:03.655" v="8290"/>
        <pc:sldMkLst>
          <pc:docMk/>
          <pc:sldMk cId="916282036" sldId="598"/>
        </pc:sldMkLst>
        <pc:picChg chg="add mod">
          <ac:chgData name="Lanier, Amanda" userId="67a937d8-2c5e-49f4-8615-e6bf9911ff22" providerId="ADAL" clId="{DC796802-2196-405F-A5D7-0ABE452049C8}" dt="2026-03-14T19:11:03.655" v="8290"/>
          <ac:picMkLst>
            <pc:docMk/>
            <pc:sldMk cId="916282036" sldId="598"/>
            <ac:picMk id="5" creationId="{7C285DE1-E156-8091-FB26-70B2FBC7012C}"/>
          </ac:picMkLst>
        </pc:picChg>
      </pc:sldChg>
      <pc:sldChg chg="add del ord">
        <pc:chgData name="Lanier, Amanda" userId="67a937d8-2c5e-49f4-8615-e6bf9911ff22" providerId="ADAL" clId="{DC796802-2196-405F-A5D7-0ABE452049C8}" dt="2026-03-14T16:46:14.300" v="7427" actId="2696"/>
        <pc:sldMkLst>
          <pc:docMk/>
          <pc:sldMk cId="2352204260" sldId="598"/>
        </pc:sldMkLst>
      </pc:sldChg>
      <pc:sldChg chg="delSp modSp add del mod modClrScheme chgLayout">
        <pc:chgData name="Lanier, Amanda" userId="67a937d8-2c5e-49f4-8615-e6bf9911ff22" providerId="ADAL" clId="{DC796802-2196-405F-A5D7-0ABE452049C8}" dt="2026-03-14T16:43:19.277" v="7398" actId="2696"/>
        <pc:sldMkLst>
          <pc:docMk/>
          <pc:sldMk cId="3127631923" sldId="598"/>
        </pc:sldMkLst>
        <pc:spChg chg="mod ord">
          <ac:chgData name="Lanier, Amanda" userId="67a937d8-2c5e-49f4-8615-e6bf9911ff22" providerId="ADAL" clId="{DC796802-2196-405F-A5D7-0ABE452049C8}" dt="2026-03-14T16:43:07.889" v="7397" actId="20577"/>
          <ac:spMkLst>
            <pc:docMk/>
            <pc:sldMk cId="3127631923" sldId="598"/>
            <ac:spMk id="4" creationId="{73EC33CF-F2D0-3A81-B5CB-326CE80F8BBB}"/>
          </ac:spMkLst>
        </pc:spChg>
        <pc:spChg chg="mod">
          <ac:chgData name="Lanier, Amanda" userId="67a937d8-2c5e-49f4-8615-e6bf9911ff22" providerId="ADAL" clId="{DC796802-2196-405F-A5D7-0ABE452049C8}" dt="2026-03-14T16:42:49.787" v="7363" actId="27636"/>
          <ac:spMkLst>
            <pc:docMk/>
            <pc:sldMk cId="3127631923" sldId="598"/>
            <ac:spMk id="7" creationId="{095EBC21-EA05-6356-5A05-8EDE295C6009}"/>
          </ac:spMkLst>
        </pc:spChg>
      </pc:sldChg>
      <pc:sldChg chg="add del ord">
        <pc:chgData name="Lanier, Amanda" userId="67a937d8-2c5e-49f4-8615-e6bf9911ff22" providerId="ADAL" clId="{DC796802-2196-405F-A5D7-0ABE452049C8}" dt="2026-03-14T16:46:50.661" v="7431" actId="47"/>
        <pc:sldMkLst>
          <pc:docMk/>
          <pc:sldMk cId="3416006501" sldId="599"/>
        </pc:sldMkLst>
      </pc:sldChg>
      <pc:sldChg chg="add">
        <pc:chgData name="Lanier, Amanda" userId="67a937d8-2c5e-49f4-8615-e6bf9911ff22" providerId="ADAL" clId="{DC796802-2196-405F-A5D7-0ABE452049C8}" dt="2026-03-08T21:10:03.983" v="4265"/>
        <pc:sldMkLst>
          <pc:docMk/>
          <pc:sldMk cId="1006861838" sldId="760"/>
        </pc:sldMkLst>
      </pc:sldChg>
      <pc:sldChg chg="add">
        <pc:chgData name="Lanier, Amanda" userId="67a937d8-2c5e-49f4-8615-e6bf9911ff22" providerId="ADAL" clId="{DC796802-2196-405F-A5D7-0ABE452049C8}" dt="2026-03-08T21:10:03.983" v="4265"/>
        <pc:sldMkLst>
          <pc:docMk/>
          <pc:sldMk cId="881869416" sldId="762"/>
        </pc:sldMkLst>
      </pc:sldChg>
      <pc:sldChg chg="modSp add mod">
        <pc:chgData name="Lanier, Amanda" userId="67a937d8-2c5e-49f4-8615-e6bf9911ff22" providerId="ADAL" clId="{DC796802-2196-405F-A5D7-0ABE452049C8}" dt="2026-03-14T18:49:16.855" v="7448" actId="1035"/>
        <pc:sldMkLst>
          <pc:docMk/>
          <pc:sldMk cId="960291493" sldId="783"/>
        </pc:sldMkLst>
        <pc:spChg chg="mod">
          <ac:chgData name="Lanier, Amanda" userId="67a937d8-2c5e-49f4-8615-e6bf9911ff22" providerId="ADAL" clId="{DC796802-2196-405F-A5D7-0ABE452049C8}" dt="2026-03-08T21:20:57.233" v="4354" actId="27636"/>
          <ac:spMkLst>
            <pc:docMk/>
            <pc:sldMk cId="960291493" sldId="783"/>
            <ac:spMk id="3" creationId="{A1EADBA3-8F4D-6472-1DC1-8BD1105296C5}"/>
          </ac:spMkLst>
        </pc:spChg>
        <pc:spChg chg="mod">
          <ac:chgData name="Lanier, Amanda" userId="67a937d8-2c5e-49f4-8615-e6bf9911ff22" providerId="ADAL" clId="{DC796802-2196-405F-A5D7-0ABE452049C8}" dt="2026-03-14T18:49:16.855" v="7448" actId="1035"/>
          <ac:spMkLst>
            <pc:docMk/>
            <pc:sldMk cId="960291493" sldId="783"/>
            <ac:spMk id="12" creationId="{743FD9A1-BB13-6011-4DF9-E5979132FA52}"/>
          </ac:spMkLst>
        </pc:spChg>
        <pc:picChg chg="mod">
          <ac:chgData name="Lanier, Amanda" userId="67a937d8-2c5e-49f4-8615-e6bf9911ff22" providerId="ADAL" clId="{DC796802-2196-405F-A5D7-0ABE452049C8}" dt="2026-03-14T18:49:16.855" v="7448" actId="1035"/>
          <ac:picMkLst>
            <pc:docMk/>
            <pc:sldMk cId="960291493" sldId="783"/>
            <ac:picMk id="11" creationId="{418B0333-8790-1153-C253-070E68C9B9F5}"/>
          </ac:picMkLst>
        </pc:picChg>
      </pc:sldChg>
      <pc:sldChg chg="add ord">
        <pc:chgData name="Lanier, Amanda" userId="67a937d8-2c5e-49f4-8615-e6bf9911ff22" providerId="ADAL" clId="{DC796802-2196-405F-A5D7-0ABE452049C8}" dt="2026-03-14T19:15:50.495" v="8347"/>
        <pc:sldMkLst>
          <pc:docMk/>
          <pc:sldMk cId="335370514" sldId="784"/>
        </pc:sldMkLst>
      </pc:sldChg>
      <pc:sldChg chg="addSp modSp add del mod ord modAnim">
        <pc:chgData name="Lanier, Amanda" userId="67a937d8-2c5e-49f4-8615-e6bf9911ff22" providerId="ADAL" clId="{DC796802-2196-405F-A5D7-0ABE452049C8}" dt="2026-03-14T13:42:34.130" v="6138" actId="2696"/>
        <pc:sldMkLst>
          <pc:docMk/>
          <pc:sldMk cId="3875664354" sldId="784"/>
        </pc:sldMkLst>
        <pc:spChg chg="mod">
          <ac:chgData name="Lanier, Amanda" userId="67a937d8-2c5e-49f4-8615-e6bf9911ff22" providerId="ADAL" clId="{DC796802-2196-405F-A5D7-0ABE452049C8}" dt="2026-03-14T13:42:27.513" v="6137" actId="313"/>
          <ac:spMkLst>
            <pc:docMk/>
            <pc:sldMk cId="3875664354" sldId="784"/>
            <ac:spMk id="2" creationId="{581C6527-2117-BEE6-5C1C-912FBE480A39}"/>
          </ac:spMkLst>
        </pc:spChg>
        <pc:spChg chg="mod">
          <ac:chgData name="Lanier, Amanda" userId="67a937d8-2c5e-49f4-8615-e6bf9911ff22" providerId="ADAL" clId="{DC796802-2196-405F-A5D7-0ABE452049C8}" dt="2026-03-14T13:40:43.363" v="6026" actId="113"/>
          <ac:spMkLst>
            <pc:docMk/>
            <pc:sldMk cId="3875664354" sldId="784"/>
            <ac:spMk id="4" creationId="{DCFC79E5-B228-8BB4-2D5A-BB6ECCED55B5}"/>
          </ac:spMkLst>
        </pc:spChg>
        <pc:spChg chg="add mod">
          <ac:chgData name="Lanier, Amanda" userId="67a937d8-2c5e-49f4-8615-e6bf9911ff22" providerId="ADAL" clId="{DC796802-2196-405F-A5D7-0ABE452049C8}" dt="2026-03-14T13:37:31.077" v="6002" actId="1076"/>
          <ac:spMkLst>
            <pc:docMk/>
            <pc:sldMk cId="3875664354" sldId="784"/>
            <ac:spMk id="6" creationId="{9128178E-5913-C8C1-BABC-7DAD5F797EEF}"/>
          </ac:spMkLst>
        </pc:spChg>
      </pc:sldChg>
      <pc:sldChg chg="modSp add mod">
        <pc:chgData name="Lanier, Amanda" userId="67a937d8-2c5e-49f4-8615-e6bf9911ff22" providerId="ADAL" clId="{DC796802-2196-405F-A5D7-0ABE452049C8}" dt="2026-03-08T21:24:26.843" v="4410" actId="1076"/>
        <pc:sldMkLst>
          <pc:docMk/>
          <pc:sldMk cId="0" sldId="802"/>
        </pc:sldMkLst>
        <pc:spChg chg="mod">
          <ac:chgData name="Lanier, Amanda" userId="67a937d8-2c5e-49f4-8615-e6bf9911ff22" providerId="ADAL" clId="{DC796802-2196-405F-A5D7-0ABE452049C8}" dt="2026-03-08T21:24:06.460" v="4406" actId="14100"/>
          <ac:spMkLst>
            <pc:docMk/>
            <pc:sldMk cId="0" sldId="802"/>
            <ac:spMk id="6" creationId="{CD4CD5BD-B02C-EC3B-EEC8-93B983783C8B}"/>
          </ac:spMkLst>
        </pc:spChg>
        <pc:spChg chg="mod">
          <ac:chgData name="Lanier, Amanda" userId="67a937d8-2c5e-49f4-8615-e6bf9911ff22" providerId="ADAL" clId="{DC796802-2196-405F-A5D7-0ABE452049C8}" dt="2026-03-08T21:23:46.012" v="4402" actId="1076"/>
          <ac:spMkLst>
            <pc:docMk/>
            <pc:sldMk cId="0" sldId="802"/>
            <ac:spMk id="7" creationId="{EFFCEBC5-45B3-7030-522C-D7D1C316959C}"/>
          </ac:spMkLst>
        </pc:spChg>
        <pc:spChg chg="mod">
          <ac:chgData name="Lanier, Amanda" userId="67a937d8-2c5e-49f4-8615-e6bf9911ff22" providerId="ADAL" clId="{DC796802-2196-405F-A5D7-0ABE452049C8}" dt="2026-03-08T21:23:40.222" v="4401" actId="1076"/>
          <ac:spMkLst>
            <pc:docMk/>
            <pc:sldMk cId="0" sldId="802"/>
            <ac:spMk id="9" creationId="{ECABB435-D828-E1E0-A69D-80C04465D689}"/>
          </ac:spMkLst>
        </pc:spChg>
        <pc:spChg chg="mod">
          <ac:chgData name="Lanier, Amanda" userId="67a937d8-2c5e-49f4-8615-e6bf9911ff22" providerId="ADAL" clId="{DC796802-2196-405F-A5D7-0ABE452049C8}" dt="2026-03-08T21:22:28.777" v="4370" actId="1076"/>
          <ac:spMkLst>
            <pc:docMk/>
            <pc:sldMk cId="0" sldId="802"/>
            <ac:spMk id="13" creationId="{550B5651-443F-BEE0-D45F-22E2DC3ADA01}"/>
          </ac:spMkLst>
        </pc:spChg>
        <pc:spChg chg="mod">
          <ac:chgData name="Lanier, Amanda" userId="67a937d8-2c5e-49f4-8615-e6bf9911ff22" providerId="ADAL" clId="{DC796802-2196-405F-A5D7-0ABE452049C8}" dt="2026-03-08T21:24:26.843" v="4410" actId="1076"/>
          <ac:spMkLst>
            <pc:docMk/>
            <pc:sldMk cId="0" sldId="802"/>
            <ac:spMk id="15" creationId="{2E861A52-A82D-4004-9B67-6C17F4656129}"/>
          </ac:spMkLst>
        </pc:spChg>
        <pc:spChg chg="mod">
          <ac:chgData name="Lanier, Amanda" userId="67a937d8-2c5e-49f4-8615-e6bf9911ff22" providerId="ADAL" clId="{DC796802-2196-405F-A5D7-0ABE452049C8}" dt="2026-03-08T21:23:06.003" v="4393" actId="1037"/>
          <ac:spMkLst>
            <pc:docMk/>
            <pc:sldMk cId="0" sldId="802"/>
            <ac:spMk id="84" creationId="{00000000-0000-0000-0000-000000000000}"/>
          </ac:spMkLst>
        </pc:spChg>
        <pc:picChg chg="mod">
          <ac:chgData name="Lanier, Amanda" userId="67a937d8-2c5e-49f4-8615-e6bf9911ff22" providerId="ADAL" clId="{DC796802-2196-405F-A5D7-0ABE452049C8}" dt="2026-03-08T21:23:52.776" v="4404" actId="1076"/>
          <ac:picMkLst>
            <pc:docMk/>
            <pc:sldMk cId="0" sldId="802"/>
            <ac:picMk id="3" creationId="{3D9C57BF-EE41-EE13-DCA6-FDC00440BB5C}"/>
          </ac:picMkLst>
        </pc:picChg>
        <pc:picChg chg="mod">
          <ac:chgData name="Lanier, Amanda" userId="67a937d8-2c5e-49f4-8615-e6bf9911ff22" providerId="ADAL" clId="{DC796802-2196-405F-A5D7-0ABE452049C8}" dt="2026-03-08T21:23:33.245" v="4400" actId="1076"/>
          <ac:picMkLst>
            <pc:docMk/>
            <pc:sldMk cId="0" sldId="802"/>
            <ac:picMk id="5" creationId="{E761E414-08AD-CA33-CC3A-4E91B58470BC}"/>
          </ac:picMkLst>
        </pc:picChg>
        <pc:picChg chg="mod">
          <ac:chgData name="Lanier, Amanda" userId="67a937d8-2c5e-49f4-8615-e6bf9911ff22" providerId="ADAL" clId="{DC796802-2196-405F-A5D7-0ABE452049C8}" dt="2026-03-08T21:22:46.211" v="4374" actId="1076"/>
          <ac:picMkLst>
            <pc:docMk/>
            <pc:sldMk cId="0" sldId="802"/>
            <ac:picMk id="86" creationId="{00000000-0000-0000-0000-000000000000}"/>
          </ac:picMkLst>
        </pc:picChg>
      </pc:sldChg>
      <pc:sldChg chg="add del">
        <pc:chgData name="Lanier, Amanda" userId="67a937d8-2c5e-49f4-8615-e6bf9911ff22" providerId="ADAL" clId="{DC796802-2196-405F-A5D7-0ABE452049C8}" dt="2026-03-14T18:47:49.387" v="7441" actId="47"/>
        <pc:sldMkLst>
          <pc:docMk/>
          <pc:sldMk cId="1317495357" sldId="813"/>
        </pc:sldMkLst>
      </pc:sldChg>
      <pc:sldChg chg="add del">
        <pc:chgData name="Lanier, Amanda" userId="67a937d8-2c5e-49f4-8615-e6bf9911ff22" providerId="ADAL" clId="{DC796802-2196-405F-A5D7-0ABE452049C8}" dt="2026-03-14T16:32:25.255" v="7027" actId="2696"/>
        <pc:sldMkLst>
          <pc:docMk/>
          <pc:sldMk cId="1548874950" sldId="813"/>
        </pc:sldMkLst>
      </pc:sldChg>
      <pc:sldChg chg="add del">
        <pc:chgData name="Lanier, Amanda" userId="67a937d8-2c5e-49f4-8615-e6bf9911ff22" providerId="ADAL" clId="{DC796802-2196-405F-A5D7-0ABE452049C8}" dt="2026-03-14T13:52:51.220" v="6691" actId="47"/>
        <pc:sldMkLst>
          <pc:docMk/>
          <pc:sldMk cId="4233360816" sldId="814"/>
        </pc:sldMkLst>
      </pc:sldChg>
      <pc:sldChg chg="modSp add mod modClrScheme chgLayout">
        <pc:chgData name="Lanier, Amanda" userId="67a937d8-2c5e-49f4-8615-e6bf9911ff22" providerId="ADAL" clId="{DC796802-2196-405F-A5D7-0ABE452049C8}" dt="2026-03-08T21:22:08.359" v="4369" actId="1076"/>
        <pc:sldMkLst>
          <pc:docMk/>
          <pc:sldMk cId="88181772" sldId="815"/>
        </pc:sldMkLst>
        <pc:spChg chg="mod ord">
          <ac:chgData name="Lanier, Amanda" userId="67a937d8-2c5e-49f4-8615-e6bf9911ff22" providerId="ADAL" clId="{DC796802-2196-405F-A5D7-0ABE452049C8}" dt="2026-03-08T21:22:08.359" v="4369" actId="1076"/>
          <ac:spMkLst>
            <pc:docMk/>
            <pc:sldMk cId="88181772" sldId="815"/>
            <ac:spMk id="2" creationId="{992E0B8F-32EC-1661-E4E6-CAF38E1CE967}"/>
          </ac:spMkLst>
        </pc:spChg>
        <pc:spChg chg="mod ord">
          <ac:chgData name="Lanier, Amanda" userId="67a937d8-2c5e-49f4-8615-e6bf9911ff22" providerId="ADAL" clId="{DC796802-2196-405F-A5D7-0ABE452049C8}" dt="2026-03-08T21:21:45.705" v="4364" actId="14100"/>
          <ac:spMkLst>
            <pc:docMk/>
            <pc:sldMk cId="88181772" sldId="815"/>
            <ac:spMk id="3" creationId="{BE21E94E-4660-B382-93B6-FB023F4EAF77}"/>
          </ac:spMkLst>
        </pc:spChg>
        <pc:spChg chg="mod">
          <ac:chgData name="Lanier, Amanda" userId="67a937d8-2c5e-49f4-8615-e6bf9911ff22" providerId="ADAL" clId="{DC796802-2196-405F-A5D7-0ABE452049C8}" dt="2026-03-08T21:21:15.497" v="4357" actId="1076"/>
          <ac:spMkLst>
            <pc:docMk/>
            <pc:sldMk cId="88181772" sldId="815"/>
            <ac:spMk id="5" creationId="{22E0B6A9-8446-62B3-47E7-86D624299F34}"/>
          </ac:spMkLst>
        </pc:spChg>
        <pc:picChg chg="mod">
          <ac:chgData name="Lanier, Amanda" userId="67a937d8-2c5e-49f4-8615-e6bf9911ff22" providerId="ADAL" clId="{DC796802-2196-405F-A5D7-0ABE452049C8}" dt="2026-03-08T21:21:29.732" v="4360" actId="1076"/>
          <ac:picMkLst>
            <pc:docMk/>
            <pc:sldMk cId="88181772" sldId="815"/>
            <ac:picMk id="4" creationId="{25746D73-EFC3-ED9D-F82B-66AF5FDCCD7D}"/>
          </ac:picMkLst>
        </pc:picChg>
      </pc:sldChg>
      <pc:sldChg chg="modSp del mod">
        <pc:chgData name="Lanier, Amanda" userId="67a937d8-2c5e-49f4-8615-e6bf9911ff22" providerId="ADAL" clId="{DC796802-2196-405F-A5D7-0ABE452049C8}" dt="2026-03-14T13:51:49.159" v="6689" actId="47"/>
        <pc:sldMkLst>
          <pc:docMk/>
          <pc:sldMk cId="4241574942" sldId="824"/>
        </pc:sldMkLst>
        <pc:spChg chg="mod">
          <ac:chgData name="Lanier, Amanda" userId="67a937d8-2c5e-49f4-8615-e6bf9911ff22" providerId="ADAL" clId="{DC796802-2196-405F-A5D7-0ABE452049C8}" dt="2026-03-14T13:51:42.383" v="6688" actId="21"/>
          <ac:spMkLst>
            <pc:docMk/>
            <pc:sldMk cId="4241574942" sldId="824"/>
            <ac:spMk id="5" creationId="{05450BDD-2B65-AEAB-B094-68DC3404042D}"/>
          </ac:spMkLst>
        </pc:spChg>
      </pc:sldChg>
      <pc:sldChg chg="addSp delSp modSp mod">
        <pc:chgData name="Lanier, Amanda" userId="67a937d8-2c5e-49f4-8615-e6bf9911ff22" providerId="ADAL" clId="{DC796802-2196-405F-A5D7-0ABE452049C8}" dt="2026-03-14T19:15:03.917" v="8345" actId="1076"/>
        <pc:sldMkLst>
          <pc:docMk/>
          <pc:sldMk cId="674732601" sldId="825"/>
        </pc:sldMkLst>
        <pc:spChg chg="mod">
          <ac:chgData name="Lanier, Amanda" userId="67a937d8-2c5e-49f4-8615-e6bf9911ff22" providerId="ADAL" clId="{DC796802-2196-405F-A5D7-0ABE452049C8}" dt="2026-03-11T13:52:32.230" v="5022" actId="20577"/>
          <ac:spMkLst>
            <pc:docMk/>
            <pc:sldMk cId="674732601" sldId="825"/>
            <ac:spMk id="3" creationId="{FF65C0A2-1E42-8941-98E8-8669F688F294}"/>
          </ac:spMkLst>
        </pc:spChg>
        <pc:spChg chg="mod">
          <ac:chgData name="Lanier, Amanda" userId="67a937d8-2c5e-49f4-8615-e6bf9911ff22" providerId="ADAL" clId="{DC796802-2196-405F-A5D7-0ABE452049C8}" dt="2026-03-14T19:15:03.917" v="8345" actId="1076"/>
          <ac:spMkLst>
            <pc:docMk/>
            <pc:sldMk cId="674732601" sldId="825"/>
            <ac:spMk id="7" creationId="{47DEC30A-38C9-8965-7173-C7CBE7535548}"/>
          </ac:spMkLst>
        </pc:spChg>
      </pc:sldChg>
      <pc:sldChg chg="addSp delSp modSp new mod modClrScheme chgLayout modNotesTx">
        <pc:chgData name="Lanier, Amanda" userId="67a937d8-2c5e-49f4-8615-e6bf9911ff22" providerId="ADAL" clId="{DC796802-2196-405F-A5D7-0ABE452049C8}" dt="2026-03-11T14:51:43.477" v="5096" actId="207"/>
        <pc:sldMkLst>
          <pc:docMk/>
          <pc:sldMk cId="2333371956" sldId="826"/>
        </pc:sldMkLst>
        <pc:spChg chg="mod ord">
          <ac:chgData name="Lanier, Amanda" userId="67a937d8-2c5e-49f4-8615-e6bf9911ff22" providerId="ADAL" clId="{DC796802-2196-405F-A5D7-0ABE452049C8}" dt="2026-03-08T20:30:40.236" v="3122" actId="20577"/>
          <ac:spMkLst>
            <pc:docMk/>
            <pc:sldMk cId="2333371956" sldId="826"/>
            <ac:spMk id="2" creationId="{89B08D4F-4F49-723D-F074-3FB4CE918436}"/>
          </ac:spMkLst>
        </pc:spChg>
        <pc:spChg chg="mod ord">
          <ac:chgData name="Lanier, Amanda" userId="67a937d8-2c5e-49f4-8615-e6bf9911ff22" providerId="ADAL" clId="{DC796802-2196-405F-A5D7-0ABE452049C8}" dt="2026-03-11T14:50:20.002" v="5087" actId="1076"/>
          <ac:spMkLst>
            <pc:docMk/>
            <pc:sldMk cId="2333371956" sldId="826"/>
            <ac:spMk id="3" creationId="{7A728E4F-769E-E5A9-4969-7B6A4ECAD0BC}"/>
          </ac:spMkLst>
        </pc:spChg>
        <pc:spChg chg="mod ord">
          <ac:chgData name="Lanier, Amanda" userId="67a937d8-2c5e-49f4-8615-e6bf9911ff22" providerId="ADAL" clId="{DC796802-2196-405F-A5D7-0ABE452049C8}" dt="2026-03-08T19:25:11.692" v="66" actId="700"/>
          <ac:spMkLst>
            <pc:docMk/>
            <pc:sldMk cId="2333371956" sldId="826"/>
            <ac:spMk id="4" creationId="{D2257CD7-BC2D-A9FC-63BE-7BEE4F7B68EC}"/>
          </ac:spMkLst>
        </pc:spChg>
        <pc:spChg chg="mod ord">
          <ac:chgData name="Lanier, Amanda" userId="67a937d8-2c5e-49f4-8615-e6bf9911ff22" providerId="ADAL" clId="{DC796802-2196-405F-A5D7-0ABE452049C8}" dt="2026-03-08T19:25:11.692" v="66" actId="700"/>
          <ac:spMkLst>
            <pc:docMk/>
            <pc:sldMk cId="2333371956" sldId="826"/>
            <ac:spMk id="5" creationId="{83430384-E39B-4ECC-2E59-1DCB9465156B}"/>
          </ac:spMkLst>
        </pc:spChg>
        <pc:spChg chg="add mod ord">
          <ac:chgData name="Lanier, Amanda" userId="67a937d8-2c5e-49f4-8615-e6bf9911ff22" providerId="ADAL" clId="{DC796802-2196-405F-A5D7-0ABE452049C8}" dt="2026-03-11T14:47:35.351" v="5060" actId="1076"/>
          <ac:spMkLst>
            <pc:docMk/>
            <pc:sldMk cId="2333371956" sldId="826"/>
            <ac:spMk id="6" creationId="{D88F4729-0155-16BD-C445-BB182D383563}"/>
          </ac:spMkLst>
        </pc:spChg>
        <pc:spChg chg="add mod ord">
          <ac:chgData name="Lanier, Amanda" userId="67a937d8-2c5e-49f4-8615-e6bf9911ff22" providerId="ADAL" clId="{DC796802-2196-405F-A5D7-0ABE452049C8}" dt="2026-03-11T14:50:26.803" v="5089" actId="1076"/>
          <ac:spMkLst>
            <pc:docMk/>
            <pc:sldMk cId="2333371956" sldId="826"/>
            <ac:spMk id="8" creationId="{6ED14973-1E5B-EAEF-0759-1CEDB7C83321}"/>
          </ac:spMkLst>
        </pc:spChg>
        <pc:spChg chg="add mod">
          <ac:chgData name="Lanier, Amanda" userId="67a937d8-2c5e-49f4-8615-e6bf9911ff22" providerId="ADAL" clId="{DC796802-2196-405F-A5D7-0ABE452049C8}" dt="2026-03-11T14:48:44.152" v="5071" actId="1076"/>
          <ac:spMkLst>
            <pc:docMk/>
            <pc:sldMk cId="2333371956" sldId="826"/>
            <ac:spMk id="9" creationId="{F2D119AA-6C1D-C206-F0EF-64DCDA1E7C9E}"/>
          </ac:spMkLst>
        </pc:spChg>
        <pc:spChg chg="add mod">
          <ac:chgData name="Lanier, Amanda" userId="67a937d8-2c5e-49f4-8615-e6bf9911ff22" providerId="ADAL" clId="{DC796802-2196-405F-A5D7-0ABE452049C8}" dt="2026-03-11T14:47:46.181" v="5062" actId="1076"/>
          <ac:spMkLst>
            <pc:docMk/>
            <pc:sldMk cId="2333371956" sldId="826"/>
            <ac:spMk id="12" creationId="{BE30939E-DA46-CEB4-2827-D787987F38C8}"/>
          </ac:spMkLst>
        </pc:spChg>
        <pc:spChg chg="add mod">
          <ac:chgData name="Lanier, Amanda" userId="67a937d8-2c5e-49f4-8615-e6bf9911ff22" providerId="ADAL" clId="{DC796802-2196-405F-A5D7-0ABE452049C8}" dt="2026-03-11T14:51:43.477" v="5096" actId="207"/>
          <ac:spMkLst>
            <pc:docMk/>
            <pc:sldMk cId="2333371956" sldId="826"/>
            <ac:spMk id="13" creationId="{04521E6F-C8FF-932B-7503-8E55DDD25970}"/>
          </ac:spMkLst>
        </pc:spChg>
        <pc:picChg chg="add mod">
          <ac:chgData name="Lanier, Amanda" userId="67a937d8-2c5e-49f4-8615-e6bf9911ff22" providerId="ADAL" clId="{DC796802-2196-405F-A5D7-0ABE452049C8}" dt="2026-03-11T14:47:48.897" v="5063" actId="1076"/>
          <ac:picMkLst>
            <pc:docMk/>
            <pc:sldMk cId="2333371956" sldId="826"/>
            <ac:picMk id="10" creationId="{4BF29405-1BC1-DB3B-0832-23E4B7A060A3}"/>
          </ac:picMkLst>
        </pc:picChg>
      </pc:sldChg>
      <pc:sldChg chg="addSp delSp modSp new mod modClrScheme chgLayout">
        <pc:chgData name="Lanier, Amanda" userId="67a937d8-2c5e-49f4-8615-e6bf9911ff22" providerId="ADAL" clId="{DC796802-2196-405F-A5D7-0ABE452049C8}" dt="2026-03-08T20:15:38.981" v="1651" actId="20577"/>
        <pc:sldMkLst>
          <pc:docMk/>
          <pc:sldMk cId="537904803" sldId="827"/>
        </pc:sldMkLst>
        <pc:spChg chg="mod ord">
          <ac:chgData name="Lanier, Amanda" userId="67a937d8-2c5e-49f4-8615-e6bf9911ff22" providerId="ADAL" clId="{DC796802-2196-405F-A5D7-0ABE452049C8}" dt="2026-03-08T19:47:10.693" v="301" actId="700"/>
          <ac:spMkLst>
            <pc:docMk/>
            <pc:sldMk cId="537904803" sldId="827"/>
            <ac:spMk id="7" creationId="{15BA24AA-10B9-44D9-D786-F122746BD012}"/>
          </ac:spMkLst>
        </pc:spChg>
        <pc:spChg chg="mod ord">
          <ac:chgData name="Lanier, Amanda" userId="67a937d8-2c5e-49f4-8615-e6bf9911ff22" providerId="ADAL" clId="{DC796802-2196-405F-A5D7-0ABE452049C8}" dt="2026-03-08T19:47:10.693" v="301" actId="700"/>
          <ac:spMkLst>
            <pc:docMk/>
            <pc:sldMk cId="537904803" sldId="827"/>
            <ac:spMk id="8" creationId="{9817606D-C37C-27B0-6BC7-E9D076DB34B2}"/>
          </ac:spMkLst>
        </pc:spChg>
        <pc:spChg chg="add mod ord">
          <ac:chgData name="Lanier, Amanda" userId="67a937d8-2c5e-49f4-8615-e6bf9911ff22" providerId="ADAL" clId="{DC796802-2196-405F-A5D7-0ABE452049C8}" dt="2026-03-08T20:15:38.981" v="1651" actId="20577"/>
          <ac:spMkLst>
            <pc:docMk/>
            <pc:sldMk cId="537904803" sldId="827"/>
            <ac:spMk id="9" creationId="{E196B67D-503A-A0E4-BFAF-22AFF7858487}"/>
          </ac:spMkLst>
        </pc:spChg>
        <pc:spChg chg="add mod">
          <ac:chgData name="Lanier, Amanda" userId="67a937d8-2c5e-49f4-8615-e6bf9911ff22" providerId="ADAL" clId="{DC796802-2196-405F-A5D7-0ABE452049C8}" dt="2026-03-08T19:56:24.968" v="474" actId="1076"/>
          <ac:spMkLst>
            <pc:docMk/>
            <pc:sldMk cId="537904803" sldId="827"/>
            <ac:spMk id="16" creationId="{CC0312BE-2492-360A-F57C-E68E7CC9CF14}"/>
          </ac:spMkLst>
        </pc:spChg>
        <pc:picChg chg="add mod">
          <ac:chgData name="Lanier, Amanda" userId="67a937d8-2c5e-49f4-8615-e6bf9911ff22" providerId="ADAL" clId="{DC796802-2196-405F-A5D7-0ABE452049C8}" dt="2026-03-08T19:53:50.854" v="356" actId="1076"/>
          <ac:picMkLst>
            <pc:docMk/>
            <pc:sldMk cId="537904803" sldId="827"/>
            <ac:picMk id="12" creationId="{E3B8E7D3-A1CB-5CED-E854-58DDAABC2203}"/>
          </ac:picMkLst>
        </pc:picChg>
        <pc:picChg chg="add mod">
          <ac:chgData name="Lanier, Amanda" userId="67a937d8-2c5e-49f4-8615-e6bf9911ff22" providerId="ADAL" clId="{DC796802-2196-405F-A5D7-0ABE452049C8}" dt="2026-03-08T19:47:30.542" v="306" actId="1076"/>
          <ac:picMkLst>
            <pc:docMk/>
            <pc:sldMk cId="537904803" sldId="827"/>
            <ac:picMk id="13" creationId="{BA8A93C6-0C16-0C5C-495C-5F206CFE34EF}"/>
          </ac:picMkLst>
        </pc:picChg>
        <pc:picChg chg="add mod">
          <ac:chgData name="Lanier, Amanda" userId="67a937d8-2c5e-49f4-8615-e6bf9911ff22" providerId="ADAL" clId="{DC796802-2196-405F-A5D7-0ABE452049C8}" dt="2026-03-08T19:54:22.294" v="360" actId="1440"/>
          <ac:picMkLst>
            <pc:docMk/>
            <pc:sldMk cId="537904803" sldId="827"/>
            <ac:picMk id="15" creationId="{A0C10531-B450-5F78-2ED3-BE753B5A777C}"/>
          </ac:picMkLst>
        </pc:picChg>
      </pc:sldChg>
      <pc:sldChg chg="addSp delSp modSp add mod">
        <pc:chgData name="Lanier, Amanda" userId="67a937d8-2c5e-49f4-8615-e6bf9911ff22" providerId="ADAL" clId="{DC796802-2196-405F-A5D7-0ABE452049C8}" dt="2026-03-08T20:28:27.332" v="2805" actId="114"/>
        <pc:sldMkLst>
          <pc:docMk/>
          <pc:sldMk cId="1921547004" sldId="828"/>
        </pc:sldMkLst>
        <pc:spChg chg="add mod">
          <ac:chgData name="Lanier, Amanda" userId="67a937d8-2c5e-49f4-8615-e6bf9911ff22" providerId="ADAL" clId="{DC796802-2196-405F-A5D7-0ABE452049C8}" dt="2026-03-08T19:57:20.326" v="483" actId="13822"/>
          <ac:spMkLst>
            <pc:docMk/>
            <pc:sldMk cId="1921547004" sldId="828"/>
            <ac:spMk id="5" creationId="{B45678C1-8AFB-7AE9-1306-472E2C6EC0CB}"/>
          </ac:spMkLst>
        </pc:spChg>
        <pc:spChg chg="add mod">
          <ac:chgData name="Lanier, Amanda" userId="67a937d8-2c5e-49f4-8615-e6bf9911ff22" providerId="ADAL" clId="{DC796802-2196-405F-A5D7-0ABE452049C8}" dt="2026-03-08T20:26:53.069" v="2709" actId="1076"/>
          <ac:spMkLst>
            <pc:docMk/>
            <pc:sldMk cId="1921547004" sldId="828"/>
            <ac:spMk id="6" creationId="{E38B6F43-4745-6B32-7121-671755497DC8}"/>
          </ac:spMkLst>
        </pc:spChg>
        <pc:spChg chg="mod">
          <ac:chgData name="Lanier, Amanda" userId="67a937d8-2c5e-49f4-8615-e6bf9911ff22" providerId="ADAL" clId="{DC796802-2196-405F-A5D7-0ABE452049C8}" dt="2026-03-08T20:15:41.728" v="1652" actId="20577"/>
          <ac:spMkLst>
            <pc:docMk/>
            <pc:sldMk cId="1921547004" sldId="828"/>
            <ac:spMk id="9" creationId="{BB5842DF-D1EC-D515-DB1B-638720D9A914}"/>
          </ac:spMkLst>
        </pc:spChg>
        <pc:spChg chg="add mod">
          <ac:chgData name="Lanier, Amanda" userId="67a937d8-2c5e-49f4-8615-e6bf9911ff22" providerId="ADAL" clId="{DC796802-2196-405F-A5D7-0ABE452049C8}" dt="2026-03-08T20:28:27.332" v="2805" actId="114"/>
          <ac:spMkLst>
            <pc:docMk/>
            <pc:sldMk cId="1921547004" sldId="828"/>
            <ac:spMk id="10" creationId="{7003686E-89FA-C267-6EF6-4E0CD89A26C7}"/>
          </ac:spMkLst>
        </pc:spChg>
        <pc:spChg chg="add mod">
          <ac:chgData name="Lanier, Amanda" userId="67a937d8-2c5e-49f4-8615-e6bf9911ff22" providerId="ADAL" clId="{DC796802-2196-405F-A5D7-0ABE452049C8}" dt="2026-03-08T20:27:22.443" v="2714" actId="14100"/>
          <ac:spMkLst>
            <pc:docMk/>
            <pc:sldMk cId="1921547004" sldId="828"/>
            <ac:spMk id="11" creationId="{5A28D458-7820-EF93-E36E-FEBB94EFEFDE}"/>
          </ac:spMkLst>
        </pc:spChg>
        <pc:spChg chg="add mod">
          <ac:chgData name="Lanier, Amanda" userId="67a937d8-2c5e-49f4-8615-e6bf9911ff22" providerId="ADAL" clId="{DC796802-2196-405F-A5D7-0ABE452049C8}" dt="2026-03-08T20:28:16.609" v="2804" actId="1076"/>
          <ac:spMkLst>
            <pc:docMk/>
            <pc:sldMk cId="1921547004" sldId="828"/>
            <ac:spMk id="14" creationId="{A172B00F-8039-656A-FF75-2627EBC3BBE4}"/>
          </ac:spMkLst>
        </pc:spChg>
        <pc:picChg chg="add mod">
          <ac:chgData name="Lanier, Amanda" userId="67a937d8-2c5e-49f4-8615-e6bf9911ff22" providerId="ADAL" clId="{DC796802-2196-405F-A5D7-0ABE452049C8}" dt="2026-03-08T19:53:35.527" v="355" actId="1037"/>
          <ac:picMkLst>
            <pc:docMk/>
            <pc:sldMk cId="1921547004" sldId="828"/>
            <ac:picMk id="3" creationId="{20B3A25B-15A7-8F52-197C-4BEA4DE646E4}"/>
          </ac:picMkLst>
        </pc:picChg>
        <pc:picChg chg="add mod modCrop">
          <ac:chgData name="Lanier, Amanda" userId="67a937d8-2c5e-49f4-8615-e6bf9911ff22" providerId="ADAL" clId="{DC796802-2196-405F-A5D7-0ABE452049C8}" dt="2026-03-08T19:53:35.527" v="355" actId="1037"/>
          <ac:picMkLst>
            <pc:docMk/>
            <pc:sldMk cId="1921547004" sldId="828"/>
            <ac:picMk id="4" creationId="{903E126C-2B0C-8752-6428-D0DC3B3E27C5}"/>
          </ac:picMkLst>
        </pc:picChg>
      </pc:sldChg>
      <pc:sldChg chg="addSp delSp modSp add mod modNotesTx">
        <pc:chgData name="Lanier, Amanda" userId="67a937d8-2c5e-49f4-8615-e6bf9911ff22" providerId="ADAL" clId="{DC796802-2196-405F-A5D7-0ABE452049C8}" dt="2026-03-08T20:07:02.086" v="1144" actId="20577"/>
        <pc:sldMkLst>
          <pc:docMk/>
          <pc:sldMk cId="4076936166" sldId="829"/>
        </pc:sldMkLst>
        <pc:spChg chg="mod">
          <ac:chgData name="Lanier, Amanda" userId="67a937d8-2c5e-49f4-8615-e6bf9911ff22" providerId="ADAL" clId="{DC796802-2196-405F-A5D7-0ABE452049C8}" dt="2026-03-08T19:58:57.430" v="512" actId="1076"/>
          <ac:spMkLst>
            <pc:docMk/>
            <pc:sldMk cId="4076936166" sldId="829"/>
            <ac:spMk id="5" creationId="{107AB53B-E368-EEDA-71D3-A877EF9C2F7C}"/>
          </ac:spMkLst>
        </pc:spChg>
        <pc:spChg chg="mod">
          <ac:chgData name="Lanier, Amanda" userId="67a937d8-2c5e-49f4-8615-e6bf9911ff22" providerId="ADAL" clId="{DC796802-2196-405F-A5D7-0ABE452049C8}" dt="2026-03-08T19:57:38.802" v="506" actId="20577"/>
          <ac:spMkLst>
            <pc:docMk/>
            <pc:sldMk cId="4076936166" sldId="829"/>
            <ac:spMk id="9" creationId="{A82888CB-F335-63D4-0892-016FDE51227A}"/>
          </ac:spMkLst>
        </pc:spChg>
        <pc:spChg chg="add mod">
          <ac:chgData name="Lanier, Amanda" userId="67a937d8-2c5e-49f4-8615-e6bf9911ff22" providerId="ADAL" clId="{DC796802-2196-405F-A5D7-0ABE452049C8}" dt="2026-03-08T20:04:51.907" v="734" actId="1076"/>
          <ac:spMkLst>
            <pc:docMk/>
            <pc:sldMk cId="4076936166" sldId="829"/>
            <ac:spMk id="11" creationId="{5DF4F0ED-65FE-6AA9-558D-B54E6BBB626D}"/>
          </ac:spMkLst>
        </pc:spChg>
        <pc:spChg chg="add mod">
          <ac:chgData name="Lanier, Amanda" userId="67a937d8-2c5e-49f4-8615-e6bf9911ff22" providerId="ADAL" clId="{DC796802-2196-405F-A5D7-0ABE452049C8}" dt="2026-03-08T20:02:01.024" v="654" actId="14100"/>
          <ac:spMkLst>
            <pc:docMk/>
            <pc:sldMk cId="4076936166" sldId="829"/>
            <ac:spMk id="12" creationId="{FB686D5F-5AAA-31EB-38F8-3CEDB44465C9}"/>
          </ac:spMkLst>
        </pc:spChg>
        <pc:spChg chg="add mod">
          <ac:chgData name="Lanier, Amanda" userId="67a937d8-2c5e-49f4-8615-e6bf9911ff22" providerId="ADAL" clId="{DC796802-2196-405F-A5D7-0ABE452049C8}" dt="2026-03-08T20:04:03.121" v="731" actId="14100"/>
          <ac:spMkLst>
            <pc:docMk/>
            <pc:sldMk cId="4076936166" sldId="829"/>
            <ac:spMk id="13" creationId="{97DFD1B0-6871-11B9-A863-F0263F97FA8A}"/>
          </ac:spMkLst>
        </pc:spChg>
        <pc:picChg chg="add mod">
          <ac:chgData name="Lanier, Amanda" userId="67a937d8-2c5e-49f4-8615-e6bf9911ff22" providerId="ADAL" clId="{DC796802-2196-405F-A5D7-0ABE452049C8}" dt="2026-03-08T20:04:47.756" v="733" actId="14100"/>
          <ac:picMkLst>
            <pc:docMk/>
            <pc:sldMk cId="4076936166" sldId="829"/>
            <ac:picMk id="6" creationId="{A6B0EAB0-6DAC-C863-2244-448BFF654C1C}"/>
          </ac:picMkLst>
        </pc:picChg>
      </pc:sldChg>
      <pc:sldChg chg="addSp delSp modSp add mod modAnim modNotesTx">
        <pc:chgData name="Lanier, Amanda" userId="67a937d8-2c5e-49f4-8615-e6bf9911ff22" providerId="ADAL" clId="{DC796802-2196-405F-A5D7-0ABE452049C8}" dt="2026-03-08T20:30:03.712" v="3102" actId="20577"/>
        <pc:sldMkLst>
          <pc:docMk/>
          <pc:sldMk cId="1282806661" sldId="830"/>
        </pc:sldMkLst>
        <pc:spChg chg="add mod">
          <ac:chgData name="Lanier, Amanda" userId="67a937d8-2c5e-49f4-8615-e6bf9911ff22" providerId="ADAL" clId="{DC796802-2196-405F-A5D7-0ABE452049C8}" dt="2026-03-08T20:11:27.699" v="1410" actId="14100"/>
          <ac:spMkLst>
            <pc:docMk/>
            <pc:sldMk cId="1282806661" sldId="830"/>
            <ac:spMk id="3" creationId="{DF8BEC22-2F9C-277D-8FE4-03218B3249ED}"/>
          </ac:spMkLst>
        </pc:spChg>
        <pc:spChg chg="mod">
          <ac:chgData name="Lanier, Amanda" userId="67a937d8-2c5e-49f4-8615-e6bf9911ff22" providerId="ADAL" clId="{DC796802-2196-405F-A5D7-0ABE452049C8}" dt="2026-03-08T20:09:09.839" v="1233" actId="1076"/>
          <ac:spMkLst>
            <pc:docMk/>
            <pc:sldMk cId="1282806661" sldId="830"/>
            <ac:spMk id="5" creationId="{F222C1FA-C46E-C9AE-4005-4ED12B03E019}"/>
          </ac:spMkLst>
        </pc:spChg>
        <pc:spChg chg="mod">
          <ac:chgData name="Lanier, Amanda" userId="67a937d8-2c5e-49f4-8615-e6bf9911ff22" providerId="ADAL" clId="{DC796802-2196-405F-A5D7-0ABE452049C8}" dt="2026-03-08T20:07:31.474" v="1167" actId="20577"/>
          <ac:spMkLst>
            <pc:docMk/>
            <pc:sldMk cId="1282806661" sldId="830"/>
            <ac:spMk id="9" creationId="{587227BF-2EF5-36B8-B589-3EA7D6679326}"/>
          </ac:spMkLst>
        </pc:spChg>
        <pc:spChg chg="mod">
          <ac:chgData name="Lanier, Amanda" userId="67a937d8-2c5e-49f4-8615-e6bf9911ff22" providerId="ADAL" clId="{DC796802-2196-405F-A5D7-0ABE452049C8}" dt="2026-03-08T20:10:38.925" v="1359" actId="1076"/>
          <ac:spMkLst>
            <pc:docMk/>
            <pc:sldMk cId="1282806661" sldId="830"/>
            <ac:spMk id="12" creationId="{2F027E1E-A2F3-F0E3-54B5-D3192E674B93}"/>
          </ac:spMkLst>
        </pc:spChg>
        <pc:picChg chg="add mod modCrop">
          <ac:chgData name="Lanier, Amanda" userId="67a937d8-2c5e-49f4-8615-e6bf9911ff22" providerId="ADAL" clId="{DC796802-2196-405F-A5D7-0ABE452049C8}" dt="2026-03-08T20:09:41.970" v="1241" actId="1076"/>
          <ac:picMkLst>
            <pc:docMk/>
            <pc:sldMk cId="1282806661" sldId="830"/>
            <ac:picMk id="2" creationId="{2C82E864-E9FF-6D6A-3C99-566D6787B509}"/>
          </ac:picMkLst>
        </pc:picChg>
      </pc:sldChg>
      <pc:sldChg chg="addSp delSp modSp add mod delAnim modNotesTx">
        <pc:chgData name="Lanier, Amanda" userId="67a937d8-2c5e-49f4-8615-e6bf9911ff22" providerId="ADAL" clId="{DC796802-2196-405F-A5D7-0ABE452049C8}" dt="2026-03-08T20:28:54.549" v="2806" actId="6549"/>
        <pc:sldMkLst>
          <pc:docMk/>
          <pc:sldMk cId="3803949459" sldId="831"/>
        </pc:sldMkLst>
        <pc:spChg chg="mod">
          <ac:chgData name="Lanier, Amanda" userId="67a937d8-2c5e-49f4-8615-e6bf9911ff22" providerId="ADAL" clId="{DC796802-2196-405F-A5D7-0ABE452049C8}" dt="2026-03-08T20:11:51.385" v="1422" actId="1076"/>
          <ac:spMkLst>
            <pc:docMk/>
            <pc:sldMk cId="3803949459" sldId="831"/>
            <ac:spMk id="5" creationId="{9C2E141A-ADD4-8F5E-D4B1-0E8B11107EF4}"/>
          </ac:spMkLst>
        </pc:spChg>
        <pc:spChg chg="mod">
          <ac:chgData name="Lanier, Amanda" userId="67a937d8-2c5e-49f4-8615-e6bf9911ff22" providerId="ADAL" clId="{DC796802-2196-405F-A5D7-0ABE452049C8}" dt="2026-03-08T20:11:39.152" v="1419" actId="20577"/>
          <ac:spMkLst>
            <pc:docMk/>
            <pc:sldMk cId="3803949459" sldId="831"/>
            <ac:spMk id="9" creationId="{B31CDC66-CADF-8164-4D8F-6E85BB5B0AC3}"/>
          </ac:spMkLst>
        </pc:spChg>
        <pc:spChg chg="mod">
          <ac:chgData name="Lanier, Amanda" userId="67a937d8-2c5e-49f4-8615-e6bf9911ff22" providerId="ADAL" clId="{DC796802-2196-405F-A5D7-0ABE452049C8}" dt="2026-03-08T20:15:25.251" v="1650" actId="1076"/>
          <ac:spMkLst>
            <pc:docMk/>
            <pc:sldMk cId="3803949459" sldId="831"/>
            <ac:spMk id="12" creationId="{6F44218D-EE62-81B1-DA9F-C21178B6C7FB}"/>
          </ac:spMkLst>
        </pc:spChg>
        <pc:picChg chg="add mod modCrop">
          <ac:chgData name="Lanier, Amanda" userId="67a937d8-2c5e-49f4-8615-e6bf9911ff22" providerId="ADAL" clId="{DC796802-2196-405F-A5D7-0ABE452049C8}" dt="2026-03-08T20:13:44.437" v="1437" actId="1440"/>
          <ac:picMkLst>
            <pc:docMk/>
            <pc:sldMk cId="3803949459" sldId="831"/>
            <ac:picMk id="6" creationId="{FA7CB45D-31C5-490D-BEE8-2EACA7F55B79}"/>
          </ac:picMkLst>
        </pc:picChg>
      </pc:sldChg>
      <pc:sldChg chg="addSp delSp modSp new del mod ord modClrScheme chgLayout">
        <pc:chgData name="Lanier, Amanda" userId="67a937d8-2c5e-49f4-8615-e6bf9911ff22" providerId="ADAL" clId="{DC796802-2196-405F-A5D7-0ABE452049C8}" dt="2026-03-14T13:41:34.687" v="6065" actId="47"/>
        <pc:sldMkLst>
          <pc:docMk/>
          <pc:sldMk cId="2767476012" sldId="832"/>
        </pc:sldMkLst>
      </pc:sldChg>
      <pc:sldChg chg="addSp modSp new del mod ord">
        <pc:chgData name="Lanier, Amanda" userId="67a937d8-2c5e-49f4-8615-e6bf9911ff22" providerId="ADAL" clId="{DC796802-2196-405F-A5D7-0ABE452049C8}" dt="2026-03-14T16:25:06.549" v="6718" actId="47"/>
        <pc:sldMkLst>
          <pc:docMk/>
          <pc:sldMk cId="3475269870" sldId="833"/>
        </pc:sldMkLst>
      </pc:sldChg>
      <pc:sldChg chg="delSp modSp add mod ord">
        <pc:chgData name="Lanier, Amanda" userId="67a937d8-2c5e-49f4-8615-e6bf9911ff22" providerId="ADAL" clId="{DC796802-2196-405F-A5D7-0ABE452049C8}" dt="2026-03-08T21:37:05.151" v="4564"/>
        <pc:sldMkLst>
          <pc:docMk/>
          <pc:sldMk cId="1465905526" sldId="834"/>
        </pc:sldMkLst>
        <pc:spChg chg="mod">
          <ac:chgData name="Lanier, Amanda" userId="67a937d8-2c5e-49f4-8615-e6bf9911ff22" providerId="ADAL" clId="{DC796802-2196-405F-A5D7-0ABE452049C8}" dt="2026-03-08T20:44:39.152" v="3652" actId="20577"/>
          <ac:spMkLst>
            <pc:docMk/>
            <pc:sldMk cId="1465905526" sldId="834"/>
            <ac:spMk id="2" creationId="{03E09D69-51B1-7436-D2B3-FCBFE037BC36}"/>
          </ac:spMkLst>
        </pc:spChg>
        <pc:spChg chg="mod">
          <ac:chgData name="Lanier, Amanda" userId="67a937d8-2c5e-49f4-8615-e6bf9911ff22" providerId="ADAL" clId="{DC796802-2196-405F-A5D7-0ABE452049C8}" dt="2026-03-08T20:45:14.571" v="3662" actId="20577"/>
          <ac:spMkLst>
            <pc:docMk/>
            <pc:sldMk cId="1465905526" sldId="834"/>
            <ac:spMk id="24" creationId="{79E38045-C1C3-FEF7-81F8-F4C7EF8CB067}"/>
          </ac:spMkLst>
        </pc:spChg>
        <pc:graphicFrameChg chg="mod modGraphic">
          <ac:chgData name="Lanier, Amanda" userId="67a937d8-2c5e-49f4-8615-e6bf9911ff22" providerId="ADAL" clId="{DC796802-2196-405F-A5D7-0ABE452049C8}" dt="2026-03-08T20:45:58.334" v="3687" actId="207"/>
          <ac:graphicFrameMkLst>
            <pc:docMk/>
            <pc:sldMk cId="1465905526" sldId="834"/>
            <ac:graphicFrameMk id="4" creationId="{23CE4221-F035-12B8-8167-61F012E70A0D}"/>
          </ac:graphicFrameMkLst>
        </pc:graphicFrameChg>
        <pc:graphicFrameChg chg="mod modGraphic">
          <ac:chgData name="Lanier, Amanda" userId="67a937d8-2c5e-49f4-8615-e6bf9911ff22" providerId="ADAL" clId="{DC796802-2196-405F-A5D7-0ABE452049C8}" dt="2026-03-08T20:46:15.919" v="3691" actId="207"/>
          <ac:graphicFrameMkLst>
            <pc:docMk/>
            <pc:sldMk cId="1465905526" sldId="834"/>
            <ac:graphicFrameMk id="5" creationId="{A866D5E8-A224-E698-0A06-F9CCFAEF72DD}"/>
          </ac:graphicFrameMkLst>
        </pc:graphicFrameChg>
        <pc:picChg chg="mod">
          <ac:chgData name="Lanier, Amanda" userId="67a937d8-2c5e-49f4-8615-e6bf9911ff22" providerId="ADAL" clId="{DC796802-2196-405F-A5D7-0ABE452049C8}" dt="2026-03-08T20:45:25.231" v="3677" actId="1036"/>
          <ac:picMkLst>
            <pc:docMk/>
            <pc:sldMk cId="1465905526" sldId="834"/>
            <ac:picMk id="7" creationId="{B6824117-A07D-5C9D-F978-1FF46E4CBEFB}"/>
          </ac:picMkLst>
        </pc:picChg>
        <pc:picChg chg="mod">
          <ac:chgData name="Lanier, Amanda" userId="67a937d8-2c5e-49f4-8615-e6bf9911ff22" providerId="ADAL" clId="{DC796802-2196-405F-A5D7-0ABE452049C8}" dt="2026-03-08T20:45:25.231" v="3677" actId="1036"/>
          <ac:picMkLst>
            <pc:docMk/>
            <pc:sldMk cId="1465905526" sldId="834"/>
            <ac:picMk id="9" creationId="{F02B7384-66F8-F86F-9F4D-F2853DBEB989}"/>
          </ac:picMkLst>
        </pc:picChg>
        <pc:picChg chg="mod">
          <ac:chgData name="Lanier, Amanda" userId="67a937d8-2c5e-49f4-8615-e6bf9911ff22" providerId="ADAL" clId="{DC796802-2196-405F-A5D7-0ABE452049C8}" dt="2026-03-08T20:45:25.231" v="3677" actId="1036"/>
          <ac:picMkLst>
            <pc:docMk/>
            <pc:sldMk cId="1465905526" sldId="834"/>
            <ac:picMk id="11" creationId="{B775C8A7-2FE0-2F4E-B264-C7A58E8FF426}"/>
          </ac:picMkLst>
        </pc:picChg>
        <pc:picChg chg="mod">
          <ac:chgData name="Lanier, Amanda" userId="67a937d8-2c5e-49f4-8615-e6bf9911ff22" providerId="ADAL" clId="{DC796802-2196-405F-A5D7-0ABE452049C8}" dt="2026-03-08T20:45:25.231" v="3677" actId="1036"/>
          <ac:picMkLst>
            <pc:docMk/>
            <pc:sldMk cId="1465905526" sldId="834"/>
            <ac:picMk id="13" creationId="{D43B2348-9554-17DB-CDF7-6509E0DAC317}"/>
          </ac:picMkLst>
        </pc:picChg>
        <pc:picChg chg="mod">
          <ac:chgData name="Lanier, Amanda" userId="67a937d8-2c5e-49f4-8615-e6bf9911ff22" providerId="ADAL" clId="{DC796802-2196-405F-A5D7-0ABE452049C8}" dt="2026-03-08T20:45:25.231" v="3677" actId="1036"/>
          <ac:picMkLst>
            <pc:docMk/>
            <pc:sldMk cId="1465905526" sldId="834"/>
            <ac:picMk id="15" creationId="{C737744F-BEFB-FE66-E1DC-42BCBC632733}"/>
          </ac:picMkLst>
        </pc:picChg>
        <pc:picChg chg="mod">
          <ac:chgData name="Lanier, Amanda" userId="67a937d8-2c5e-49f4-8615-e6bf9911ff22" providerId="ADAL" clId="{DC796802-2196-405F-A5D7-0ABE452049C8}" dt="2026-03-08T20:45:25.231" v="3677" actId="1036"/>
          <ac:picMkLst>
            <pc:docMk/>
            <pc:sldMk cId="1465905526" sldId="834"/>
            <ac:picMk id="17" creationId="{767EC7E2-1A4A-C1F7-4879-267FD7F2222B}"/>
          </ac:picMkLst>
        </pc:picChg>
        <pc:picChg chg="mod">
          <ac:chgData name="Lanier, Amanda" userId="67a937d8-2c5e-49f4-8615-e6bf9911ff22" providerId="ADAL" clId="{DC796802-2196-405F-A5D7-0ABE452049C8}" dt="2026-03-08T20:45:25.231" v="3677" actId="1036"/>
          <ac:picMkLst>
            <pc:docMk/>
            <pc:sldMk cId="1465905526" sldId="834"/>
            <ac:picMk id="19" creationId="{467270A9-830B-6C1E-C2E5-610D61AE1078}"/>
          </ac:picMkLst>
        </pc:picChg>
        <pc:picChg chg="mod">
          <ac:chgData name="Lanier, Amanda" userId="67a937d8-2c5e-49f4-8615-e6bf9911ff22" providerId="ADAL" clId="{DC796802-2196-405F-A5D7-0ABE452049C8}" dt="2026-03-08T20:45:25.231" v="3677" actId="1036"/>
          <ac:picMkLst>
            <pc:docMk/>
            <pc:sldMk cId="1465905526" sldId="834"/>
            <ac:picMk id="21" creationId="{AB013330-ABA9-1943-5F04-2BE428138D5D}"/>
          </ac:picMkLst>
        </pc:picChg>
      </pc:sldChg>
      <pc:sldChg chg="addSp delSp modSp new mod ord">
        <pc:chgData name="Lanier, Amanda" userId="67a937d8-2c5e-49f4-8615-e6bf9911ff22" providerId="ADAL" clId="{DC796802-2196-405F-A5D7-0ABE452049C8}" dt="2026-03-14T16:46:37.938" v="7430"/>
        <pc:sldMkLst>
          <pc:docMk/>
          <pc:sldMk cId="3041271013" sldId="836"/>
        </pc:sldMkLst>
        <pc:spChg chg="mod">
          <ac:chgData name="Lanier, Amanda" userId="67a937d8-2c5e-49f4-8615-e6bf9911ff22" providerId="ADAL" clId="{DC796802-2196-405F-A5D7-0ABE452049C8}" dt="2026-03-08T20:58:22.036" v="3938" actId="20577"/>
          <ac:spMkLst>
            <pc:docMk/>
            <pc:sldMk cId="3041271013" sldId="836"/>
            <ac:spMk id="2" creationId="{0EF2B537-52C3-24B9-329D-A25031CBC150}"/>
          </ac:spMkLst>
        </pc:spChg>
        <pc:spChg chg="mod">
          <ac:chgData name="Lanier, Amanda" userId="67a937d8-2c5e-49f4-8615-e6bf9911ff22" providerId="ADAL" clId="{DC796802-2196-405F-A5D7-0ABE452049C8}" dt="2026-03-08T21:14:03.128" v="4293" actId="14100"/>
          <ac:spMkLst>
            <pc:docMk/>
            <pc:sldMk cId="3041271013" sldId="836"/>
            <ac:spMk id="3" creationId="{2ADB1E22-57EA-494B-F5B1-16E28217B2D5}"/>
          </ac:spMkLst>
        </pc:spChg>
        <pc:spChg chg="add mod">
          <ac:chgData name="Lanier, Amanda" userId="67a937d8-2c5e-49f4-8615-e6bf9911ff22" providerId="ADAL" clId="{DC796802-2196-405F-A5D7-0ABE452049C8}" dt="2026-03-08T21:20:13.086" v="4352" actId="1038"/>
          <ac:spMkLst>
            <pc:docMk/>
            <pc:sldMk cId="3041271013" sldId="836"/>
            <ac:spMk id="8" creationId="{F88D4E8C-156E-656F-7777-CAB612EA488C}"/>
          </ac:spMkLst>
        </pc:spChg>
        <pc:spChg chg="add mod">
          <ac:chgData name="Lanier, Amanda" userId="67a937d8-2c5e-49f4-8615-e6bf9911ff22" providerId="ADAL" clId="{DC796802-2196-405F-A5D7-0ABE452049C8}" dt="2026-03-08T21:20:05.220" v="4338" actId="1076"/>
          <ac:spMkLst>
            <pc:docMk/>
            <pc:sldMk cId="3041271013" sldId="836"/>
            <ac:spMk id="10" creationId="{E6A73523-CF17-D885-7FBF-5CBF4882CBD6}"/>
          </ac:spMkLst>
        </pc:spChg>
        <pc:graphicFrameChg chg="add mod modGraphic">
          <ac:chgData name="Lanier, Amanda" userId="67a937d8-2c5e-49f4-8615-e6bf9911ff22" providerId="ADAL" clId="{DC796802-2196-405F-A5D7-0ABE452049C8}" dt="2026-03-08T21:20:13.086" v="4352" actId="1038"/>
          <ac:graphicFrameMkLst>
            <pc:docMk/>
            <pc:sldMk cId="3041271013" sldId="836"/>
            <ac:graphicFrameMk id="9" creationId="{2706973D-BB3D-70BA-336E-757CAC2D449C}"/>
          </ac:graphicFrameMkLst>
        </pc:graphicFrameChg>
        <pc:picChg chg="add mod">
          <ac:chgData name="Lanier, Amanda" userId="67a937d8-2c5e-49f4-8615-e6bf9911ff22" providerId="ADAL" clId="{DC796802-2196-405F-A5D7-0ABE452049C8}" dt="2026-03-08T21:14:05.838" v="4294" actId="1076"/>
          <ac:picMkLst>
            <pc:docMk/>
            <pc:sldMk cId="3041271013" sldId="836"/>
            <ac:picMk id="7" creationId="{D86A7547-FB21-2544-D1CF-9D4FCBCC2070}"/>
          </ac:picMkLst>
        </pc:picChg>
      </pc:sldChg>
      <pc:sldChg chg="add">
        <pc:chgData name="Lanier, Amanda" userId="67a937d8-2c5e-49f4-8615-e6bf9911ff22" providerId="ADAL" clId="{DC796802-2196-405F-A5D7-0ABE452049C8}" dt="2026-03-14T13:53:39.619" v="6694"/>
        <pc:sldMkLst>
          <pc:docMk/>
          <pc:sldMk cId="3578367" sldId="837"/>
        </pc:sldMkLst>
      </pc:sldChg>
      <pc:sldChg chg="add del">
        <pc:chgData name="Lanier, Amanda" userId="67a937d8-2c5e-49f4-8615-e6bf9911ff22" providerId="ADAL" clId="{DC796802-2196-405F-A5D7-0ABE452049C8}" dt="2026-03-14T13:53:32.942" v="6693" actId="2696"/>
        <pc:sldMkLst>
          <pc:docMk/>
          <pc:sldMk cId="109235041" sldId="837"/>
        </pc:sldMkLst>
      </pc:sldChg>
      <pc:sldChg chg="addSp delSp modSp new del mod modAnim">
        <pc:chgData name="Lanier, Amanda" userId="67a937d8-2c5e-49f4-8615-e6bf9911ff22" providerId="ADAL" clId="{DC796802-2196-405F-A5D7-0ABE452049C8}" dt="2026-03-14T13:52:42.033" v="6690" actId="2696"/>
        <pc:sldMkLst>
          <pc:docMk/>
          <pc:sldMk cId="226133589" sldId="837"/>
        </pc:sldMkLst>
      </pc:sldChg>
      <pc:sldChg chg="addSp delSp modSp new del mod modClrScheme chgLayout">
        <pc:chgData name="Lanier, Amanda" userId="67a937d8-2c5e-49f4-8615-e6bf9911ff22" providerId="ADAL" clId="{DC796802-2196-405F-A5D7-0ABE452049C8}" dt="2026-03-14T18:53:54.178" v="7744" actId="2696"/>
        <pc:sldMkLst>
          <pc:docMk/>
          <pc:sldMk cId="741363000" sldId="838"/>
        </pc:sldMkLst>
        <pc:spChg chg="add del mod">
          <ac:chgData name="Lanier, Amanda" userId="67a937d8-2c5e-49f4-8615-e6bf9911ff22" providerId="ADAL" clId="{DC796802-2196-405F-A5D7-0ABE452049C8}" dt="2026-03-14T16:47:56.461" v="7436"/>
          <ac:spMkLst>
            <pc:docMk/>
            <pc:sldMk cId="741363000" sldId="838"/>
            <ac:spMk id="2" creationId="{F6F55699-C07A-BF4E-DFBA-0D7EDCDB5B64}"/>
          </ac:spMkLst>
        </pc:spChg>
        <pc:picChg chg="add mod">
          <ac:chgData name="Lanier, Amanda" userId="67a937d8-2c5e-49f4-8615-e6bf9911ff22" providerId="ADAL" clId="{DC796802-2196-405F-A5D7-0ABE452049C8}" dt="2026-03-14T16:47:33.367" v="7433" actId="1076"/>
          <ac:picMkLst>
            <pc:docMk/>
            <pc:sldMk cId="741363000" sldId="838"/>
            <ac:picMk id="13" creationId="{68E80DA5-3627-3E47-2C3B-1D13D2A54ECA}"/>
          </ac:picMkLst>
        </pc:picChg>
      </pc:sldChg>
      <pc:sldChg chg="add">
        <pc:chgData name="Lanier, Amanda" userId="67a937d8-2c5e-49f4-8615-e6bf9911ff22" providerId="ADAL" clId="{DC796802-2196-405F-A5D7-0ABE452049C8}" dt="2026-03-14T18:53:59.387" v="7745"/>
        <pc:sldMkLst>
          <pc:docMk/>
          <pc:sldMk cId="1903288956" sldId="838"/>
        </pc:sldMkLst>
      </pc:sldChg>
      <pc:sldChg chg="addSp modSp new add del mod">
        <pc:chgData name="Lanier, Amanda" userId="67a937d8-2c5e-49f4-8615-e6bf9911ff22" providerId="ADAL" clId="{DC796802-2196-405F-A5D7-0ABE452049C8}" dt="2026-03-14T18:40:58.084" v="7437" actId="2696"/>
        <pc:sldMkLst>
          <pc:docMk/>
          <pc:sldMk cId="1152622976" sldId="839"/>
        </pc:sldMkLst>
      </pc:sldChg>
      <pc:sldChg chg="add">
        <pc:chgData name="Lanier, Amanda" userId="67a937d8-2c5e-49f4-8615-e6bf9911ff22" providerId="ADAL" clId="{DC796802-2196-405F-A5D7-0ABE452049C8}" dt="2026-03-14T18:41:33.280" v="7438"/>
        <pc:sldMkLst>
          <pc:docMk/>
          <pc:sldMk cId="1169880440" sldId="839"/>
        </pc:sldMkLst>
      </pc:sldChg>
      <pc:sldChg chg="addSp delSp modSp new del mod modClrScheme chgLayout">
        <pc:chgData name="Lanier, Amanda" userId="67a937d8-2c5e-49f4-8615-e6bf9911ff22" providerId="ADAL" clId="{DC796802-2196-405F-A5D7-0ABE452049C8}" dt="2026-03-14T13:43:10.879" v="6140" actId="47"/>
        <pc:sldMkLst>
          <pc:docMk/>
          <pc:sldMk cId="801885866" sldId="840"/>
        </pc:sldMkLst>
      </pc:sldChg>
      <pc:sldChg chg="modSp add mod ord addAnim delAnim modAnim">
        <pc:chgData name="Lanier, Amanda" userId="67a937d8-2c5e-49f4-8615-e6bf9911ff22" providerId="ADAL" clId="{DC796802-2196-405F-A5D7-0ABE452049C8}" dt="2026-03-14T16:41:03.553" v="7272" actId="20577"/>
        <pc:sldMkLst>
          <pc:docMk/>
          <pc:sldMk cId="3845422535" sldId="841"/>
        </pc:sldMkLst>
        <pc:spChg chg="mod">
          <ac:chgData name="Lanier, Amanda" userId="67a937d8-2c5e-49f4-8615-e6bf9911ff22" providerId="ADAL" clId="{DC796802-2196-405F-A5D7-0ABE452049C8}" dt="2026-03-14T16:40:44.488" v="7224" actId="20577"/>
          <ac:spMkLst>
            <pc:docMk/>
            <pc:sldMk cId="3845422535" sldId="841"/>
            <ac:spMk id="2" creationId="{6A545EF2-3F5B-89EF-95BF-5CE692967FEF}"/>
          </ac:spMkLst>
        </pc:spChg>
        <pc:spChg chg="mod">
          <ac:chgData name="Lanier, Amanda" userId="67a937d8-2c5e-49f4-8615-e6bf9911ff22" providerId="ADAL" clId="{DC796802-2196-405F-A5D7-0ABE452049C8}" dt="2026-03-14T16:41:03.553" v="7272" actId="20577"/>
          <ac:spMkLst>
            <pc:docMk/>
            <pc:sldMk cId="3845422535" sldId="841"/>
            <ac:spMk id="11" creationId="{0B9C7496-BD96-EFAF-77DC-ECFFB72BFFF1}"/>
          </ac:spMkLst>
        </pc:spChg>
        <pc:picChg chg="mod">
          <ac:chgData name="Lanier, Amanda" userId="67a937d8-2c5e-49f4-8615-e6bf9911ff22" providerId="ADAL" clId="{DC796802-2196-405F-A5D7-0ABE452049C8}" dt="2026-03-14T13:39:19.812" v="6014" actId="14100"/>
          <ac:picMkLst>
            <pc:docMk/>
            <pc:sldMk cId="3845422535" sldId="841"/>
            <ac:picMk id="10" creationId="{CC22175C-A94B-6164-1B86-8D9FF544E8ED}"/>
          </ac:picMkLst>
        </pc:picChg>
      </pc:sldChg>
      <pc:sldChg chg="addSp delSp modSp add mod ord">
        <pc:chgData name="Lanier, Amanda" userId="67a937d8-2c5e-49f4-8615-e6bf9911ff22" providerId="ADAL" clId="{DC796802-2196-405F-A5D7-0ABE452049C8}" dt="2026-03-14T13:36:52.955" v="5998" actId="20577"/>
        <pc:sldMkLst>
          <pc:docMk/>
          <pc:sldMk cId="2776974578" sldId="842"/>
        </pc:sldMkLst>
        <pc:spChg chg="mod">
          <ac:chgData name="Lanier, Amanda" userId="67a937d8-2c5e-49f4-8615-e6bf9911ff22" providerId="ADAL" clId="{DC796802-2196-405F-A5D7-0ABE452049C8}" dt="2026-03-14T13:36:52.955" v="5998" actId="20577"/>
          <ac:spMkLst>
            <pc:docMk/>
            <pc:sldMk cId="2776974578" sldId="842"/>
            <ac:spMk id="2" creationId="{3CE5F073-AA34-4F23-88F3-708167E31AF9}"/>
          </ac:spMkLst>
        </pc:spChg>
        <pc:picChg chg="add del mod">
          <ac:chgData name="Lanier, Amanda" userId="67a937d8-2c5e-49f4-8615-e6bf9911ff22" providerId="ADAL" clId="{DC796802-2196-405F-A5D7-0ABE452049C8}" dt="2026-03-14T13:36:28.931" v="5959" actId="478"/>
          <ac:picMkLst>
            <pc:docMk/>
            <pc:sldMk cId="2776974578" sldId="842"/>
            <ac:picMk id="9" creationId="{59D57CB9-1EFE-E675-E680-0D30065AC084}"/>
          </ac:picMkLst>
        </pc:picChg>
      </pc:sldChg>
      <pc:sldChg chg="addSp modSp add mod ord modAnim">
        <pc:chgData name="Lanier, Amanda" userId="67a937d8-2c5e-49f4-8615-e6bf9911ff22" providerId="ADAL" clId="{DC796802-2196-405F-A5D7-0ABE452049C8}" dt="2026-03-14T16:30:35.165" v="7024"/>
        <pc:sldMkLst>
          <pc:docMk/>
          <pc:sldMk cId="3530024892" sldId="843"/>
        </pc:sldMkLst>
        <pc:spChg chg="mod">
          <ac:chgData name="Lanier, Amanda" userId="67a937d8-2c5e-49f4-8615-e6bf9911ff22" providerId="ADAL" clId="{DC796802-2196-405F-A5D7-0ABE452049C8}" dt="2026-03-14T16:27:49.373" v="6765" actId="20577"/>
          <ac:spMkLst>
            <pc:docMk/>
            <pc:sldMk cId="3530024892" sldId="843"/>
            <ac:spMk id="2" creationId="{5866D863-7FBB-4A08-5F4A-F2D7A69E3E2B}"/>
          </ac:spMkLst>
        </pc:spChg>
        <pc:spChg chg="add mod">
          <ac:chgData name="Lanier, Amanda" userId="67a937d8-2c5e-49f4-8615-e6bf9911ff22" providerId="ADAL" clId="{DC796802-2196-405F-A5D7-0ABE452049C8}" dt="2026-03-14T16:30:01.372" v="7021" actId="13822"/>
          <ac:spMkLst>
            <pc:docMk/>
            <pc:sldMk cId="3530024892" sldId="843"/>
            <ac:spMk id="3" creationId="{D29D5B87-DDE4-5EC8-A1C5-17FAB833B9C4}"/>
          </ac:spMkLst>
        </pc:spChg>
        <pc:spChg chg="mod">
          <ac:chgData name="Lanier, Amanda" userId="67a937d8-2c5e-49f4-8615-e6bf9911ff22" providerId="ADAL" clId="{DC796802-2196-405F-A5D7-0ABE452049C8}" dt="2026-03-14T16:29:36.451" v="7015" actId="1036"/>
          <ac:spMkLst>
            <pc:docMk/>
            <pc:sldMk cId="3530024892" sldId="843"/>
            <ac:spMk id="7" creationId="{DCD783F1-0C16-4DCB-FE26-3AA020CAE747}"/>
          </ac:spMkLst>
        </pc:spChg>
        <pc:spChg chg="mod">
          <ac:chgData name="Lanier, Amanda" userId="67a937d8-2c5e-49f4-8615-e6bf9911ff22" providerId="ADAL" clId="{DC796802-2196-405F-A5D7-0ABE452049C8}" dt="2026-03-14T16:29:36.451" v="7015" actId="1036"/>
          <ac:spMkLst>
            <pc:docMk/>
            <pc:sldMk cId="3530024892" sldId="843"/>
            <ac:spMk id="8" creationId="{77A44CD7-C8D5-DE0B-864B-04EDE86D6A14}"/>
          </ac:spMkLst>
        </pc:spChg>
      </pc:sldChg>
      <pc:sldChg chg="addSp delSp modSp new del mod ord modClrScheme chgLayout">
        <pc:chgData name="Lanier, Amanda" userId="67a937d8-2c5e-49f4-8615-e6bf9911ff22" providerId="ADAL" clId="{DC796802-2196-405F-A5D7-0ABE452049C8}" dt="2026-03-14T16:46:54.431" v="7432" actId="47"/>
        <pc:sldMkLst>
          <pc:docMk/>
          <pc:sldMk cId="3726214660" sldId="844"/>
        </pc:sldMkLst>
      </pc:sldChg>
      <pc:sldChg chg="addSp delSp modSp new mod ord modClrScheme chgLayout">
        <pc:chgData name="Lanier, Amanda" userId="67a937d8-2c5e-49f4-8615-e6bf9911ff22" providerId="ADAL" clId="{DC796802-2196-405F-A5D7-0ABE452049C8}" dt="2026-03-14T16:46:37.938" v="7430"/>
        <pc:sldMkLst>
          <pc:docMk/>
          <pc:sldMk cId="4137535877" sldId="845"/>
        </pc:sldMkLst>
        <pc:spChg chg="mod ord">
          <ac:chgData name="Lanier, Amanda" userId="67a937d8-2c5e-49f4-8615-e6bf9911ff22" providerId="ADAL" clId="{DC796802-2196-405F-A5D7-0ABE452049C8}" dt="2026-03-08T21:31:16.419" v="4498" actId="700"/>
          <ac:spMkLst>
            <pc:docMk/>
            <pc:sldMk cId="4137535877" sldId="845"/>
            <ac:spMk id="5" creationId="{E0B9A97A-AE0E-FA81-92FC-A8EC396AA968}"/>
          </ac:spMkLst>
        </pc:spChg>
        <pc:spChg chg="mod ord">
          <ac:chgData name="Lanier, Amanda" userId="67a937d8-2c5e-49f4-8615-e6bf9911ff22" providerId="ADAL" clId="{DC796802-2196-405F-A5D7-0ABE452049C8}" dt="2026-03-08T21:31:16.419" v="4498" actId="700"/>
          <ac:spMkLst>
            <pc:docMk/>
            <pc:sldMk cId="4137535877" sldId="845"/>
            <ac:spMk id="6" creationId="{FC57871E-84D5-2CDE-F8C0-F99C3E7234A7}"/>
          </ac:spMkLst>
        </pc:spChg>
        <pc:spChg chg="add mod ord">
          <ac:chgData name="Lanier, Amanda" userId="67a937d8-2c5e-49f4-8615-e6bf9911ff22" providerId="ADAL" clId="{DC796802-2196-405F-A5D7-0ABE452049C8}" dt="2026-03-08T21:32:19.619" v="4515" actId="1076"/>
          <ac:spMkLst>
            <pc:docMk/>
            <pc:sldMk cId="4137535877" sldId="845"/>
            <ac:spMk id="8" creationId="{856584E0-BDC4-0DED-98A7-62DF89F379DC}"/>
          </ac:spMkLst>
        </pc:spChg>
        <pc:spChg chg="add mod">
          <ac:chgData name="Lanier, Amanda" userId="67a937d8-2c5e-49f4-8615-e6bf9911ff22" providerId="ADAL" clId="{DC796802-2196-405F-A5D7-0ABE452049C8}" dt="2026-03-08T21:32:19.619" v="4515" actId="1076"/>
          <ac:spMkLst>
            <pc:docMk/>
            <pc:sldMk cId="4137535877" sldId="845"/>
            <ac:spMk id="10" creationId="{93A3D5F1-016E-28B7-AA17-D9EA6E56D7F7}"/>
          </ac:spMkLst>
        </pc:spChg>
        <pc:picChg chg="add mod ord">
          <ac:chgData name="Lanier, Amanda" userId="67a937d8-2c5e-49f4-8615-e6bf9911ff22" providerId="ADAL" clId="{DC796802-2196-405F-A5D7-0ABE452049C8}" dt="2026-03-08T21:31:40.924" v="4503" actId="14100"/>
          <ac:picMkLst>
            <pc:docMk/>
            <pc:sldMk cId="4137535877" sldId="845"/>
            <ac:picMk id="9" creationId="{565DB61A-348E-B35D-452A-E649F25E5D1A}"/>
          </ac:picMkLst>
        </pc:picChg>
      </pc:sldChg>
      <pc:sldChg chg="addSp delSp modSp new mod modClrScheme modAnim chgLayout">
        <pc:chgData name="Lanier, Amanda" userId="67a937d8-2c5e-49f4-8615-e6bf9911ff22" providerId="ADAL" clId="{DC796802-2196-405F-A5D7-0ABE452049C8}" dt="2026-03-14T19:17:34.939" v="8410"/>
        <pc:sldMkLst>
          <pc:docMk/>
          <pc:sldMk cId="4228886512" sldId="846"/>
        </pc:sldMkLst>
        <pc:spChg chg="mod ord">
          <ac:chgData name="Lanier, Amanda" userId="67a937d8-2c5e-49f4-8615-e6bf9911ff22" providerId="ADAL" clId="{DC796802-2196-405F-A5D7-0ABE452049C8}" dt="2026-03-08T21:38:51.094" v="4611" actId="700"/>
          <ac:spMkLst>
            <pc:docMk/>
            <pc:sldMk cId="4228886512" sldId="846"/>
            <ac:spMk id="3" creationId="{FBD937C2-E41C-6314-9D55-AAA4F1D6C852}"/>
          </ac:spMkLst>
        </pc:spChg>
        <pc:spChg chg="mod ord">
          <ac:chgData name="Lanier, Amanda" userId="67a937d8-2c5e-49f4-8615-e6bf9911ff22" providerId="ADAL" clId="{DC796802-2196-405F-A5D7-0ABE452049C8}" dt="2026-03-08T21:38:51.094" v="4611" actId="700"/>
          <ac:spMkLst>
            <pc:docMk/>
            <pc:sldMk cId="4228886512" sldId="846"/>
            <ac:spMk id="4" creationId="{EE2AF4B2-DDCF-9FCD-618B-2AE71608A653}"/>
          </ac:spMkLst>
        </pc:spChg>
        <pc:spChg chg="add mod ord">
          <ac:chgData name="Lanier, Amanda" userId="67a937d8-2c5e-49f4-8615-e6bf9911ff22" providerId="ADAL" clId="{DC796802-2196-405F-A5D7-0ABE452049C8}" dt="2026-03-08T21:39:29.689" v="4703" actId="1076"/>
          <ac:spMkLst>
            <pc:docMk/>
            <pc:sldMk cId="4228886512" sldId="846"/>
            <ac:spMk id="5" creationId="{466E3C11-C888-1ABA-9B11-0E114F6C214A}"/>
          </ac:spMkLst>
        </pc:spChg>
        <pc:picChg chg="add mod">
          <ac:chgData name="Lanier, Amanda" userId="67a937d8-2c5e-49f4-8615-e6bf9911ff22" providerId="ADAL" clId="{DC796802-2196-405F-A5D7-0ABE452049C8}" dt="2026-03-08T21:39:01.020" v="4613" actId="1076"/>
          <ac:picMkLst>
            <pc:docMk/>
            <pc:sldMk cId="4228886512" sldId="846"/>
            <ac:picMk id="6" creationId="{D17F9A32-6F7B-AE83-A7C1-D4FD5482AD81}"/>
          </ac:picMkLst>
        </pc:picChg>
        <pc:picChg chg="add mod">
          <ac:chgData name="Lanier, Amanda" userId="67a937d8-2c5e-49f4-8615-e6bf9911ff22" providerId="ADAL" clId="{DC796802-2196-405F-A5D7-0ABE452049C8}" dt="2026-03-08T21:39:23.591" v="4702" actId="1038"/>
          <ac:picMkLst>
            <pc:docMk/>
            <pc:sldMk cId="4228886512" sldId="846"/>
            <ac:picMk id="7" creationId="{066646B8-6E54-A67E-26AC-CE92E00BC1FF}"/>
          </ac:picMkLst>
        </pc:picChg>
        <pc:picChg chg="add mod">
          <ac:chgData name="Lanier, Amanda" userId="67a937d8-2c5e-49f4-8615-e6bf9911ff22" providerId="ADAL" clId="{DC796802-2196-405F-A5D7-0ABE452049C8}" dt="2026-03-08T21:39:23.591" v="4702" actId="1038"/>
          <ac:picMkLst>
            <pc:docMk/>
            <pc:sldMk cId="4228886512" sldId="846"/>
            <ac:picMk id="8" creationId="{E02C6179-6EE0-AADB-1553-E35ABAC3FE43}"/>
          </ac:picMkLst>
        </pc:picChg>
        <pc:picChg chg="add mod">
          <ac:chgData name="Lanier, Amanda" userId="67a937d8-2c5e-49f4-8615-e6bf9911ff22" providerId="ADAL" clId="{DC796802-2196-405F-A5D7-0ABE452049C8}" dt="2026-03-08T21:39:32.954" v="4704" actId="1076"/>
          <ac:picMkLst>
            <pc:docMk/>
            <pc:sldMk cId="4228886512" sldId="846"/>
            <ac:picMk id="9" creationId="{852DEE68-51CB-6C86-6EFB-38432E4FEFC3}"/>
          </ac:picMkLst>
        </pc:picChg>
      </pc:sldChg>
      <pc:sldChg chg="new del">
        <pc:chgData name="Lanier, Amanda" userId="67a937d8-2c5e-49f4-8615-e6bf9911ff22" providerId="ADAL" clId="{DC796802-2196-405F-A5D7-0ABE452049C8}" dt="2026-03-14T13:54:46.227" v="6696" actId="47"/>
        <pc:sldMkLst>
          <pc:docMk/>
          <pc:sldMk cId="1039768706" sldId="847"/>
        </pc:sldMkLst>
      </pc:sldChg>
      <pc:sldChg chg="addSp modSp new mod ord modAnim">
        <pc:chgData name="Lanier, Amanda" userId="67a937d8-2c5e-49f4-8615-e6bf9911ff22" providerId="ADAL" clId="{DC796802-2196-405F-A5D7-0ABE452049C8}" dt="2026-03-14T16:40:24.379" v="7169"/>
        <pc:sldMkLst>
          <pc:docMk/>
          <pc:sldMk cId="535679090" sldId="848"/>
        </pc:sldMkLst>
        <pc:spChg chg="mod">
          <ac:chgData name="Lanier, Amanda" userId="67a937d8-2c5e-49f4-8615-e6bf9911ff22" providerId="ADAL" clId="{DC796802-2196-405F-A5D7-0ABE452049C8}" dt="2026-03-14T13:22:44.677" v="5413" actId="20577"/>
          <ac:spMkLst>
            <pc:docMk/>
            <pc:sldMk cId="535679090" sldId="848"/>
            <ac:spMk id="2" creationId="{3A80B0AE-F5FD-E5ED-0E91-581AB0D3C330}"/>
          </ac:spMkLst>
        </pc:spChg>
        <pc:spChg chg="mod">
          <ac:chgData name="Lanier, Amanda" userId="67a937d8-2c5e-49f4-8615-e6bf9911ff22" providerId="ADAL" clId="{DC796802-2196-405F-A5D7-0ABE452049C8}" dt="2026-03-14T13:25:04.149" v="5609" actId="1038"/>
          <ac:spMkLst>
            <pc:docMk/>
            <pc:sldMk cId="535679090" sldId="848"/>
            <ac:spMk id="3" creationId="{887970C8-7D7D-6AF9-CF85-9D0B1857D9F0}"/>
          </ac:spMkLst>
        </pc:spChg>
        <pc:picChg chg="add mod">
          <ac:chgData name="Lanier, Amanda" userId="67a937d8-2c5e-49f4-8615-e6bf9911ff22" providerId="ADAL" clId="{DC796802-2196-405F-A5D7-0ABE452049C8}" dt="2026-03-14T13:24:11.470" v="5525" actId="1076"/>
          <ac:picMkLst>
            <pc:docMk/>
            <pc:sldMk cId="535679090" sldId="848"/>
            <ac:picMk id="7" creationId="{581A4ED4-B942-DD55-6114-27AFE767B468}"/>
          </ac:picMkLst>
        </pc:picChg>
      </pc:sldChg>
      <pc:sldChg chg="addSp modSp new mod modAnim">
        <pc:chgData name="Lanier, Amanda" userId="67a937d8-2c5e-49f4-8615-e6bf9911ff22" providerId="ADAL" clId="{DC796802-2196-405F-A5D7-0ABE452049C8}" dt="2026-03-14T13:28:54.589" v="5762"/>
        <pc:sldMkLst>
          <pc:docMk/>
          <pc:sldMk cId="2674140698" sldId="849"/>
        </pc:sldMkLst>
        <pc:spChg chg="mod">
          <ac:chgData name="Lanier, Amanda" userId="67a937d8-2c5e-49f4-8615-e6bf9911ff22" providerId="ADAL" clId="{DC796802-2196-405F-A5D7-0ABE452049C8}" dt="2026-03-14T13:21:05.574" v="5308" actId="14100"/>
          <ac:spMkLst>
            <pc:docMk/>
            <pc:sldMk cId="2674140698" sldId="849"/>
            <ac:spMk id="2" creationId="{0B200814-A725-FEFB-9AC3-873D845D5DAC}"/>
          </ac:spMkLst>
        </pc:spChg>
        <pc:spChg chg="mod">
          <ac:chgData name="Lanier, Amanda" userId="67a937d8-2c5e-49f4-8615-e6bf9911ff22" providerId="ADAL" clId="{DC796802-2196-405F-A5D7-0ABE452049C8}" dt="2026-03-14T13:28:26.812" v="5755" actId="14100"/>
          <ac:spMkLst>
            <pc:docMk/>
            <pc:sldMk cId="2674140698" sldId="849"/>
            <ac:spMk id="3" creationId="{4F20EAC7-68C9-6F5E-F978-0BA4D8218CDD}"/>
          </ac:spMkLst>
        </pc:spChg>
        <pc:spChg chg="add mod">
          <ac:chgData name="Lanier, Amanda" userId="67a937d8-2c5e-49f4-8615-e6bf9911ff22" providerId="ADAL" clId="{DC796802-2196-405F-A5D7-0ABE452049C8}" dt="2026-03-14T13:28:39.991" v="5758" actId="14100"/>
          <ac:spMkLst>
            <pc:docMk/>
            <pc:sldMk cId="2674140698" sldId="849"/>
            <ac:spMk id="8" creationId="{E730C5B7-5DA8-695F-4276-B2022DC88AF9}"/>
          </ac:spMkLst>
        </pc:spChg>
        <pc:spChg chg="add mod">
          <ac:chgData name="Lanier, Amanda" userId="67a937d8-2c5e-49f4-8615-e6bf9911ff22" providerId="ADAL" clId="{DC796802-2196-405F-A5D7-0ABE452049C8}" dt="2026-03-14T13:28:47.492" v="5760" actId="1076"/>
          <ac:spMkLst>
            <pc:docMk/>
            <pc:sldMk cId="2674140698" sldId="849"/>
            <ac:spMk id="9" creationId="{02111FBA-682E-767D-B348-86F439322030}"/>
          </ac:spMkLst>
        </pc:spChg>
        <pc:spChg chg="add mod">
          <ac:chgData name="Lanier, Amanda" userId="67a937d8-2c5e-49f4-8615-e6bf9911ff22" providerId="ADAL" clId="{DC796802-2196-405F-A5D7-0ABE452049C8}" dt="2026-03-14T13:27:50.721" v="5747" actId="113"/>
          <ac:spMkLst>
            <pc:docMk/>
            <pc:sldMk cId="2674140698" sldId="849"/>
            <ac:spMk id="10" creationId="{E500115D-83AD-26D7-7EC5-1F677199867F}"/>
          </ac:spMkLst>
        </pc:spChg>
        <pc:picChg chg="add mod">
          <ac:chgData name="Lanier, Amanda" userId="67a937d8-2c5e-49f4-8615-e6bf9911ff22" providerId="ADAL" clId="{DC796802-2196-405F-A5D7-0ABE452049C8}" dt="2026-03-14T13:21:13.944" v="5309" actId="1440"/>
          <ac:picMkLst>
            <pc:docMk/>
            <pc:sldMk cId="2674140698" sldId="849"/>
            <ac:picMk id="7" creationId="{0B9F2DB3-1D0E-234B-EBD1-7D1F137839BE}"/>
          </ac:picMkLst>
        </pc:picChg>
      </pc:sldChg>
      <pc:sldChg chg="addSp modSp new mod">
        <pc:chgData name="Lanier, Amanda" userId="67a937d8-2c5e-49f4-8615-e6bf9911ff22" providerId="ADAL" clId="{DC796802-2196-405F-A5D7-0ABE452049C8}" dt="2026-03-14T16:41:38.895" v="7278" actId="20577"/>
        <pc:sldMkLst>
          <pc:docMk/>
          <pc:sldMk cId="4203752441" sldId="850"/>
        </pc:sldMkLst>
        <pc:spChg chg="mod">
          <ac:chgData name="Lanier, Amanda" userId="67a937d8-2c5e-49f4-8615-e6bf9911ff22" providerId="ADAL" clId="{DC796802-2196-405F-A5D7-0ABE452049C8}" dt="2026-03-14T16:41:38.895" v="7278" actId="20577"/>
          <ac:spMkLst>
            <pc:docMk/>
            <pc:sldMk cId="4203752441" sldId="850"/>
            <ac:spMk id="2" creationId="{788897FD-A413-2228-D5C7-649A470716FD}"/>
          </ac:spMkLst>
        </pc:spChg>
        <pc:spChg chg="mod">
          <ac:chgData name="Lanier, Amanda" userId="67a937d8-2c5e-49f4-8615-e6bf9911ff22" providerId="ADAL" clId="{DC796802-2196-405F-A5D7-0ABE452049C8}" dt="2026-03-14T13:31:08.563" v="5837" actId="5793"/>
          <ac:spMkLst>
            <pc:docMk/>
            <pc:sldMk cId="4203752441" sldId="850"/>
            <ac:spMk id="3" creationId="{19594BA4-CBAA-D07F-013C-C2BC5F7C368B}"/>
          </ac:spMkLst>
        </pc:spChg>
        <pc:spChg chg="add mod">
          <ac:chgData name="Lanier, Amanda" userId="67a937d8-2c5e-49f4-8615-e6bf9911ff22" providerId="ADAL" clId="{DC796802-2196-405F-A5D7-0ABE452049C8}" dt="2026-03-14T13:34:37.990" v="5914" actId="1076"/>
          <ac:spMkLst>
            <pc:docMk/>
            <pc:sldMk cId="4203752441" sldId="850"/>
            <ac:spMk id="11" creationId="{0BE77681-2790-CA35-3688-169C8FF56485}"/>
          </ac:spMkLst>
        </pc:spChg>
        <pc:picChg chg="add mod">
          <ac:chgData name="Lanier, Amanda" userId="67a937d8-2c5e-49f4-8615-e6bf9911ff22" providerId="ADAL" clId="{DC796802-2196-405F-A5D7-0ABE452049C8}" dt="2026-03-14T13:32:50.654" v="5850" actId="1076"/>
          <ac:picMkLst>
            <pc:docMk/>
            <pc:sldMk cId="4203752441" sldId="850"/>
            <ac:picMk id="7" creationId="{193B2533-B744-D349-3902-54E7947B340B}"/>
          </ac:picMkLst>
        </pc:picChg>
        <pc:picChg chg="add mod">
          <ac:chgData name="Lanier, Amanda" userId="67a937d8-2c5e-49f4-8615-e6bf9911ff22" providerId="ADAL" clId="{DC796802-2196-405F-A5D7-0ABE452049C8}" dt="2026-03-14T13:34:30.964" v="5913" actId="14100"/>
          <ac:picMkLst>
            <pc:docMk/>
            <pc:sldMk cId="4203752441" sldId="850"/>
            <ac:picMk id="9" creationId="{8EB242F3-634B-B038-EBC7-CA9EE030F0BE}"/>
          </ac:picMkLst>
        </pc:picChg>
      </pc:sldChg>
      <pc:sldChg chg="addSp delSp modSp new mod modAnim">
        <pc:chgData name="Lanier, Amanda" userId="67a937d8-2c5e-49f4-8615-e6bf9911ff22" providerId="ADAL" clId="{DC796802-2196-405F-A5D7-0ABE452049C8}" dt="2026-03-14T19:18:30.155" v="8414" actId="20577"/>
        <pc:sldMkLst>
          <pc:docMk/>
          <pc:sldMk cId="3070672443" sldId="851"/>
        </pc:sldMkLst>
        <pc:spChg chg="mod">
          <ac:chgData name="Lanier, Amanda" userId="67a937d8-2c5e-49f4-8615-e6bf9911ff22" providerId="ADAL" clId="{DC796802-2196-405F-A5D7-0ABE452049C8}" dt="2026-03-14T13:47:13.343" v="6540" actId="27636"/>
          <ac:spMkLst>
            <pc:docMk/>
            <pc:sldMk cId="3070672443" sldId="851"/>
            <ac:spMk id="2" creationId="{B413C993-D044-8194-F4AD-4B5B8DB031EE}"/>
          </ac:spMkLst>
        </pc:spChg>
        <pc:spChg chg="del mod">
          <ac:chgData name="Lanier, Amanda" userId="67a937d8-2c5e-49f4-8615-e6bf9911ff22" providerId="ADAL" clId="{DC796802-2196-405F-A5D7-0ABE452049C8}" dt="2026-03-14T13:47:19.307" v="6541" actId="478"/>
          <ac:spMkLst>
            <pc:docMk/>
            <pc:sldMk cId="3070672443" sldId="851"/>
            <ac:spMk id="3" creationId="{9C5A3E63-4B41-22F0-FF17-3D0AA426B6F2}"/>
          </ac:spMkLst>
        </pc:spChg>
        <pc:spChg chg="add mod">
          <ac:chgData name="Lanier, Amanda" userId="67a937d8-2c5e-49f4-8615-e6bf9911ff22" providerId="ADAL" clId="{DC796802-2196-405F-A5D7-0ABE452049C8}" dt="2026-03-14T19:18:22.363" v="8411" actId="20577"/>
          <ac:spMkLst>
            <pc:docMk/>
            <pc:sldMk cId="3070672443" sldId="851"/>
            <ac:spMk id="6" creationId="{286F0A93-40D9-3264-2375-6838B574E098}"/>
          </ac:spMkLst>
        </pc:spChg>
        <pc:spChg chg="add mod">
          <ac:chgData name="Lanier, Amanda" userId="67a937d8-2c5e-49f4-8615-e6bf9911ff22" providerId="ADAL" clId="{DC796802-2196-405F-A5D7-0ABE452049C8}" dt="2026-03-14T19:18:24.760" v="8412" actId="20577"/>
          <ac:spMkLst>
            <pc:docMk/>
            <pc:sldMk cId="3070672443" sldId="851"/>
            <ac:spMk id="7" creationId="{E63EF46E-34AB-F14F-4D74-28447AFF77F6}"/>
          </ac:spMkLst>
        </pc:spChg>
        <pc:spChg chg="add mod">
          <ac:chgData name="Lanier, Amanda" userId="67a937d8-2c5e-49f4-8615-e6bf9911ff22" providerId="ADAL" clId="{DC796802-2196-405F-A5D7-0ABE452049C8}" dt="2026-03-14T19:18:27.022" v="8413" actId="20577"/>
          <ac:spMkLst>
            <pc:docMk/>
            <pc:sldMk cId="3070672443" sldId="851"/>
            <ac:spMk id="8" creationId="{4FFF7E3E-D74F-ABAA-1503-E2F367D0E8F0}"/>
          </ac:spMkLst>
        </pc:spChg>
        <pc:spChg chg="add mod">
          <ac:chgData name="Lanier, Amanda" userId="67a937d8-2c5e-49f4-8615-e6bf9911ff22" providerId="ADAL" clId="{DC796802-2196-405F-A5D7-0ABE452049C8}" dt="2026-03-14T19:18:30.155" v="8414" actId="20577"/>
          <ac:spMkLst>
            <pc:docMk/>
            <pc:sldMk cId="3070672443" sldId="851"/>
            <ac:spMk id="9" creationId="{38051743-53E9-E58D-08EF-C1CC43C30681}"/>
          </ac:spMkLst>
        </pc:spChg>
      </pc:sldChg>
      <pc:sldChg chg="add del">
        <pc:chgData name="Lanier, Amanda" userId="67a937d8-2c5e-49f4-8615-e6bf9911ff22" providerId="ADAL" clId="{DC796802-2196-405F-A5D7-0ABE452049C8}" dt="2026-03-14T13:49:35.020" v="6671" actId="2890"/>
        <pc:sldMkLst>
          <pc:docMk/>
          <pc:sldMk cId="1652825021" sldId="852"/>
        </pc:sldMkLst>
      </pc:sldChg>
      <pc:sldChg chg="addSp delSp modSp new mod ord modClrScheme chgLayout">
        <pc:chgData name="Lanier, Amanda" userId="67a937d8-2c5e-49f4-8615-e6bf9911ff22" providerId="ADAL" clId="{DC796802-2196-405F-A5D7-0ABE452049C8}" dt="2026-03-14T16:24:54.599" v="6717"/>
        <pc:sldMkLst>
          <pc:docMk/>
          <pc:sldMk cId="4106889923" sldId="852"/>
        </pc:sldMkLst>
        <pc:spChg chg="del mod ord">
          <ac:chgData name="Lanier, Amanda" userId="67a937d8-2c5e-49f4-8615-e6bf9911ff22" providerId="ADAL" clId="{DC796802-2196-405F-A5D7-0ABE452049C8}" dt="2026-03-14T16:24:16.809" v="6712" actId="700"/>
          <ac:spMkLst>
            <pc:docMk/>
            <pc:sldMk cId="4106889923" sldId="852"/>
            <ac:spMk id="2" creationId="{45BD01B6-5CE6-1056-B1BC-2F61721C9BBB}"/>
          </ac:spMkLst>
        </pc:spChg>
        <pc:spChg chg="del">
          <ac:chgData name="Lanier, Amanda" userId="67a937d8-2c5e-49f4-8615-e6bf9911ff22" providerId="ADAL" clId="{DC796802-2196-405F-A5D7-0ABE452049C8}" dt="2026-03-14T16:24:16.809" v="6712" actId="700"/>
          <ac:spMkLst>
            <pc:docMk/>
            <pc:sldMk cId="4106889923" sldId="852"/>
            <ac:spMk id="3" creationId="{E36C4F9D-7396-F3F9-0B35-7812E313B163}"/>
          </ac:spMkLst>
        </pc:spChg>
        <pc:spChg chg="mod ord">
          <ac:chgData name="Lanier, Amanda" userId="67a937d8-2c5e-49f4-8615-e6bf9911ff22" providerId="ADAL" clId="{DC796802-2196-405F-A5D7-0ABE452049C8}" dt="2026-03-14T16:24:16.809" v="6712" actId="700"/>
          <ac:spMkLst>
            <pc:docMk/>
            <pc:sldMk cId="4106889923" sldId="852"/>
            <ac:spMk id="4" creationId="{4BB3BA62-A99E-ED15-B19B-1E965042F1C4}"/>
          </ac:spMkLst>
        </pc:spChg>
        <pc:spChg chg="mod ord">
          <ac:chgData name="Lanier, Amanda" userId="67a937d8-2c5e-49f4-8615-e6bf9911ff22" providerId="ADAL" clId="{DC796802-2196-405F-A5D7-0ABE452049C8}" dt="2026-03-14T16:24:16.809" v="6712" actId="700"/>
          <ac:spMkLst>
            <pc:docMk/>
            <pc:sldMk cId="4106889923" sldId="852"/>
            <ac:spMk id="5" creationId="{D36FB6D2-D6E4-1BDF-CFED-25D7DFD6357E}"/>
          </ac:spMkLst>
        </pc:spChg>
        <pc:spChg chg="add del mod ord">
          <ac:chgData name="Lanier, Amanda" userId="67a937d8-2c5e-49f4-8615-e6bf9911ff22" providerId="ADAL" clId="{DC796802-2196-405F-A5D7-0ABE452049C8}" dt="2026-03-14T16:24:19.927" v="6713" actId="478"/>
          <ac:spMkLst>
            <pc:docMk/>
            <pc:sldMk cId="4106889923" sldId="852"/>
            <ac:spMk id="6" creationId="{4CEE3045-15A2-24F8-F7B0-657EA8D5E909}"/>
          </ac:spMkLst>
        </pc:spChg>
        <pc:picChg chg="add del">
          <ac:chgData name="Lanier, Amanda" userId="67a937d8-2c5e-49f4-8615-e6bf9911ff22" providerId="ADAL" clId="{DC796802-2196-405F-A5D7-0ABE452049C8}" dt="2026-03-14T13:56:11.201" v="6699" actId="22"/>
          <ac:picMkLst>
            <pc:docMk/>
            <pc:sldMk cId="4106889923" sldId="852"/>
            <ac:picMk id="7" creationId="{703586E8-B34E-415B-184F-E8461FE54574}"/>
          </ac:picMkLst>
        </pc:picChg>
        <pc:picChg chg="add mod">
          <ac:chgData name="Lanier, Amanda" userId="67a937d8-2c5e-49f4-8615-e6bf9911ff22" providerId="ADAL" clId="{DC796802-2196-405F-A5D7-0ABE452049C8}" dt="2026-03-14T16:24:29.870" v="6715" actId="1076"/>
          <ac:picMkLst>
            <pc:docMk/>
            <pc:sldMk cId="4106889923" sldId="852"/>
            <ac:picMk id="9" creationId="{F0AB7C2F-0F03-2FC6-4483-B12ECAC259E2}"/>
          </ac:picMkLst>
        </pc:picChg>
      </pc:sldChg>
      <pc:sldChg chg="addSp delSp new del mod">
        <pc:chgData name="Lanier, Amanda" userId="67a937d8-2c5e-49f4-8615-e6bf9911ff22" providerId="ADAL" clId="{DC796802-2196-405F-A5D7-0ABE452049C8}" dt="2026-03-14T16:27:15.863" v="6734" actId="47"/>
        <pc:sldMkLst>
          <pc:docMk/>
          <pc:sldMk cId="380761147" sldId="853"/>
        </pc:sldMkLst>
        <pc:picChg chg="add del">
          <ac:chgData name="Lanier, Amanda" userId="67a937d8-2c5e-49f4-8615-e6bf9911ff22" providerId="ADAL" clId="{DC796802-2196-405F-A5D7-0ABE452049C8}" dt="2026-03-14T16:25:22.875" v="6721" actId="21"/>
          <ac:picMkLst>
            <pc:docMk/>
            <pc:sldMk cId="380761147" sldId="853"/>
            <ac:picMk id="7" creationId="{9651E075-7CEC-D9B5-B4CF-B91DEBF0CBF9}"/>
          </ac:picMkLst>
        </pc:picChg>
      </pc:sldChg>
      <pc:sldChg chg="add ord">
        <pc:chgData name="Lanier, Amanda" userId="67a937d8-2c5e-49f4-8615-e6bf9911ff22" providerId="ADAL" clId="{DC796802-2196-405F-A5D7-0ABE452049C8}" dt="2026-03-14T16:46:37.938" v="7430"/>
        <pc:sldMkLst>
          <pc:docMk/>
          <pc:sldMk cId="1657583862" sldId="854"/>
        </pc:sldMkLst>
      </pc:sldChg>
      <pc:sldChg chg="addSp delSp modSp add del mod">
        <pc:chgData name="Lanier, Amanda" userId="67a937d8-2c5e-49f4-8615-e6bf9911ff22" providerId="ADAL" clId="{DC796802-2196-405F-A5D7-0ABE452049C8}" dt="2026-03-14T16:25:58.585" v="6725" actId="2696"/>
        <pc:sldMkLst>
          <pc:docMk/>
          <pc:sldMk cId="2032921621" sldId="854"/>
        </pc:sldMkLst>
        <pc:picChg chg="add mod">
          <ac:chgData name="Lanier, Amanda" userId="67a937d8-2c5e-49f4-8615-e6bf9911ff22" providerId="ADAL" clId="{DC796802-2196-405F-A5D7-0ABE452049C8}" dt="2026-03-14T16:25:37.859" v="6724" actId="14100"/>
          <ac:picMkLst>
            <pc:docMk/>
            <pc:sldMk cId="2032921621" sldId="854"/>
            <ac:picMk id="7" creationId="{9651E075-7CEC-D9B5-B4CF-B91DEBF0CBF9}"/>
          </ac:picMkLst>
        </pc:picChg>
        <pc:picChg chg="del">
          <ac:chgData name="Lanier, Amanda" userId="67a937d8-2c5e-49f4-8615-e6bf9911ff22" providerId="ADAL" clId="{DC796802-2196-405F-A5D7-0ABE452049C8}" dt="2026-03-14T16:25:18.087" v="6720" actId="478"/>
          <ac:picMkLst>
            <pc:docMk/>
            <pc:sldMk cId="2032921621" sldId="854"/>
            <ac:picMk id="9" creationId="{FCDF3D1E-83A0-2A67-39A1-4B9DF4713337}"/>
          </ac:picMkLst>
        </pc:picChg>
      </pc:sldChg>
      <pc:sldChg chg="add del">
        <pc:chgData name="Lanier, Amanda" userId="67a937d8-2c5e-49f4-8615-e6bf9911ff22" providerId="ADAL" clId="{DC796802-2196-405F-A5D7-0ABE452049C8}" dt="2026-03-14T16:26:39.387" v="6731" actId="2696"/>
        <pc:sldMkLst>
          <pc:docMk/>
          <pc:sldMk cId="414400630" sldId="855"/>
        </pc:sldMkLst>
      </pc:sldChg>
      <pc:sldChg chg="add">
        <pc:chgData name="Lanier, Amanda" userId="67a937d8-2c5e-49f4-8615-e6bf9911ff22" providerId="ADAL" clId="{DC796802-2196-405F-A5D7-0ABE452049C8}" dt="2026-03-14T16:26:49.363" v="6732"/>
        <pc:sldMkLst>
          <pc:docMk/>
          <pc:sldMk cId="2931866322" sldId="855"/>
        </pc:sldMkLst>
      </pc:sldChg>
      <pc:sldChg chg="add">
        <pc:chgData name="Lanier, Amanda" userId="67a937d8-2c5e-49f4-8615-e6bf9911ff22" providerId="ADAL" clId="{DC796802-2196-405F-A5D7-0ABE452049C8}" dt="2026-03-14T16:26:36.035" v="6730"/>
        <pc:sldMkLst>
          <pc:docMk/>
          <pc:sldMk cId="530128653" sldId="856"/>
        </pc:sldMkLst>
      </pc:sldChg>
      <pc:sldChg chg="add">
        <pc:chgData name="Lanier, Amanda" userId="67a937d8-2c5e-49f4-8615-e6bf9911ff22" providerId="ADAL" clId="{DC796802-2196-405F-A5D7-0ABE452049C8}" dt="2026-03-14T16:27:09.523" v="6733"/>
        <pc:sldMkLst>
          <pc:docMk/>
          <pc:sldMk cId="4091971476" sldId="857"/>
        </pc:sldMkLst>
      </pc:sldChg>
      <pc:sldChg chg="add">
        <pc:chgData name="Lanier, Amanda" userId="67a937d8-2c5e-49f4-8615-e6bf9911ff22" providerId="ADAL" clId="{DC796802-2196-405F-A5D7-0ABE452049C8}" dt="2026-03-14T18:50:10.995" v="7449"/>
        <pc:sldMkLst>
          <pc:docMk/>
          <pc:sldMk cId="3392313612" sldId="858"/>
        </pc:sldMkLst>
      </pc:sldChg>
      <pc:sldChg chg="addSp delSp modSp new mod modClrScheme chgLayout">
        <pc:chgData name="Lanier, Amanda" userId="67a937d8-2c5e-49f4-8615-e6bf9911ff22" providerId="ADAL" clId="{DC796802-2196-405F-A5D7-0ABE452049C8}" dt="2026-03-14T18:51:32.297" v="7520" actId="1076"/>
        <pc:sldMkLst>
          <pc:docMk/>
          <pc:sldMk cId="149660292" sldId="859"/>
        </pc:sldMkLst>
        <pc:spChg chg="del mod ord">
          <ac:chgData name="Lanier, Amanda" userId="67a937d8-2c5e-49f4-8615-e6bf9911ff22" providerId="ADAL" clId="{DC796802-2196-405F-A5D7-0ABE452049C8}" dt="2026-03-14T18:51:04.415" v="7451" actId="700"/>
          <ac:spMkLst>
            <pc:docMk/>
            <pc:sldMk cId="149660292" sldId="859"/>
            <ac:spMk id="2" creationId="{ADB83BB5-E007-A95D-72AB-535FE683C674}"/>
          </ac:spMkLst>
        </pc:spChg>
        <pc:spChg chg="del mod ord">
          <ac:chgData name="Lanier, Amanda" userId="67a937d8-2c5e-49f4-8615-e6bf9911ff22" providerId="ADAL" clId="{DC796802-2196-405F-A5D7-0ABE452049C8}" dt="2026-03-14T18:51:04.415" v="7451" actId="700"/>
          <ac:spMkLst>
            <pc:docMk/>
            <pc:sldMk cId="149660292" sldId="859"/>
            <ac:spMk id="3" creationId="{844EA6ED-CB11-0129-40ED-6639A84C4551}"/>
          </ac:spMkLst>
        </pc:spChg>
        <pc:spChg chg="mod ord">
          <ac:chgData name="Lanier, Amanda" userId="67a937d8-2c5e-49f4-8615-e6bf9911ff22" providerId="ADAL" clId="{DC796802-2196-405F-A5D7-0ABE452049C8}" dt="2026-03-14T18:51:04.415" v="7451" actId="700"/>
          <ac:spMkLst>
            <pc:docMk/>
            <pc:sldMk cId="149660292" sldId="859"/>
            <ac:spMk id="4" creationId="{1C8642AA-6D2C-BAD3-9568-AECA9A444A94}"/>
          </ac:spMkLst>
        </pc:spChg>
        <pc:spChg chg="mod ord">
          <ac:chgData name="Lanier, Amanda" userId="67a937d8-2c5e-49f4-8615-e6bf9911ff22" providerId="ADAL" clId="{DC796802-2196-405F-A5D7-0ABE452049C8}" dt="2026-03-14T18:51:04.415" v="7451" actId="700"/>
          <ac:spMkLst>
            <pc:docMk/>
            <pc:sldMk cId="149660292" sldId="859"/>
            <ac:spMk id="5" creationId="{9A84BADE-3EB0-93DC-158D-74084BB35AE6}"/>
          </ac:spMkLst>
        </pc:spChg>
        <pc:spChg chg="add mod ord">
          <ac:chgData name="Lanier, Amanda" userId="67a937d8-2c5e-49f4-8615-e6bf9911ff22" providerId="ADAL" clId="{DC796802-2196-405F-A5D7-0ABE452049C8}" dt="2026-03-14T18:51:32.297" v="7520" actId="1076"/>
          <ac:spMkLst>
            <pc:docMk/>
            <pc:sldMk cId="149660292" sldId="859"/>
            <ac:spMk id="6" creationId="{5382EC55-C951-7C24-DF03-D5C95CAB301D}"/>
          </ac:spMkLst>
        </pc:spChg>
        <pc:spChg chg="add del mod ord">
          <ac:chgData name="Lanier, Amanda" userId="67a937d8-2c5e-49f4-8615-e6bf9911ff22" providerId="ADAL" clId="{DC796802-2196-405F-A5D7-0ABE452049C8}" dt="2026-03-14T18:51:23.445" v="7519" actId="478"/>
          <ac:spMkLst>
            <pc:docMk/>
            <pc:sldMk cId="149660292" sldId="859"/>
            <ac:spMk id="7" creationId="{D83FFF0D-E1C9-17C8-1756-E82CE90560DF}"/>
          </ac:spMkLst>
        </pc:spChg>
      </pc:sldChg>
      <pc:sldChg chg="modSp add mod">
        <pc:chgData name="Lanier, Amanda" userId="67a937d8-2c5e-49f4-8615-e6bf9911ff22" providerId="ADAL" clId="{DC796802-2196-405F-A5D7-0ABE452049C8}" dt="2026-03-14T18:52:15.830" v="7597" actId="20577"/>
        <pc:sldMkLst>
          <pc:docMk/>
          <pc:sldMk cId="1585600150" sldId="860"/>
        </pc:sldMkLst>
        <pc:spChg chg="mod">
          <ac:chgData name="Lanier, Amanda" userId="67a937d8-2c5e-49f4-8615-e6bf9911ff22" providerId="ADAL" clId="{DC796802-2196-405F-A5D7-0ABE452049C8}" dt="2026-03-14T18:52:15.830" v="7597" actId="20577"/>
          <ac:spMkLst>
            <pc:docMk/>
            <pc:sldMk cId="1585600150" sldId="860"/>
            <ac:spMk id="6" creationId="{BD1F85E6-2D2C-36E5-F18A-5406A8FAC057}"/>
          </ac:spMkLst>
        </pc:spChg>
      </pc:sldChg>
      <pc:sldChg chg="modSp add mod">
        <pc:chgData name="Lanier, Amanda" userId="67a937d8-2c5e-49f4-8615-e6bf9911ff22" providerId="ADAL" clId="{DC796802-2196-405F-A5D7-0ABE452049C8}" dt="2026-03-14T18:52:58.583" v="7705" actId="14100"/>
        <pc:sldMkLst>
          <pc:docMk/>
          <pc:sldMk cId="1645439491" sldId="861"/>
        </pc:sldMkLst>
        <pc:spChg chg="mod">
          <ac:chgData name="Lanier, Amanda" userId="67a937d8-2c5e-49f4-8615-e6bf9911ff22" providerId="ADAL" clId="{DC796802-2196-405F-A5D7-0ABE452049C8}" dt="2026-03-14T18:52:58.583" v="7705" actId="14100"/>
          <ac:spMkLst>
            <pc:docMk/>
            <pc:sldMk cId="1645439491" sldId="861"/>
            <ac:spMk id="6" creationId="{AFF29D07-C691-14D3-7466-2E5CE1FA787B}"/>
          </ac:spMkLst>
        </pc:spChg>
      </pc:sldChg>
      <pc:sldChg chg="modSp add mod">
        <pc:chgData name="Lanier, Amanda" userId="67a937d8-2c5e-49f4-8615-e6bf9911ff22" providerId="ADAL" clId="{DC796802-2196-405F-A5D7-0ABE452049C8}" dt="2026-03-14T18:53:37.350" v="7743" actId="20577"/>
        <pc:sldMkLst>
          <pc:docMk/>
          <pc:sldMk cId="3498972048" sldId="862"/>
        </pc:sldMkLst>
        <pc:spChg chg="mod">
          <ac:chgData name="Lanier, Amanda" userId="67a937d8-2c5e-49f4-8615-e6bf9911ff22" providerId="ADAL" clId="{DC796802-2196-405F-A5D7-0ABE452049C8}" dt="2026-03-14T18:53:37.350" v="7743" actId="20577"/>
          <ac:spMkLst>
            <pc:docMk/>
            <pc:sldMk cId="3498972048" sldId="862"/>
            <ac:spMk id="6" creationId="{AF9F5F22-9E1A-E089-8896-DBC3727E5B35}"/>
          </ac:spMkLst>
        </pc:spChg>
      </pc:sldChg>
      <pc:sldChg chg="addSp delSp modSp new del mod modClrScheme chgLayout">
        <pc:chgData name="Lanier, Amanda" userId="67a937d8-2c5e-49f4-8615-e6bf9911ff22" providerId="ADAL" clId="{DC796802-2196-405F-A5D7-0ABE452049C8}" dt="2026-03-14T19:16:04.665" v="8348" actId="2696"/>
        <pc:sldMkLst>
          <pc:docMk/>
          <pc:sldMk cId="699732711" sldId="863"/>
        </pc:sldMkLst>
        <pc:spChg chg="del mod ord">
          <ac:chgData name="Lanier, Amanda" userId="67a937d8-2c5e-49f4-8615-e6bf9911ff22" providerId="ADAL" clId="{DC796802-2196-405F-A5D7-0ABE452049C8}" dt="2026-03-14T19:11:19.860" v="8292" actId="700"/>
          <ac:spMkLst>
            <pc:docMk/>
            <pc:sldMk cId="699732711" sldId="863"/>
            <ac:spMk id="2" creationId="{473ECE50-0AF5-AF61-3E9F-FBD9E5885A02}"/>
          </ac:spMkLst>
        </pc:spChg>
        <pc:spChg chg="mod ord">
          <ac:chgData name="Lanier, Amanda" userId="67a937d8-2c5e-49f4-8615-e6bf9911ff22" providerId="ADAL" clId="{DC796802-2196-405F-A5D7-0ABE452049C8}" dt="2026-03-14T19:11:19.860" v="8292" actId="700"/>
          <ac:spMkLst>
            <pc:docMk/>
            <pc:sldMk cId="699732711" sldId="863"/>
            <ac:spMk id="3" creationId="{C861ACEE-C819-AE58-DB28-DAAC31FBD1CD}"/>
          </ac:spMkLst>
        </pc:spChg>
        <pc:spChg chg="mod ord">
          <ac:chgData name="Lanier, Amanda" userId="67a937d8-2c5e-49f4-8615-e6bf9911ff22" providerId="ADAL" clId="{DC796802-2196-405F-A5D7-0ABE452049C8}" dt="2026-03-14T19:11:19.860" v="8292" actId="700"/>
          <ac:spMkLst>
            <pc:docMk/>
            <pc:sldMk cId="699732711" sldId="863"/>
            <ac:spMk id="4" creationId="{01EF0F95-FEF5-DE81-DAEA-B884E399DC0A}"/>
          </ac:spMkLst>
        </pc:spChg>
        <pc:spChg chg="add del mod ord">
          <ac:chgData name="Lanier, Amanda" userId="67a937d8-2c5e-49f4-8615-e6bf9911ff22" providerId="ADAL" clId="{DC796802-2196-405F-A5D7-0ABE452049C8}" dt="2026-03-14T19:11:22.397" v="8293" actId="478"/>
          <ac:spMkLst>
            <pc:docMk/>
            <pc:sldMk cId="699732711" sldId="863"/>
            <ac:spMk id="5" creationId="{7CB5B320-D37D-3110-8FA4-6308C7BB175B}"/>
          </ac:spMkLst>
        </pc:spChg>
        <pc:picChg chg="add mod">
          <ac:chgData name="Lanier, Amanda" userId="67a937d8-2c5e-49f4-8615-e6bf9911ff22" providerId="ADAL" clId="{DC796802-2196-405F-A5D7-0ABE452049C8}" dt="2026-03-14T19:11:23.525" v="8294"/>
          <ac:picMkLst>
            <pc:docMk/>
            <pc:sldMk cId="699732711" sldId="863"/>
            <ac:picMk id="6" creationId="{3FA98450-C3F2-0E2F-1A5E-3B6042F7DC01}"/>
          </ac:picMkLst>
        </pc:picChg>
      </pc:sldChg>
      <pc:sldChg chg="add">
        <pc:chgData name="Lanier, Amanda" userId="67a937d8-2c5e-49f4-8615-e6bf9911ff22" providerId="ADAL" clId="{DC796802-2196-405F-A5D7-0ABE452049C8}" dt="2026-03-14T19:16:09.323" v="8349"/>
        <pc:sldMkLst>
          <pc:docMk/>
          <pc:sldMk cId="1263309688" sldId="863"/>
        </pc:sldMkLst>
      </pc:sldChg>
      <pc:sldChg chg="modSp add mod">
        <pc:chgData name="Lanier, Amanda" userId="67a937d8-2c5e-49f4-8615-e6bf9911ff22" providerId="ADAL" clId="{DC796802-2196-405F-A5D7-0ABE452049C8}" dt="2026-03-14T19:17:12.940" v="8409" actId="20577"/>
        <pc:sldMkLst>
          <pc:docMk/>
          <pc:sldMk cId="4067532054" sldId="864"/>
        </pc:sldMkLst>
        <pc:spChg chg="mod">
          <ac:chgData name="Lanier, Amanda" userId="67a937d8-2c5e-49f4-8615-e6bf9911ff22" providerId="ADAL" clId="{DC796802-2196-405F-A5D7-0ABE452049C8}" dt="2026-03-14T19:17:12.940" v="8409" actId="20577"/>
          <ac:spMkLst>
            <pc:docMk/>
            <pc:sldMk cId="4067532054" sldId="864"/>
            <ac:spMk id="6" creationId="{6DF7F99D-E293-39FB-6CBD-814CB5C65193}"/>
          </ac:spMkLst>
        </pc:spChg>
      </pc:sldChg>
      <pc:sldMasterChg chg="addSldLayout delSldLayout modSldLayout">
        <pc:chgData name="Lanier, Amanda" userId="67a937d8-2c5e-49f4-8615-e6bf9911ff22" providerId="ADAL" clId="{DC796802-2196-405F-A5D7-0ABE452049C8}" dt="2026-03-14T16:46:50.661" v="7431" actId="47"/>
        <pc:sldMasterMkLst>
          <pc:docMk/>
          <pc:sldMasterMk cId="4167974926" sldId="2147483648"/>
        </pc:sldMasterMkLst>
        <pc:sldLayoutChg chg="addSp delSp modSp mod">
          <pc:chgData name="Lanier, Amanda" userId="67a937d8-2c5e-49f4-8615-e6bf9911ff22" providerId="ADAL" clId="{DC796802-2196-405F-A5D7-0ABE452049C8}" dt="2026-03-11T13:48:15.964" v="5005" actId="207"/>
          <pc:sldLayoutMkLst>
            <pc:docMk/>
            <pc:sldMasterMk cId="4167974926" sldId="2147483648"/>
            <pc:sldLayoutMk cId="1193352470" sldId="2147483662"/>
          </pc:sldLayoutMkLst>
          <pc:spChg chg="mod">
            <ac:chgData name="Lanier, Amanda" userId="67a937d8-2c5e-49f4-8615-e6bf9911ff22" providerId="ADAL" clId="{DC796802-2196-405F-A5D7-0ABE452049C8}" dt="2026-03-11T13:48:15.964" v="5005" actId="207"/>
            <ac:spMkLst>
              <pc:docMk/>
              <pc:sldMasterMk cId="4167974926" sldId="2147483648"/>
              <pc:sldLayoutMk cId="1193352470" sldId="2147483662"/>
              <ac:spMk id="7" creationId="{247B3F12-ED49-0051-9ECF-7A6665141B17}"/>
            </ac:spMkLst>
          </pc:spChg>
        </pc:sldLayoutChg>
        <pc:sldLayoutChg chg="modSp add mod modTransition">
          <pc:chgData name="Lanier, Amanda" userId="67a937d8-2c5e-49f4-8615-e6bf9911ff22" providerId="ADAL" clId="{DC796802-2196-405F-A5D7-0ABE452049C8}" dt="2026-03-08T19:46:59.712" v="300" actId="14100"/>
          <pc:sldLayoutMkLst>
            <pc:docMk/>
            <pc:sldMasterMk cId="4167974926" sldId="2147483648"/>
            <pc:sldLayoutMk cId="3712455108" sldId="2147483663"/>
          </pc:sldLayoutMkLst>
          <pc:spChg chg="mod">
            <ac:chgData name="Lanier, Amanda" userId="67a937d8-2c5e-49f4-8615-e6bf9911ff22" providerId="ADAL" clId="{DC796802-2196-405F-A5D7-0ABE452049C8}" dt="2026-03-08T19:46:59.712" v="300" actId="14100"/>
            <ac:spMkLst>
              <pc:docMk/>
              <pc:sldMasterMk cId="4167974926" sldId="2147483648"/>
              <pc:sldLayoutMk cId="3712455108" sldId="2147483663"/>
              <ac:spMk id="2" creationId="{D43179DC-B56C-DDF8-67E4-24F508D008D0}"/>
            </ac:spMkLst>
          </pc:spChg>
          <pc:spChg chg="mod">
            <ac:chgData name="Lanier, Amanda" userId="67a937d8-2c5e-49f4-8615-e6bf9911ff22" providerId="ADAL" clId="{DC796802-2196-405F-A5D7-0ABE452049C8}" dt="2026-03-08T19:46:52.038" v="299" actId="14100"/>
            <ac:spMkLst>
              <pc:docMk/>
              <pc:sldMasterMk cId="4167974926" sldId="2147483648"/>
              <pc:sldLayoutMk cId="3712455108" sldId="2147483663"/>
              <ac:spMk id="6" creationId="{180B4FD9-AC1B-03B5-13B6-55610201B9D3}"/>
            </ac:spMkLst>
          </pc:spChg>
        </pc:sldLayoutChg>
        <pc:sldLayoutChg chg="del">
          <pc:chgData name="Lanier, Amanda" userId="67a937d8-2c5e-49f4-8615-e6bf9911ff22" providerId="ADAL" clId="{DC796802-2196-405F-A5D7-0ABE452049C8}" dt="2026-03-14T16:46:50.661" v="7431" actId="47"/>
          <pc:sldLayoutMkLst>
            <pc:docMk/>
            <pc:sldMasterMk cId="4167974926" sldId="2147483648"/>
            <pc:sldLayoutMk cId="1544192962" sldId="214748366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Language Enrollments in 2021 and 2016</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34922027504221"/>
          <c:y val="8.1031878510313071E-2"/>
          <c:w val="0.72490426161910815"/>
          <c:h val="0.76227966405717573"/>
        </c:manualLayout>
      </c:layout>
      <c:barChart>
        <c:barDir val="bar"/>
        <c:grouping val="clustered"/>
        <c:varyColors val="0"/>
        <c:ser>
          <c:idx val="0"/>
          <c:order val="0"/>
          <c:tx>
            <c:strRef>
              <c:f>Sheet2!$B$1</c:f>
              <c:strCache>
                <c:ptCount val="1"/>
                <c:pt idx="0">
                  <c:v>2016</c:v>
                </c:pt>
              </c:strCache>
            </c:strRef>
          </c:tx>
          <c:spPr>
            <a:solidFill>
              <a:schemeClr val="accent2"/>
            </a:solidFill>
            <a:ln>
              <a:noFill/>
            </a:ln>
            <a:effectLst/>
          </c:spPr>
          <c:invertIfNegative val="0"/>
          <c:cat>
            <c:strRef>
              <c:f>Sheet2!$A$2:$A$15</c:f>
              <c:strCache>
                <c:ptCount val="14"/>
                <c:pt idx="0">
                  <c:v>Hebrew, Modern</c:v>
                </c:pt>
                <c:pt idx="1">
                  <c:v>Portuguese</c:v>
                </c:pt>
                <c:pt idx="2">
                  <c:v>Russian</c:v>
                </c:pt>
                <c:pt idx="3">
                  <c:v>Korean</c:v>
                </c:pt>
                <c:pt idx="4">
                  <c:v>Arabic</c:v>
                </c:pt>
                <c:pt idx="5">
                  <c:v>Super-LCTLs</c:v>
                </c:pt>
                <c:pt idx="6">
                  <c:v>Classical Ls</c:v>
                </c:pt>
                <c:pt idx="7">
                  <c:v>Italian</c:v>
                </c:pt>
                <c:pt idx="8">
                  <c:v>Chinese</c:v>
                </c:pt>
                <c:pt idx="9">
                  <c:v>German</c:v>
                </c:pt>
                <c:pt idx="10">
                  <c:v>Japanese</c:v>
                </c:pt>
                <c:pt idx="11">
                  <c:v>ASL</c:v>
                </c:pt>
                <c:pt idx="12">
                  <c:v>French</c:v>
                </c:pt>
                <c:pt idx="13">
                  <c:v>Spanish</c:v>
                </c:pt>
              </c:strCache>
            </c:strRef>
          </c:cat>
          <c:val>
            <c:numRef>
              <c:f>Sheet2!$B$2:$B$15</c:f>
              <c:numCache>
                <c:formatCode>General</c:formatCode>
                <c:ptCount val="14"/>
                <c:pt idx="0">
                  <c:v>5576</c:v>
                </c:pt>
                <c:pt idx="1">
                  <c:v>9827</c:v>
                </c:pt>
                <c:pt idx="2">
                  <c:v>20353</c:v>
                </c:pt>
                <c:pt idx="3">
                  <c:v>13936</c:v>
                </c:pt>
                <c:pt idx="4">
                  <c:v>31554</c:v>
                </c:pt>
                <c:pt idx="5">
                  <c:v>33568</c:v>
                </c:pt>
                <c:pt idx="6">
                  <c:v>47644</c:v>
                </c:pt>
                <c:pt idx="7">
                  <c:v>56743</c:v>
                </c:pt>
                <c:pt idx="8">
                  <c:v>54248</c:v>
                </c:pt>
                <c:pt idx="9">
                  <c:v>80594</c:v>
                </c:pt>
                <c:pt idx="10">
                  <c:v>68810</c:v>
                </c:pt>
                <c:pt idx="11">
                  <c:v>107059</c:v>
                </c:pt>
                <c:pt idx="12">
                  <c:v>175710</c:v>
                </c:pt>
                <c:pt idx="13">
                  <c:v>712962</c:v>
                </c:pt>
              </c:numCache>
            </c:numRef>
          </c:val>
          <c:extLst>
            <c:ext xmlns:c16="http://schemas.microsoft.com/office/drawing/2014/chart" uri="{C3380CC4-5D6E-409C-BE32-E72D297353CC}">
              <c16:uniqueId val="{00000000-7912-4B8F-BB3A-C8D5AFC41031}"/>
            </c:ext>
          </c:extLst>
        </c:ser>
        <c:ser>
          <c:idx val="1"/>
          <c:order val="1"/>
          <c:tx>
            <c:strRef>
              <c:f>Sheet2!$C$1</c:f>
              <c:strCache>
                <c:ptCount val="1"/>
                <c:pt idx="0">
                  <c:v>2021</c:v>
                </c:pt>
              </c:strCache>
            </c:strRef>
          </c:tx>
          <c:spPr>
            <a:solidFill>
              <a:schemeClr val="accent4"/>
            </a:solidFill>
            <a:ln>
              <a:noFill/>
            </a:ln>
            <a:effectLst/>
          </c:spPr>
          <c:invertIfNegative val="0"/>
          <c:cat>
            <c:strRef>
              <c:f>Sheet2!$A$2:$A$15</c:f>
              <c:strCache>
                <c:ptCount val="14"/>
                <c:pt idx="0">
                  <c:v>Hebrew, Modern</c:v>
                </c:pt>
                <c:pt idx="1">
                  <c:v>Portuguese</c:v>
                </c:pt>
                <c:pt idx="2">
                  <c:v>Russian</c:v>
                </c:pt>
                <c:pt idx="3">
                  <c:v>Korean</c:v>
                </c:pt>
                <c:pt idx="4">
                  <c:v>Arabic</c:v>
                </c:pt>
                <c:pt idx="5">
                  <c:v>Super-LCTLs</c:v>
                </c:pt>
                <c:pt idx="6">
                  <c:v>Classical Ls</c:v>
                </c:pt>
                <c:pt idx="7">
                  <c:v>Italian</c:v>
                </c:pt>
                <c:pt idx="8">
                  <c:v>Chinese</c:v>
                </c:pt>
                <c:pt idx="9">
                  <c:v>German</c:v>
                </c:pt>
                <c:pt idx="10">
                  <c:v>Japanese</c:v>
                </c:pt>
                <c:pt idx="11">
                  <c:v>ASL</c:v>
                </c:pt>
                <c:pt idx="12">
                  <c:v>French</c:v>
                </c:pt>
                <c:pt idx="13">
                  <c:v>Spanish</c:v>
                </c:pt>
              </c:strCache>
            </c:strRef>
          </c:cat>
          <c:val>
            <c:numRef>
              <c:f>Sheet2!$C$2:$C$15</c:f>
              <c:numCache>
                <c:formatCode>General</c:formatCode>
                <c:ptCount val="14"/>
                <c:pt idx="0">
                  <c:v>4125</c:v>
                </c:pt>
                <c:pt idx="1">
                  <c:v>7684</c:v>
                </c:pt>
                <c:pt idx="2">
                  <c:v>17598</c:v>
                </c:pt>
                <c:pt idx="3">
                  <c:v>19270</c:v>
                </c:pt>
                <c:pt idx="4">
                  <c:v>22918</c:v>
                </c:pt>
                <c:pt idx="5">
                  <c:v>31302</c:v>
                </c:pt>
                <c:pt idx="6">
                  <c:v>41347</c:v>
                </c:pt>
                <c:pt idx="7" formatCode="#,##0">
                  <c:v>45182</c:v>
                </c:pt>
                <c:pt idx="8">
                  <c:v>46492</c:v>
                </c:pt>
                <c:pt idx="9">
                  <c:v>53543</c:v>
                </c:pt>
                <c:pt idx="10">
                  <c:v>65661</c:v>
                </c:pt>
                <c:pt idx="11">
                  <c:v>107899</c:v>
                </c:pt>
                <c:pt idx="12">
                  <c:v>135088</c:v>
                </c:pt>
                <c:pt idx="13">
                  <c:v>584453</c:v>
                </c:pt>
              </c:numCache>
            </c:numRef>
          </c:val>
          <c:extLst>
            <c:ext xmlns:c16="http://schemas.microsoft.com/office/drawing/2014/chart" uri="{C3380CC4-5D6E-409C-BE32-E72D297353CC}">
              <c16:uniqueId val="{00000001-7912-4B8F-BB3A-C8D5AFC41031}"/>
            </c:ext>
          </c:extLst>
        </c:ser>
        <c:dLbls>
          <c:showLegendKey val="0"/>
          <c:showVal val="0"/>
          <c:showCatName val="0"/>
          <c:showSerName val="0"/>
          <c:showPercent val="0"/>
          <c:showBubbleSize val="0"/>
        </c:dLbls>
        <c:gapWidth val="182"/>
        <c:axId val="1127666559"/>
        <c:axId val="1127664159"/>
      </c:barChart>
      <c:catAx>
        <c:axId val="1127666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7664159"/>
        <c:crosses val="autoZero"/>
        <c:auto val="1"/>
        <c:lblAlgn val="ctr"/>
        <c:lblOffset val="100"/>
        <c:noMultiLvlLbl val="0"/>
      </c:catAx>
      <c:valAx>
        <c:axId val="1127664159"/>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7666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D7119-C7B8-4D45-9462-062EE51032AD}"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en-US"/>
        </a:p>
      </dgm:t>
    </dgm:pt>
    <dgm:pt modelId="{A9630642-0EAC-4737-86E2-11C6166490F3}">
      <dgm:prSet phldrT="[Text]"/>
      <dgm:spPr/>
      <dgm:t>
        <a:bodyPr/>
        <a:lstStyle/>
        <a:p>
          <a:r>
            <a:rPr lang="en-US" dirty="0"/>
            <a:t>Self-Development</a:t>
          </a:r>
        </a:p>
      </dgm:t>
    </dgm:pt>
    <dgm:pt modelId="{42A6BA24-5EC5-4EB4-9405-FB0CDED13190}" type="parTrans" cxnId="{EF6408FB-28EF-4058-99E3-C822907A5772}">
      <dgm:prSet/>
      <dgm:spPr/>
      <dgm:t>
        <a:bodyPr/>
        <a:lstStyle/>
        <a:p>
          <a:endParaRPr lang="en-US"/>
        </a:p>
      </dgm:t>
    </dgm:pt>
    <dgm:pt modelId="{DBF787E8-2470-473E-B125-E3D43D041233}" type="sibTrans" cxnId="{EF6408FB-28EF-4058-99E3-C822907A5772}">
      <dgm:prSet/>
      <dgm:spPr/>
      <dgm:t>
        <a:bodyPr/>
        <a:lstStyle/>
        <a:p>
          <a:endParaRPr lang="en-US"/>
        </a:p>
      </dgm:t>
    </dgm:pt>
    <dgm:pt modelId="{FB221028-91A5-49FE-B294-C0F0EDBCDFC2}">
      <dgm:prSet/>
      <dgm:spPr/>
      <dgm:t>
        <a:bodyPr/>
        <a:lstStyle/>
        <a:p>
          <a:r>
            <a:rPr lang="en-US"/>
            <a:t>Leadership</a:t>
          </a:r>
        </a:p>
      </dgm:t>
    </dgm:pt>
    <dgm:pt modelId="{DBEB67A9-33EE-410C-8695-B56C60EC59C3}" type="parTrans" cxnId="{81B38BCE-BD0E-48EF-B23D-E39C6C6F9D6C}">
      <dgm:prSet/>
      <dgm:spPr/>
      <dgm:t>
        <a:bodyPr/>
        <a:lstStyle/>
        <a:p>
          <a:endParaRPr lang="en-US"/>
        </a:p>
      </dgm:t>
    </dgm:pt>
    <dgm:pt modelId="{6A8C7975-39BD-470B-AF36-C55297E7488D}" type="sibTrans" cxnId="{81B38BCE-BD0E-48EF-B23D-E39C6C6F9D6C}">
      <dgm:prSet/>
      <dgm:spPr/>
      <dgm:t>
        <a:bodyPr/>
        <a:lstStyle/>
        <a:p>
          <a:endParaRPr lang="en-US"/>
        </a:p>
      </dgm:t>
    </dgm:pt>
    <dgm:pt modelId="{EF2C0DA7-63D7-49B0-A172-D95260F71AE7}">
      <dgm:prSet/>
      <dgm:spPr/>
      <dgm:t>
        <a:bodyPr/>
        <a:lstStyle/>
        <a:p>
          <a:r>
            <a:rPr lang="en-US"/>
            <a:t>Communication</a:t>
          </a:r>
        </a:p>
      </dgm:t>
    </dgm:pt>
    <dgm:pt modelId="{8DA63A06-7D74-4B7F-80CD-F8219902F01B}" type="parTrans" cxnId="{B9D90BFB-1002-4A89-8FC0-BE2F19974FDF}">
      <dgm:prSet/>
      <dgm:spPr/>
      <dgm:t>
        <a:bodyPr/>
        <a:lstStyle/>
        <a:p>
          <a:endParaRPr lang="en-US"/>
        </a:p>
      </dgm:t>
    </dgm:pt>
    <dgm:pt modelId="{F0AB4223-E51C-4FB5-BEDD-BA43E742E727}" type="sibTrans" cxnId="{B9D90BFB-1002-4A89-8FC0-BE2F19974FDF}">
      <dgm:prSet/>
      <dgm:spPr/>
      <dgm:t>
        <a:bodyPr/>
        <a:lstStyle/>
        <a:p>
          <a:endParaRPr lang="en-US"/>
        </a:p>
      </dgm:t>
    </dgm:pt>
    <dgm:pt modelId="{2BDAC391-E3D9-479B-B472-1351258AFC07}">
      <dgm:prSet/>
      <dgm:spPr/>
      <dgm:t>
        <a:bodyPr/>
        <a:lstStyle/>
        <a:p>
          <a:r>
            <a:rPr lang="en-US"/>
            <a:t>Professionalism</a:t>
          </a:r>
        </a:p>
      </dgm:t>
    </dgm:pt>
    <dgm:pt modelId="{B0018849-6C7B-4B15-82E2-5F9148E682DE}" type="parTrans" cxnId="{D90BB5EC-2A7E-4F31-8787-A978F8482CF4}">
      <dgm:prSet/>
      <dgm:spPr/>
      <dgm:t>
        <a:bodyPr/>
        <a:lstStyle/>
        <a:p>
          <a:endParaRPr lang="en-US"/>
        </a:p>
      </dgm:t>
    </dgm:pt>
    <dgm:pt modelId="{2807E9F5-D995-4218-9712-53ABD13C1150}" type="sibTrans" cxnId="{D90BB5EC-2A7E-4F31-8787-A978F8482CF4}">
      <dgm:prSet/>
      <dgm:spPr/>
      <dgm:t>
        <a:bodyPr/>
        <a:lstStyle/>
        <a:p>
          <a:endParaRPr lang="en-US"/>
        </a:p>
      </dgm:t>
    </dgm:pt>
    <dgm:pt modelId="{E52D00E1-D9EE-4ADC-9275-48014EDB78BA}">
      <dgm:prSet/>
      <dgm:spPr/>
      <dgm:t>
        <a:bodyPr/>
        <a:lstStyle/>
        <a:p>
          <a:r>
            <a:rPr lang="en-US"/>
            <a:t>Critical Thinking</a:t>
          </a:r>
        </a:p>
      </dgm:t>
    </dgm:pt>
    <dgm:pt modelId="{ACFEC634-4062-4A9B-9503-75313A916688}" type="parTrans" cxnId="{89A39416-E956-4B46-8384-13B84ADC2ABC}">
      <dgm:prSet/>
      <dgm:spPr/>
      <dgm:t>
        <a:bodyPr/>
        <a:lstStyle/>
        <a:p>
          <a:endParaRPr lang="en-US"/>
        </a:p>
      </dgm:t>
    </dgm:pt>
    <dgm:pt modelId="{746686AC-B7A8-4722-A96E-9D73CD558855}" type="sibTrans" cxnId="{89A39416-E956-4B46-8384-13B84ADC2ABC}">
      <dgm:prSet/>
      <dgm:spPr/>
      <dgm:t>
        <a:bodyPr/>
        <a:lstStyle/>
        <a:p>
          <a:endParaRPr lang="en-US"/>
        </a:p>
      </dgm:t>
    </dgm:pt>
    <dgm:pt modelId="{C8E58C70-955C-48B7-9835-8169693F96D5}">
      <dgm:prSet/>
      <dgm:spPr/>
      <dgm:t>
        <a:bodyPr/>
        <a:lstStyle/>
        <a:p>
          <a:r>
            <a:rPr lang="en-US"/>
            <a:t>Teamwork</a:t>
          </a:r>
        </a:p>
      </dgm:t>
    </dgm:pt>
    <dgm:pt modelId="{6FD4DC66-B57A-4264-B5EE-9B334B4D095A}" type="parTrans" cxnId="{6B8D2E0D-E5F3-4671-B717-417F393C22F9}">
      <dgm:prSet/>
      <dgm:spPr/>
      <dgm:t>
        <a:bodyPr/>
        <a:lstStyle/>
        <a:p>
          <a:endParaRPr lang="en-US"/>
        </a:p>
      </dgm:t>
    </dgm:pt>
    <dgm:pt modelId="{6B31DE25-0093-4963-A17B-F03ADD9D051B}" type="sibTrans" cxnId="{6B8D2E0D-E5F3-4671-B717-417F393C22F9}">
      <dgm:prSet/>
      <dgm:spPr/>
      <dgm:t>
        <a:bodyPr/>
        <a:lstStyle/>
        <a:p>
          <a:endParaRPr lang="en-US"/>
        </a:p>
      </dgm:t>
    </dgm:pt>
    <dgm:pt modelId="{21806C0A-F0DB-40A3-B381-EAB95EEFDC66}">
      <dgm:prSet/>
      <dgm:spPr/>
      <dgm:t>
        <a:bodyPr/>
        <a:lstStyle/>
        <a:p>
          <a:r>
            <a:rPr lang="en-US"/>
            <a:t>Equity &amp; Inclusion</a:t>
          </a:r>
        </a:p>
      </dgm:t>
    </dgm:pt>
    <dgm:pt modelId="{B7DC3F73-C56D-4881-9F4C-085B764FCD3F}" type="parTrans" cxnId="{01ED11FD-CE50-4AB9-AF31-D918AE463882}">
      <dgm:prSet/>
      <dgm:spPr/>
      <dgm:t>
        <a:bodyPr/>
        <a:lstStyle/>
        <a:p>
          <a:endParaRPr lang="en-US"/>
        </a:p>
      </dgm:t>
    </dgm:pt>
    <dgm:pt modelId="{7DD0FFAC-34A6-401D-8A2E-D7496F0AEB9A}" type="sibTrans" cxnId="{01ED11FD-CE50-4AB9-AF31-D918AE463882}">
      <dgm:prSet/>
      <dgm:spPr/>
      <dgm:t>
        <a:bodyPr/>
        <a:lstStyle/>
        <a:p>
          <a:endParaRPr lang="en-US"/>
        </a:p>
      </dgm:t>
    </dgm:pt>
    <dgm:pt modelId="{C94CE39E-B212-4E03-BA94-386E8AAC398F}">
      <dgm:prSet/>
      <dgm:spPr/>
      <dgm:t>
        <a:bodyPr/>
        <a:lstStyle/>
        <a:p>
          <a:r>
            <a:rPr lang="en-US"/>
            <a:t>Technology</a:t>
          </a:r>
          <a:endParaRPr lang="en-US" dirty="0"/>
        </a:p>
      </dgm:t>
    </dgm:pt>
    <dgm:pt modelId="{BA13A3E6-B1E9-4566-8539-CDEF5B7FC546}" type="parTrans" cxnId="{5C2814E5-D03D-48CB-92A0-2C4FED3F185F}">
      <dgm:prSet/>
      <dgm:spPr/>
      <dgm:t>
        <a:bodyPr/>
        <a:lstStyle/>
        <a:p>
          <a:endParaRPr lang="en-US"/>
        </a:p>
      </dgm:t>
    </dgm:pt>
    <dgm:pt modelId="{0FDF2CC5-6035-4A7A-BEF4-310862C82D69}" type="sibTrans" cxnId="{5C2814E5-D03D-48CB-92A0-2C4FED3F185F}">
      <dgm:prSet/>
      <dgm:spPr/>
      <dgm:t>
        <a:bodyPr/>
        <a:lstStyle/>
        <a:p>
          <a:endParaRPr lang="en-US"/>
        </a:p>
      </dgm:t>
    </dgm:pt>
    <dgm:pt modelId="{0EFD6121-269B-49B1-8167-A59B076F1479}" type="pres">
      <dgm:prSet presAssocID="{2EDD7119-C7B8-4D45-9462-062EE51032AD}" presName="diagram" presStyleCnt="0">
        <dgm:presLayoutVars>
          <dgm:dir/>
          <dgm:resizeHandles val="exact"/>
        </dgm:presLayoutVars>
      </dgm:prSet>
      <dgm:spPr/>
    </dgm:pt>
    <dgm:pt modelId="{A76FED65-D1A2-4E53-9B82-E50193B35136}" type="pres">
      <dgm:prSet presAssocID="{A9630642-0EAC-4737-86E2-11C6166490F3}" presName="node" presStyleLbl="node1" presStyleIdx="0" presStyleCnt="8">
        <dgm:presLayoutVars>
          <dgm:bulletEnabled val="1"/>
        </dgm:presLayoutVars>
      </dgm:prSet>
      <dgm:spPr/>
    </dgm:pt>
    <dgm:pt modelId="{10633A0D-D0FC-4EC8-B3C4-E032D2415DAF}" type="pres">
      <dgm:prSet presAssocID="{DBF787E8-2470-473E-B125-E3D43D041233}" presName="sibTrans" presStyleCnt="0"/>
      <dgm:spPr/>
    </dgm:pt>
    <dgm:pt modelId="{80FB67A2-1774-4F71-9C51-2881CFA39A6E}" type="pres">
      <dgm:prSet presAssocID="{FB221028-91A5-49FE-B294-C0F0EDBCDFC2}" presName="node" presStyleLbl="node1" presStyleIdx="1" presStyleCnt="8">
        <dgm:presLayoutVars>
          <dgm:bulletEnabled val="1"/>
        </dgm:presLayoutVars>
      </dgm:prSet>
      <dgm:spPr/>
    </dgm:pt>
    <dgm:pt modelId="{2FAC5305-2299-468B-A847-BB3DACD4CCEC}" type="pres">
      <dgm:prSet presAssocID="{6A8C7975-39BD-470B-AF36-C55297E7488D}" presName="sibTrans" presStyleCnt="0"/>
      <dgm:spPr/>
    </dgm:pt>
    <dgm:pt modelId="{23A40825-9654-43CE-B462-BAE957EA2E5F}" type="pres">
      <dgm:prSet presAssocID="{EF2C0DA7-63D7-49B0-A172-D95260F71AE7}" presName="node" presStyleLbl="node1" presStyleIdx="2" presStyleCnt="8">
        <dgm:presLayoutVars>
          <dgm:bulletEnabled val="1"/>
        </dgm:presLayoutVars>
      </dgm:prSet>
      <dgm:spPr/>
    </dgm:pt>
    <dgm:pt modelId="{D845C11F-53A2-481D-BE3E-CA1151268AD0}" type="pres">
      <dgm:prSet presAssocID="{F0AB4223-E51C-4FB5-BEDD-BA43E742E727}" presName="sibTrans" presStyleCnt="0"/>
      <dgm:spPr/>
    </dgm:pt>
    <dgm:pt modelId="{C0503DDE-9991-475D-B9B1-5CCD4E7F51AB}" type="pres">
      <dgm:prSet presAssocID="{2BDAC391-E3D9-479B-B472-1351258AFC07}" presName="node" presStyleLbl="node1" presStyleIdx="3" presStyleCnt="8">
        <dgm:presLayoutVars>
          <dgm:bulletEnabled val="1"/>
        </dgm:presLayoutVars>
      </dgm:prSet>
      <dgm:spPr/>
    </dgm:pt>
    <dgm:pt modelId="{B84C69A7-9938-456E-9EB9-FA7DB89B6E2A}" type="pres">
      <dgm:prSet presAssocID="{2807E9F5-D995-4218-9712-53ABD13C1150}" presName="sibTrans" presStyleCnt="0"/>
      <dgm:spPr/>
    </dgm:pt>
    <dgm:pt modelId="{81B130F0-F1AD-449A-A355-0352605A2F1E}" type="pres">
      <dgm:prSet presAssocID="{E52D00E1-D9EE-4ADC-9275-48014EDB78BA}" presName="node" presStyleLbl="node1" presStyleIdx="4" presStyleCnt="8">
        <dgm:presLayoutVars>
          <dgm:bulletEnabled val="1"/>
        </dgm:presLayoutVars>
      </dgm:prSet>
      <dgm:spPr/>
    </dgm:pt>
    <dgm:pt modelId="{F4923766-6263-4C42-BA4A-F41D0F200106}" type="pres">
      <dgm:prSet presAssocID="{746686AC-B7A8-4722-A96E-9D73CD558855}" presName="sibTrans" presStyleCnt="0"/>
      <dgm:spPr/>
    </dgm:pt>
    <dgm:pt modelId="{2BCEAC6F-F470-4387-8E25-2428B18723B1}" type="pres">
      <dgm:prSet presAssocID="{C8E58C70-955C-48B7-9835-8169693F96D5}" presName="node" presStyleLbl="node1" presStyleIdx="5" presStyleCnt="8">
        <dgm:presLayoutVars>
          <dgm:bulletEnabled val="1"/>
        </dgm:presLayoutVars>
      </dgm:prSet>
      <dgm:spPr/>
    </dgm:pt>
    <dgm:pt modelId="{1C91CC44-48DD-4605-8DAE-804E5168A5BF}" type="pres">
      <dgm:prSet presAssocID="{6B31DE25-0093-4963-A17B-F03ADD9D051B}" presName="sibTrans" presStyleCnt="0"/>
      <dgm:spPr/>
    </dgm:pt>
    <dgm:pt modelId="{63EB2A0A-F8A8-42EE-8CAB-44BBA8BAF527}" type="pres">
      <dgm:prSet presAssocID="{21806C0A-F0DB-40A3-B381-EAB95EEFDC66}" presName="node" presStyleLbl="node1" presStyleIdx="6" presStyleCnt="8">
        <dgm:presLayoutVars>
          <dgm:bulletEnabled val="1"/>
        </dgm:presLayoutVars>
      </dgm:prSet>
      <dgm:spPr/>
    </dgm:pt>
    <dgm:pt modelId="{E36D870B-2E39-4865-9A4D-47D97F267C32}" type="pres">
      <dgm:prSet presAssocID="{7DD0FFAC-34A6-401D-8A2E-D7496F0AEB9A}" presName="sibTrans" presStyleCnt="0"/>
      <dgm:spPr/>
    </dgm:pt>
    <dgm:pt modelId="{5F72C8F8-0A74-49B2-A7C4-E7947F604B5A}" type="pres">
      <dgm:prSet presAssocID="{C94CE39E-B212-4E03-BA94-386E8AAC398F}" presName="node" presStyleLbl="node1" presStyleIdx="7" presStyleCnt="8">
        <dgm:presLayoutVars>
          <dgm:bulletEnabled val="1"/>
        </dgm:presLayoutVars>
      </dgm:prSet>
      <dgm:spPr/>
    </dgm:pt>
  </dgm:ptLst>
  <dgm:cxnLst>
    <dgm:cxn modelId="{1F28A102-94D9-4ACF-9B71-B0036A77B7AE}" type="presOf" srcId="{EF2C0DA7-63D7-49B0-A172-D95260F71AE7}" destId="{23A40825-9654-43CE-B462-BAE957EA2E5F}" srcOrd="0" destOrd="0" presId="urn:microsoft.com/office/officeart/2005/8/layout/default"/>
    <dgm:cxn modelId="{6B8D2E0D-E5F3-4671-B717-417F393C22F9}" srcId="{2EDD7119-C7B8-4D45-9462-062EE51032AD}" destId="{C8E58C70-955C-48B7-9835-8169693F96D5}" srcOrd="5" destOrd="0" parTransId="{6FD4DC66-B57A-4264-B5EE-9B334B4D095A}" sibTransId="{6B31DE25-0093-4963-A17B-F03ADD9D051B}"/>
    <dgm:cxn modelId="{89A39416-E956-4B46-8384-13B84ADC2ABC}" srcId="{2EDD7119-C7B8-4D45-9462-062EE51032AD}" destId="{E52D00E1-D9EE-4ADC-9275-48014EDB78BA}" srcOrd="4" destOrd="0" parTransId="{ACFEC634-4062-4A9B-9503-75313A916688}" sibTransId="{746686AC-B7A8-4722-A96E-9D73CD558855}"/>
    <dgm:cxn modelId="{D73F6E30-5FA9-4969-B118-2E3CF9F4EEA8}" type="presOf" srcId="{C94CE39E-B212-4E03-BA94-386E8AAC398F}" destId="{5F72C8F8-0A74-49B2-A7C4-E7947F604B5A}" srcOrd="0" destOrd="0" presId="urn:microsoft.com/office/officeart/2005/8/layout/default"/>
    <dgm:cxn modelId="{DEA52E55-8B9E-450F-A408-D76BF3C839A7}" type="presOf" srcId="{E52D00E1-D9EE-4ADC-9275-48014EDB78BA}" destId="{81B130F0-F1AD-449A-A355-0352605A2F1E}" srcOrd="0" destOrd="0" presId="urn:microsoft.com/office/officeart/2005/8/layout/default"/>
    <dgm:cxn modelId="{C4C2B75A-0344-4E53-86D4-261ABC5110D4}" type="presOf" srcId="{2EDD7119-C7B8-4D45-9462-062EE51032AD}" destId="{0EFD6121-269B-49B1-8167-A59B076F1479}" srcOrd="0" destOrd="0" presId="urn:microsoft.com/office/officeart/2005/8/layout/default"/>
    <dgm:cxn modelId="{DAA698A1-45DF-4455-92B7-BA08B5B0FCEC}" type="presOf" srcId="{21806C0A-F0DB-40A3-B381-EAB95EEFDC66}" destId="{63EB2A0A-F8A8-42EE-8CAB-44BBA8BAF527}" srcOrd="0" destOrd="0" presId="urn:microsoft.com/office/officeart/2005/8/layout/default"/>
    <dgm:cxn modelId="{E30C5DA4-FE60-4C72-90AF-2A6E65B260C6}" type="presOf" srcId="{FB221028-91A5-49FE-B294-C0F0EDBCDFC2}" destId="{80FB67A2-1774-4F71-9C51-2881CFA39A6E}" srcOrd="0" destOrd="0" presId="urn:microsoft.com/office/officeart/2005/8/layout/default"/>
    <dgm:cxn modelId="{81B38BCE-BD0E-48EF-B23D-E39C6C6F9D6C}" srcId="{2EDD7119-C7B8-4D45-9462-062EE51032AD}" destId="{FB221028-91A5-49FE-B294-C0F0EDBCDFC2}" srcOrd="1" destOrd="0" parTransId="{DBEB67A9-33EE-410C-8695-B56C60EC59C3}" sibTransId="{6A8C7975-39BD-470B-AF36-C55297E7488D}"/>
    <dgm:cxn modelId="{687628D2-471F-41B8-A191-39EFEF522408}" type="presOf" srcId="{2BDAC391-E3D9-479B-B472-1351258AFC07}" destId="{C0503DDE-9991-475D-B9B1-5CCD4E7F51AB}" srcOrd="0" destOrd="0" presId="urn:microsoft.com/office/officeart/2005/8/layout/default"/>
    <dgm:cxn modelId="{62CEBBDF-C9BD-452E-BE5D-43E8FAC659F0}" type="presOf" srcId="{C8E58C70-955C-48B7-9835-8169693F96D5}" destId="{2BCEAC6F-F470-4387-8E25-2428B18723B1}" srcOrd="0" destOrd="0" presId="urn:microsoft.com/office/officeart/2005/8/layout/default"/>
    <dgm:cxn modelId="{5C2814E5-D03D-48CB-92A0-2C4FED3F185F}" srcId="{2EDD7119-C7B8-4D45-9462-062EE51032AD}" destId="{C94CE39E-B212-4E03-BA94-386E8AAC398F}" srcOrd="7" destOrd="0" parTransId="{BA13A3E6-B1E9-4566-8539-CDEF5B7FC546}" sibTransId="{0FDF2CC5-6035-4A7A-BEF4-310862C82D69}"/>
    <dgm:cxn modelId="{D90BB5EC-2A7E-4F31-8787-A978F8482CF4}" srcId="{2EDD7119-C7B8-4D45-9462-062EE51032AD}" destId="{2BDAC391-E3D9-479B-B472-1351258AFC07}" srcOrd="3" destOrd="0" parTransId="{B0018849-6C7B-4B15-82E2-5F9148E682DE}" sibTransId="{2807E9F5-D995-4218-9712-53ABD13C1150}"/>
    <dgm:cxn modelId="{EF6408FB-28EF-4058-99E3-C822907A5772}" srcId="{2EDD7119-C7B8-4D45-9462-062EE51032AD}" destId="{A9630642-0EAC-4737-86E2-11C6166490F3}" srcOrd="0" destOrd="0" parTransId="{42A6BA24-5EC5-4EB4-9405-FB0CDED13190}" sibTransId="{DBF787E8-2470-473E-B125-E3D43D041233}"/>
    <dgm:cxn modelId="{B9D90BFB-1002-4A89-8FC0-BE2F19974FDF}" srcId="{2EDD7119-C7B8-4D45-9462-062EE51032AD}" destId="{EF2C0DA7-63D7-49B0-A172-D95260F71AE7}" srcOrd="2" destOrd="0" parTransId="{8DA63A06-7D74-4B7F-80CD-F8219902F01B}" sibTransId="{F0AB4223-E51C-4FB5-BEDD-BA43E742E727}"/>
    <dgm:cxn modelId="{9DDBB4FC-D4A9-42B2-BCD9-220CDA34F669}" type="presOf" srcId="{A9630642-0EAC-4737-86E2-11C6166490F3}" destId="{A76FED65-D1A2-4E53-9B82-E50193B35136}" srcOrd="0" destOrd="0" presId="urn:microsoft.com/office/officeart/2005/8/layout/default"/>
    <dgm:cxn modelId="{01ED11FD-CE50-4AB9-AF31-D918AE463882}" srcId="{2EDD7119-C7B8-4D45-9462-062EE51032AD}" destId="{21806C0A-F0DB-40A3-B381-EAB95EEFDC66}" srcOrd="6" destOrd="0" parTransId="{B7DC3F73-C56D-4881-9F4C-085B764FCD3F}" sibTransId="{7DD0FFAC-34A6-401D-8A2E-D7496F0AEB9A}"/>
    <dgm:cxn modelId="{5FD263B1-C054-4ACC-906A-73052D2B643C}" type="presParOf" srcId="{0EFD6121-269B-49B1-8167-A59B076F1479}" destId="{A76FED65-D1A2-4E53-9B82-E50193B35136}" srcOrd="0" destOrd="0" presId="urn:microsoft.com/office/officeart/2005/8/layout/default"/>
    <dgm:cxn modelId="{1C45C1BE-3278-4A9B-8FFE-4C22A145ECA8}" type="presParOf" srcId="{0EFD6121-269B-49B1-8167-A59B076F1479}" destId="{10633A0D-D0FC-4EC8-B3C4-E032D2415DAF}" srcOrd="1" destOrd="0" presId="urn:microsoft.com/office/officeart/2005/8/layout/default"/>
    <dgm:cxn modelId="{399E29C2-31F1-4E27-8A72-F598E11126A0}" type="presParOf" srcId="{0EFD6121-269B-49B1-8167-A59B076F1479}" destId="{80FB67A2-1774-4F71-9C51-2881CFA39A6E}" srcOrd="2" destOrd="0" presId="urn:microsoft.com/office/officeart/2005/8/layout/default"/>
    <dgm:cxn modelId="{2E9FBA38-15E8-4924-963C-6CEF9D01D834}" type="presParOf" srcId="{0EFD6121-269B-49B1-8167-A59B076F1479}" destId="{2FAC5305-2299-468B-A847-BB3DACD4CCEC}" srcOrd="3" destOrd="0" presId="urn:microsoft.com/office/officeart/2005/8/layout/default"/>
    <dgm:cxn modelId="{CCC686E6-927D-46BD-A1E7-12856E2C1C25}" type="presParOf" srcId="{0EFD6121-269B-49B1-8167-A59B076F1479}" destId="{23A40825-9654-43CE-B462-BAE957EA2E5F}" srcOrd="4" destOrd="0" presId="urn:microsoft.com/office/officeart/2005/8/layout/default"/>
    <dgm:cxn modelId="{389558CF-3280-43E8-82D0-FE88513F16B2}" type="presParOf" srcId="{0EFD6121-269B-49B1-8167-A59B076F1479}" destId="{D845C11F-53A2-481D-BE3E-CA1151268AD0}" srcOrd="5" destOrd="0" presId="urn:microsoft.com/office/officeart/2005/8/layout/default"/>
    <dgm:cxn modelId="{D2E8B0E8-86CC-401F-8348-141C7A277F0C}" type="presParOf" srcId="{0EFD6121-269B-49B1-8167-A59B076F1479}" destId="{C0503DDE-9991-475D-B9B1-5CCD4E7F51AB}" srcOrd="6" destOrd="0" presId="urn:microsoft.com/office/officeart/2005/8/layout/default"/>
    <dgm:cxn modelId="{0FBFF1AF-75C0-4C60-B4E3-AB75EDFA1C3E}" type="presParOf" srcId="{0EFD6121-269B-49B1-8167-A59B076F1479}" destId="{B84C69A7-9938-456E-9EB9-FA7DB89B6E2A}" srcOrd="7" destOrd="0" presId="urn:microsoft.com/office/officeart/2005/8/layout/default"/>
    <dgm:cxn modelId="{381EE2BE-DFB0-47A0-9C6E-4F1B566D4805}" type="presParOf" srcId="{0EFD6121-269B-49B1-8167-A59B076F1479}" destId="{81B130F0-F1AD-449A-A355-0352605A2F1E}" srcOrd="8" destOrd="0" presId="urn:microsoft.com/office/officeart/2005/8/layout/default"/>
    <dgm:cxn modelId="{4A6AA03B-2467-4957-A1C5-2A068497CF41}" type="presParOf" srcId="{0EFD6121-269B-49B1-8167-A59B076F1479}" destId="{F4923766-6263-4C42-BA4A-F41D0F200106}" srcOrd="9" destOrd="0" presId="urn:microsoft.com/office/officeart/2005/8/layout/default"/>
    <dgm:cxn modelId="{B4D2EC3E-F70B-4FD4-B382-DE060B7AFA1D}" type="presParOf" srcId="{0EFD6121-269B-49B1-8167-A59B076F1479}" destId="{2BCEAC6F-F470-4387-8E25-2428B18723B1}" srcOrd="10" destOrd="0" presId="urn:microsoft.com/office/officeart/2005/8/layout/default"/>
    <dgm:cxn modelId="{616B7166-81B4-434A-9E65-C85C06AA1F13}" type="presParOf" srcId="{0EFD6121-269B-49B1-8167-A59B076F1479}" destId="{1C91CC44-48DD-4605-8DAE-804E5168A5BF}" srcOrd="11" destOrd="0" presId="urn:microsoft.com/office/officeart/2005/8/layout/default"/>
    <dgm:cxn modelId="{1BF8FF22-7778-48BD-9296-16E31E567D37}" type="presParOf" srcId="{0EFD6121-269B-49B1-8167-A59B076F1479}" destId="{63EB2A0A-F8A8-42EE-8CAB-44BBA8BAF527}" srcOrd="12" destOrd="0" presId="urn:microsoft.com/office/officeart/2005/8/layout/default"/>
    <dgm:cxn modelId="{44752472-40CB-4A64-B80D-F574D82CC68A}" type="presParOf" srcId="{0EFD6121-269B-49B1-8167-A59B076F1479}" destId="{E36D870B-2E39-4865-9A4D-47D97F267C32}" srcOrd="13" destOrd="0" presId="urn:microsoft.com/office/officeart/2005/8/layout/default"/>
    <dgm:cxn modelId="{A61562C3-EADE-4C9F-9E43-CCB4AE2FB1B6}" type="presParOf" srcId="{0EFD6121-269B-49B1-8167-A59B076F1479}" destId="{5F72C8F8-0A74-49B2-A7C4-E7947F604B5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C5BEAC-D742-4C2B-A471-D61F59653AC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790FEF36-7539-43F6-9360-8FAC55E6C42E}">
      <dgm:prSet custT="1"/>
      <dgm:spPr/>
      <dgm:t>
        <a:bodyPr/>
        <a:lstStyle/>
        <a:p>
          <a:pPr>
            <a:buNone/>
          </a:pPr>
          <a:r>
            <a:rPr lang="en-US" sz="1800" b="1"/>
            <a:t>Leadership</a:t>
          </a:r>
        </a:p>
      </dgm:t>
    </dgm:pt>
    <dgm:pt modelId="{876E7C27-118A-4FBB-9E86-AAA346C76B81}" type="parTrans" cxnId="{74441BA2-5208-48A9-A3BA-80661823DFD0}">
      <dgm:prSet/>
      <dgm:spPr/>
      <dgm:t>
        <a:bodyPr/>
        <a:lstStyle/>
        <a:p>
          <a:endParaRPr lang="en-US"/>
        </a:p>
      </dgm:t>
    </dgm:pt>
    <dgm:pt modelId="{6FB2271F-F03A-4649-B71B-6789BDD85BF0}" type="sibTrans" cxnId="{74441BA2-5208-48A9-A3BA-80661823DFD0}">
      <dgm:prSet/>
      <dgm:spPr/>
      <dgm:t>
        <a:bodyPr/>
        <a:lstStyle/>
        <a:p>
          <a:endParaRPr lang="en-US"/>
        </a:p>
      </dgm:t>
    </dgm:pt>
    <dgm:pt modelId="{C16A710D-298F-41D0-A849-E821D6397221}">
      <dgm:prSet/>
      <dgm:spPr/>
      <dgm:t>
        <a:bodyPr/>
        <a:lstStyle/>
        <a:p>
          <a:pPr>
            <a:buFont typeface="Arial" panose="020B0604020202020204" pitchFamily="34" charset="0"/>
            <a:buChar char="•"/>
          </a:pPr>
          <a:r>
            <a:rPr lang="en-US"/>
            <a:t>Inspire, persuade, &amp; motivate</a:t>
          </a:r>
        </a:p>
      </dgm:t>
    </dgm:pt>
    <dgm:pt modelId="{A8611F7E-6553-4FB3-951B-0AAEA45BFAA6}" type="parTrans" cxnId="{1B759224-B0C8-428A-A8A8-7DE1FA061085}">
      <dgm:prSet/>
      <dgm:spPr/>
      <dgm:t>
        <a:bodyPr/>
        <a:lstStyle/>
        <a:p>
          <a:endParaRPr lang="en-US"/>
        </a:p>
      </dgm:t>
    </dgm:pt>
    <dgm:pt modelId="{37B78258-6B53-4A0F-B94D-5EA8C44DFCF5}" type="sibTrans" cxnId="{1B759224-B0C8-428A-A8A8-7DE1FA061085}">
      <dgm:prSet/>
      <dgm:spPr/>
      <dgm:t>
        <a:bodyPr/>
        <a:lstStyle/>
        <a:p>
          <a:endParaRPr lang="en-US"/>
        </a:p>
      </dgm:t>
    </dgm:pt>
    <dgm:pt modelId="{71E325FA-2791-4D1F-89C3-19ABF1B5E68D}">
      <dgm:prSet/>
      <dgm:spPr/>
      <dgm:t>
        <a:bodyPr/>
        <a:lstStyle/>
        <a:p>
          <a:pPr>
            <a:buFont typeface="Arial" panose="020B0604020202020204" pitchFamily="34" charset="0"/>
            <a:buChar char="•"/>
          </a:pPr>
          <a:r>
            <a:rPr lang="en-US"/>
            <a:t>Engage various resources and seek feedback</a:t>
          </a:r>
        </a:p>
      </dgm:t>
    </dgm:pt>
    <dgm:pt modelId="{3FE1F4BE-2F1B-4AFD-A1D3-1A2EA2EDA3C0}" type="parTrans" cxnId="{B6D96896-A0D5-4707-8693-7530D6594025}">
      <dgm:prSet/>
      <dgm:spPr/>
      <dgm:t>
        <a:bodyPr/>
        <a:lstStyle/>
        <a:p>
          <a:endParaRPr lang="en-US"/>
        </a:p>
      </dgm:t>
    </dgm:pt>
    <dgm:pt modelId="{11AF0F1C-29EB-46DB-866B-FA0998914A2F}" type="sibTrans" cxnId="{B6D96896-A0D5-4707-8693-7530D6594025}">
      <dgm:prSet/>
      <dgm:spPr/>
      <dgm:t>
        <a:bodyPr/>
        <a:lstStyle/>
        <a:p>
          <a:endParaRPr lang="en-US"/>
        </a:p>
      </dgm:t>
    </dgm:pt>
    <dgm:pt modelId="{429B709D-B64A-4DDC-B157-743B53B3F614}">
      <dgm:prSet/>
      <dgm:spPr/>
      <dgm:t>
        <a:bodyPr/>
        <a:lstStyle/>
        <a:p>
          <a:pPr>
            <a:buFont typeface="Arial" panose="020B0604020202020204" pitchFamily="34" charset="0"/>
            <a:buChar char="•"/>
          </a:pPr>
          <a:r>
            <a:rPr lang="en-US"/>
            <a:t>Facilitate group dynamics</a:t>
          </a:r>
        </a:p>
      </dgm:t>
    </dgm:pt>
    <dgm:pt modelId="{CFF84E0A-642A-429B-80C4-93BBB860A3AC}" type="parTrans" cxnId="{391CE9B2-7C3E-4E84-8B96-A2BF090A768D}">
      <dgm:prSet/>
      <dgm:spPr/>
      <dgm:t>
        <a:bodyPr/>
        <a:lstStyle/>
        <a:p>
          <a:endParaRPr lang="en-US"/>
        </a:p>
      </dgm:t>
    </dgm:pt>
    <dgm:pt modelId="{7082A0AE-6B9D-425D-9397-1C539C78B5E4}" type="sibTrans" cxnId="{391CE9B2-7C3E-4E84-8B96-A2BF090A768D}">
      <dgm:prSet/>
      <dgm:spPr/>
      <dgm:t>
        <a:bodyPr/>
        <a:lstStyle/>
        <a:p>
          <a:endParaRPr lang="en-US"/>
        </a:p>
      </dgm:t>
    </dgm:pt>
    <dgm:pt modelId="{7DB24E0C-288B-4ADC-BB1B-5DE8E08581E7}">
      <dgm:prSet custT="1"/>
      <dgm:spPr/>
      <dgm:t>
        <a:bodyPr/>
        <a:lstStyle/>
        <a:p>
          <a:pPr>
            <a:buNone/>
          </a:pPr>
          <a:r>
            <a:rPr lang="en-US" sz="1800" b="1"/>
            <a:t>Professionalism</a:t>
          </a:r>
        </a:p>
      </dgm:t>
    </dgm:pt>
    <dgm:pt modelId="{9CD3DB3A-CA8A-420C-8C87-7EA65AC7AFD5}" type="parTrans" cxnId="{E047BB62-B9B7-48C3-9719-E605A0E8A4C8}">
      <dgm:prSet/>
      <dgm:spPr/>
      <dgm:t>
        <a:bodyPr/>
        <a:lstStyle/>
        <a:p>
          <a:endParaRPr lang="en-US"/>
        </a:p>
      </dgm:t>
    </dgm:pt>
    <dgm:pt modelId="{65CE8AB2-2476-4D71-AA9B-3E9F72261C21}" type="sibTrans" cxnId="{E047BB62-B9B7-48C3-9719-E605A0E8A4C8}">
      <dgm:prSet/>
      <dgm:spPr/>
      <dgm:t>
        <a:bodyPr/>
        <a:lstStyle/>
        <a:p>
          <a:endParaRPr lang="en-US"/>
        </a:p>
      </dgm:t>
    </dgm:pt>
    <dgm:pt modelId="{8EE530D5-F3E8-44DE-B26F-2A9B015404CB}">
      <dgm:prSet/>
      <dgm:spPr/>
      <dgm:t>
        <a:bodyPr/>
        <a:lstStyle/>
        <a:p>
          <a:pPr>
            <a:buFont typeface="Arial" panose="020B0604020202020204" pitchFamily="34" charset="0"/>
            <a:buChar char="•"/>
          </a:pPr>
          <a:r>
            <a:rPr lang="en-US"/>
            <a:t>Act with integrity</a:t>
          </a:r>
        </a:p>
      </dgm:t>
    </dgm:pt>
    <dgm:pt modelId="{8129BF2E-14AC-49CD-AF14-0D1009245B4F}" type="parTrans" cxnId="{B4AACB9D-3944-4365-907C-DDD9897F0655}">
      <dgm:prSet/>
      <dgm:spPr/>
      <dgm:t>
        <a:bodyPr/>
        <a:lstStyle/>
        <a:p>
          <a:endParaRPr lang="en-US"/>
        </a:p>
      </dgm:t>
    </dgm:pt>
    <dgm:pt modelId="{8583238B-A9AD-4497-AE2C-6EBA16127C6A}" type="sibTrans" cxnId="{B4AACB9D-3944-4365-907C-DDD9897F0655}">
      <dgm:prSet/>
      <dgm:spPr/>
      <dgm:t>
        <a:bodyPr/>
        <a:lstStyle/>
        <a:p>
          <a:endParaRPr lang="en-US"/>
        </a:p>
      </dgm:t>
    </dgm:pt>
    <dgm:pt modelId="{9B2B4BEE-6967-40D7-AB84-CF9F4576E2E4}">
      <dgm:prSet/>
      <dgm:spPr/>
      <dgm:t>
        <a:bodyPr/>
        <a:lstStyle/>
        <a:p>
          <a:pPr>
            <a:buFont typeface="Arial" panose="020B0604020202020204" pitchFamily="34" charset="0"/>
            <a:buChar char="•"/>
          </a:pPr>
          <a:r>
            <a:rPr lang="en-US"/>
            <a:t>Demonstrate dependability</a:t>
          </a:r>
        </a:p>
      </dgm:t>
    </dgm:pt>
    <dgm:pt modelId="{F5FEE995-15E4-4BAA-A656-E84623BDE9CB}" type="parTrans" cxnId="{EB8C104A-6AA4-4147-9AE0-257A90EE99B5}">
      <dgm:prSet/>
      <dgm:spPr/>
      <dgm:t>
        <a:bodyPr/>
        <a:lstStyle/>
        <a:p>
          <a:endParaRPr lang="en-US"/>
        </a:p>
      </dgm:t>
    </dgm:pt>
    <dgm:pt modelId="{0F51A627-7160-4FA1-832D-A46A5BC0FD5C}" type="sibTrans" cxnId="{EB8C104A-6AA4-4147-9AE0-257A90EE99B5}">
      <dgm:prSet/>
      <dgm:spPr/>
      <dgm:t>
        <a:bodyPr/>
        <a:lstStyle/>
        <a:p>
          <a:endParaRPr lang="en-US"/>
        </a:p>
      </dgm:t>
    </dgm:pt>
    <dgm:pt modelId="{6EBE3767-3B08-4D23-AB25-A21038936E83}">
      <dgm:prSet/>
      <dgm:spPr/>
      <dgm:t>
        <a:bodyPr/>
        <a:lstStyle/>
        <a:p>
          <a:pPr>
            <a:buFont typeface="Arial" panose="020B0604020202020204" pitchFamily="34" charset="0"/>
            <a:buChar char="•"/>
          </a:pPr>
          <a:r>
            <a:rPr lang="en-US"/>
            <a:t>Achieve goals</a:t>
          </a:r>
        </a:p>
      </dgm:t>
    </dgm:pt>
    <dgm:pt modelId="{B1EC23A3-35B4-4D54-9CEB-DBF8A72F5989}" type="parTrans" cxnId="{C933AB51-A883-4FC1-A7BF-0A8138FB795F}">
      <dgm:prSet/>
      <dgm:spPr/>
      <dgm:t>
        <a:bodyPr/>
        <a:lstStyle/>
        <a:p>
          <a:endParaRPr lang="en-US"/>
        </a:p>
      </dgm:t>
    </dgm:pt>
    <dgm:pt modelId="{E780DB12-AE05-4B20-BD53-C9C50B5B7FB4}" type="sibTrans" cxnId="{C933AB51-A883-4FC1-A7BF-0A8138FB795F}">
      <dgm:prSet/>
      <dgm:spPr/>
      <dgm:t>
        <a:bodyPr/>
        <a:lstStyle/>
        <a:p>
          <a:endParaRPr lang="en-US"/>
        </a:p>
      </dgm:t>
    </dgm:pt>
    <dgm:pt modelId="{045AC270-B409-4BE1-AC59-859D1D67FD8F}">
      <dgm:prSet custT="1"/>
      <dgm:spPr/>
      <dgm:t>
        <a:bodyPr/>
        <a:lstStyle/>
        <a:p>
          <a:pPr>
            <a:buNone/>
          </a:pPr>
          <a:r>
            <a:rPr lang="en-US" sz="1800" b="1"/>
            <a:t>Teamwork</a:t>
          </a:r>
        </a:p>
      </dgm:t>
    </dgm:pt>
    <dgm:pt modelId="{29FE25B5-AE5D-4055-86E4-CC85D7AD41EF}" type="parTrans" cxnId="{7AC16973-C264-44EA-BA2D-5371E5BC3D5A}">
      <dgm:prSet/>
      <dgm:spPr/>
      <dgm:t>
        <a:bodyPr/>
        <a:lstStyle/>
        <a:p>
          <a:endParaRPr lang="en-US"/>
        </a:p>
      </dgm:t>
    </dgm:pt>
    <dgm:pt modelId="{0A35285A-60FE-4348-A2CE-4EEBD3651DCD}" type="sibTrans" cxnId="{7AC16973-C264-44EA-BA2D-5371E5BC3D5A}">
      <dgm:prSet/>
      <dgm:spPr/>
      <dgm:t>
        <a:bodyPr/>
        <a:lstStyle/>
        <a:p>
          <a:endParaRPr lang="en-US"/>
        </a:p>
      </dgm:t>
    </dgm:pt>
    <dgm:pt modelId="{C6109EEC-7840-4383-B33A-A9D2232346C4}">
      <dgm:prSet/>
      <dgm:spPr/>
      <dgm:t>
        <a:bodyPr/>
        <a:lstStyle/>
        <a:p>
          <a:pPr>
            <a:buFont typeface="Arial" panose="020B0604020202020204" pitchFamily="34" charset="0"/>
            <a:buChar char="•"/>
          </a:pPr>
          <a:r>
            <a:rPr lang="en-US"/>
            <a:t>Build relationships for collaboration</a:t>
          </a:r>
        </a:p>
      </dgm:t>
    </dgm:pt>
    <dgm:pt modelId="{33B2C370-2513-4141-8796-88CA72DE1694}" type="parTrans" cxnId="{AFF046CB-6BB1-451F-A495-F5CF15B32F92}">
      <dgm:prSet/>
      <dgm:spPr/>
      <dgm:t>
        <a:bodyPr/>
        <a:lstStyle/>
        <a:p>
          <a:endParaRPr lang="en-US"/>
        </a:p>
      </dgm:t>
    </dgm:pt>
    <dgm:pt modelId="{8CA027EC-121F-4CEC-8254-154C80638721}" type="sibTrans" cxnId="{AFF046CB-6BB1-451F-A495-F5CF15B32F92}">
      <dgm:prSet/>
      <dgm:spPr/>
      <dgm:t>
        <a:bodyPr/>
        <a:lstStyle/>
        <a:p>
          <a:endParaRPr lang="en-US"/>
        </a:p>
      </dgm:t>
    </dgm:pt>
    <dgm:pt modelId="{62BBF58E-AB54-419C-9415-3DF4447F01C6}">
      <dgm:prSet/>
      <dgm:spPr/>
      <dgm:t>
        <a:bodyPr/>
        <a:lstStyle/>
        <a:p>
          <a:pPr>
            <a:buFont typeface="Arial" panose="020B0604020202020204" pitchFamily="34" charset="0"/>
            <a:buChar char="•"/>
          </a:pPr>
          <a:r>
            <a:rPr lang="en-US"/>
            <a:t>Respect diverse perspectives</a:t>
          </a:r>
        </a:p>
      </dgm:t>
    </dgm:pt>
    <dgm:pt modelId="{4999AF76-0BE6-4F29-BE3E-788773FAC0A0}" type="parTrans" cxnId="{78D34E38-233B-459D-835A-D8A59B6A5BEF}">
      <dgm:prSet/>
      <dgm:spPr/>
      <dgm:t>
        <a:bodyPr/>
        <a:lstStyle/>
        <a:p>
          <a:endParaRPr lang="en-US"/>
        </a:p>
      </dgm:t>
    </dgm:pt>
    <dgm:pt modelId="{F27F47BD-1C9D-48E4-ADEC-ABC6AAB7A1FE}" type="sibTrans" cxnId="{78D34E38-233B-459D-835A-D8A59B6A5BEF}">
      <dgm:prSet/>
      <dgm:spPr/>
      <dgm:t>
        <a:bodyPr/>
        <a:lstStyle/>
        <a:p>
          <a:endParaRPr lang="en-US"/>
        </a:p>
      </dgm:t>
    </dgm:pt>
    <dgm:pt modelId="{BF9F8754-DB2C-414D-99D8-DF4B9DCFAAF6}">
      <dgm:prSet/>
      <dgm:spPr/>
      <dgm:t>
        <a:bodyPr/>
        <a:lstStyle/>
        <a:p>
          <a:pPr>
            <a:buFont typeface="Arial" panose="020B0604020202020204" pitchFamily="34" charset="0"/>
            <a:buChar char="•"/>
          </a:pPr>
          <a:r>
            <a:rPr lang="en-US"/>
            <a:t>Integrate strengths</a:t>
          </a:r>
        </a:p>
      </dgm:t>
    </dgm:pt>
    <dgm:pt modelId="{A2690D0A-0A85-441B-8EC7-21C5589EFF3C}" type="parTrans" cxnId="{29145325-0BB3-4A3C-AEE6-3EE41BEBE3A6}">
      <dgm:prSet/>
      <dgm:spPr/>
      <dgm:t>
        <a:bodyPr/>
        <a:lstStyle/>
        <a:p>
          <a:endParaRPr lang="en-US"/>
        </a:p>
      </dgm:t>
    </dgm:pt>
    <dgm:pt modelId="{E6B3DC0E-C53C-4378-99BC-C8AA047B105E}" type="sibTrans" cxnId="{29145325-0BB3-4A3C-AEE6-3EE41BEBE3A6}">
      <dgm:prSet/>
      <dgm:spPr/>
      <dgm:t>
        <a:bodyPr/>
        <a:lstStyle/>
        <a:p>
          <a:endParaRPr lang="en-US"/>
        </a:p>
      </dgm:t>
    </dgm:pt>
    <dgm:pt modelId="{BA5D0D83-D995-4665-92E6-86157B5B57F2}">
      <dgm:prSet custT="1"/>
      <dgm:spPr/>
      <dgm:t>
        <a:bodyPr/>
        <a:lstStyle/>
        <a:p>
          <a:pPr>
            <a:buNone/>
          </a:pPr>
          <a:r>
            <a:rPr lang="en-US" sz="1800" b="1"/>
            <a:t>Technology</a:t>
          </a:r>
        </a:p>
      </dgm:t>
    </dgm:pt>
    <dgm:pt modelId="{CB7F6AE8-89F0-4DEA-9217-F96D04B6FC50}" type="parTrans" cxnId="{3A327BB0-1AD4-4CDC-873B-4FB7FCB94FF0}">
      <dgm:prSet/>
      <dgm:spPr/>
      <dgm:t>
        <a:bodyPr/>
        <a:lstStyle/>
        <a:p>
          <a:endParaRPr lang="en-US"/>
        </a:p>
      </dgm:t>
    </dgm:pt>
    <dgm:pt modelId="{6F7EE711-22CA-40EB-9A6A-FA0D9210934C}" type="sibTrans" cxnId="{3A327BB0-1AD4-4CDC-873B-4FB7FCB94FF0}">
      <dgm:prSet/>
      <dgm:spPr/>
      <dgm:t>
        <a:bodyPr/>
        <a:lstStyle/>
        <a:p>
          <a:endParaRPr lang="en-US"/>
        </a:p>
      </dgm:t>
    </dgm:pt>
    <dgm:pt modelId="{C0143F32-6B81-4FC3-8096-C188EA79D04D}">
      <dgm:prSet/>
      <dgm:spPr/>
      <dgm:t>
        <a:bodyPr/>
        <a:lstStyle/>
        <a:p>
          <a:pPr>
            <a:buFont typeface="Arial" panose="020B0604020202020204" pitchFamily="34" charset="0"/>
            <a:buChar char="•"/>
          </a:pPr>
          <a:r>
            <a:rPr lang="en-US"/>
            <a:t>Leverage technology</a:t>
          </a:r>
        </a:p>
      </dgm:t>
    </dgm:pt>
    <dgm:pt modelId="{58445BE0-8DB7-4604-8530-C23CF6275169}" type="parTrans" cxnId="{5AFB1E76-C223-4606-BDB8-00EDCF29C84E}">
      <dgm:prSet/>
      <dgm:spPr/>
      <dgm:t>
        <a:bodyPr/>
        <a:lstStyle/>
        <a:p>
          <a:endParaRPr lang="en-US"/>
        </a:p>
      </dgm:t>
    </dgm:pt>
    <dgm:pt modelId="{B03712AC-8638-4D23-82B8-5E35907560CA}" type="sibTrans" cxnId="{5AFB1E76-C223-4606-BDB8-00EDCF29C84E}">
      <dgm:prSet/>
      <dgm:spPr/>
      <dgm:t>
        <a:bodyPr/>
        <a:lstStyle/>
        <a:p>
          <a:endParaRPr lang="en-US"/>
        </a:p>
      </dgm:t>
    </dgm:pt>
    <dgm:pt modelId="{3D3E7F54-1901-44D9-840E-0AE8B048D297}">
      <dgm:prSet/>
      <dgm:spPr/>
      <dgm:t>
        <a:bodyPr/>
        <a:lstStyle/>
        <a:p>
          <a:pPr>
            <a:buFont typeface="Arial" panose="020B0604020202020204" pitchFamily="34" charset="0"/>
            <a:buChar char="•"/>
          </a:pPr>
          <a:r>
            <a:rPr lang="en-US"/>
            <a:t>Adapt to new technologies</a:t>
          </a:r>
        </a:p>
      </dgm:t>
    </dgm:pt>
    <dgm:pt modelId="{E54074DA-60C9-430C-8736-776D38266F51}" type="parTrans" cxnId="{3A06C859-9C66-4830-B346-9606A8417FD0}">
      <dgm:prSet/>
      <dgm:spPr/>
      <dgm:t>
        <a:bodyPr/>
        <a:lstStyle/>
        <a:p>
          <a:endParaRPr lang="en-US"/>
        </a:p>
      </dgm:t>
    </dgm:pt>
    <dgm:pt modelId="{AE3DC920-272B-4CC9-8F3D-59E1EC133586}" type="sibTrans" cxnId="{3A06C859-9C66-4830-B346-9606A8417FD0}">
      <dgm:prSet/>
      <dgm:spPr/>
      <dgm:t>
        <a:bodyPr/>
        <a:lstStyle/>
        <a:p>
          <a:endParaRPr lang="en-US"/>
        </a:p>
      </dgm:t>
    </dgm:pt>
    <dgm:pt modelId="{2CF833DE-CAE8-4D83-94A8-F750751210B4}">
      <dgm:prSet/>
      <dgm:spPr/>
      <dgm:t>
        <a:bodyPr/>
        <a:lstStyle/>
        <a:p>
          <a:pPr>
            <a:buFont typeface="Arial" panose="020B0604020202020204" pitchFamily="34" charset="0"/>
            <a:buChar char="•"/>
          </a:pPr>
          <a:r>
            <a:rPr lang="en-US"/>
            <a:t>Use technology ethically</a:t>
          </a:r>
        </a:p>
      </dgm:t>
    </dgm:pt>
    <dgm:pt modelId="{E1B73E90-4FED-4376-B548-65858CE4F4E4}" type="parTrans" cxnId="{06291BE4-5449-4359-ADF9-076F3B938C20}">
      <dgm:prSet/>
      <dgm:spPr/>
      <dgm:t>
        <a:bodyPr/>
        <a:lstStyle/>
        <a:p>
          <a:endParaRPr lang="en-US"/>
        </a:p>
      </dgm:t>
    </dgm:pt>
    <dgm:pt modelId="{7952AC55-A24F-4F76-9514-BF01B89B3DDB}" type="sibTrans" cxnId="{06291BE4-5449-4359-ADF9-076F3B938C20}">
      <dgm:prSet/>
      <dgm:spPr/>
      <dgm:t>
        <a:bodyPr/>
        <a:lstStyle/>
        <a:p>
          <a:endParaRPr lang="en-US"/>
        </a:p>
      </dgm:t>
    </dgm:pt>
    <dgm:pt modelId="{3EC33DD2-14CA-4176-8C8C-2F918673809A}" type="pres">
      <dgm:prSet presAssocID="{C6C5BEAC-D742-4C2B-A471-D61F59653ACD}" presName="linear" presStyleCnt="0">
        <dgm:presLayoutVars>
          <dgm:dir/>
          <dgm:animLvl val="lvl"/>
          <dgm:resizeHandles val="exact"/>
        </dgm:presLayoutVars>
      </dgm:prSet>
      <dgm:spPr/>
    </dgm:pt>
    <dgm:pt modelId="{2DAC4264-7B43-4933-9548-E7C610EEE28A}" type="pres">
      <dgm:prSet presAssocID="{790FEF36-7539-43F6-9360-8FAC55E6C42E}" presName="parentLin" presStyleCnt="0"/>
      <dgm:spPr/>
    </dgm:pt>
    <dgm:pt modelId="{5D934FE1-8C45-400C-BCA8-18533861479E}" type="pres">
      <dgm:prSet presAssocID="{790FEF36-7539-43F6-9360-8FAC55E6C42E}" presName="parentLeftMargin" presStyleLbl="node1" presStyleIdx="0" presStyleCnt="4"/>
      <dgm:spPr/>
    </dgm:pt>
    <dgm:pt modelId="{550E4550-7CC4-4C02-8C91-D0960BA934AC}" type="pres">
      <dgm:prSet presAssocID="{790FEF36-7539-43F6-9360-8FAC55E6C42E}" presName="parentText" presStyleLbl="node1" presStyleIdx="0" presStyleCnt="4">
        <dgm:presLayoutVars>
          <dgm:chMax val="0"/>
          <dgm:bulletEnabled val="1"/>
        </dgm:presLayoutVars>
      </dgm:prSet>
      <dgm:spPr/>
    </dgm:pt>
    <dgm:pt modelId="{E221FC16-5DA0-4E33-A84B-C9FD8E4F4FF6}" type="pres">
      <dgm:prSet presAssocID="{790FEF36-7539-43F6-9360-8FAC55E6C42E}" presName="negativeSpace" presStyleCnt="0"/>
      <dgm:spPr/>
    </dgm:pt>
    <dgm:pt modelId="{DFDC623F-335F-4613-9FD2-081207F408EA}" type="pres">
      <dgm:prSet presAssocID="{790FEF36-7539-43F6-9360-8FAC55E6C42E}" presName="childText" presStyleLbl="conFgAcc1" presStyleIdx="0" presStyleCnt="4">
        <dgm:presLayoutVars>
          <dgm:bulletEnabled val="1"/>
        </dgm:presLayoutVars>
      </dgm:prSet>
      <dgm:spPr/>
    </dgm:pt>
    <dgm:pt modelId="{90684771-1E2D-4279-9BFB-A2BDB6A8CC31}" type="pres">
      <dgm:prSet presAssocID="{6FB2271F-F03A-4649-B71B-6789BDD85BF0}" presName="spaceBetweenRectangles" presStyleCnt="0"/>
      <dgm:spPr/>
    </dgm:pt>
    <dgm:pt modelId="{647FA94D-FDAF-4943-91FA-FCA1F96DBB96}" type="pres">
      <dgm:prSet presAssocID="{7DB24E0C-288B-4ADC-BB1B-5DE8E08581E7}" presName="parentLin" presStyleCnt="0"/>
      <dgm:spPr/>
    </dgm:pt>
    <dgm:pt modelId="{FEC5C5E2-DEEE-46AD-8C69-F8038C903568}" type="pres">
      <dgm:prSet presAssocID="{7DB24E0C-288B-4ADC-BB1B-5DE8E08581E7}" presName="parentLeftMargin" presStyleLbl="node1" presStyleIdx="0" presStyleCnt="4"/>
      <dgm:spPr/>
    </dgm:pt>
    <dgm:pt modelId="{CE230ADF-E056-4EC7-9EF3-AE973E377F4A}" type="pres">
      <dgm:prSet presAssocID="{7DB24E0C-288B-4ADC-BB1B-5DE8E08581E7}" presName="parentText" presStyleLbl="node1" presStyleIdx="1" presStyleCnt="4">
        <dgm:presLayoutVars>
          <dgm:chMax val="0"/>
          <dgm:bulletEnabled val="1"/>
        </dgm:presLayoutVars>
      </dgm:prSet>
      <dgm:spPr/>
    </dgm:pt>
    <dgm:pt modelId="{1ED952C8-06E2-4701-BEFA-BA6AE14E7206}" type="pres">
      <dgm:prSet presAssocID="{7DB24E0C-288B-4ADC-BB1B-5DE8E08581E7}" presName="negativeSpace" presStyleCnt="0"/>
      <dgm:spPr/>
    </dgm:pt>
    <dgm:pt modelId="{8D4704CE-21AB-448A-AEB6-ED9DA411FD92}" type="pres">
      <dgm:prSet presAssocID="{7DB24E0C-288B-4ADC-BB1B-5DE8E08581E7}" presName="childText" presStyleLbl="conFgAcc1" presStyleIdx="1" presStyleCnt="4">
        <dgm:presLayoutVars>
          <dgm:bulletEnabled val="1"/>
        </dgm:presLayoutVars>
      </dgm:prSet>
      <dgm:spPr/>
    </dgm:pt>
    <dgm:pt modelId="{0B530A7E-BC3F-4A98-B62C-572186AF65EB}" type="pres">
      <dgm:prSet presAssocID="{65CE8AB2-2476-4D71-AA9B-3E9F72261C21}" presName="spaceBetweenRectangles" presStyleCnt="0"/>
      <dgm:spPr/>
    </dgm:pt>
    <dgm:pt modelId="{2AECD01B-6C54-4E82-B459-A30C0FBF8258}" type="pres">
      <dgm:prSet presAssocID="{045AC270-B409-4BE1-AC59-859D1D67FD8F}" presName="parentLin" presStyleCnt="0"/>
      <dgm:spPr/>
    </dgm:pt>
    <dgm:pt modelId="{237A8ACD-10EF-496C-8C7D-6CDEC31D7FE5}" type="pres">
      <dgm:prSet presAssocID="{045AC270-B409-4BE1-AC59-859D1D67FD8F}" presName="parentLeftMargin" presStyleLbl="node1" presStyleIdx="1" presStyleCnt="4"/>
      <dgm:spPr/>
    </dgm:pt>
    <dgm:pt modelId="{62CE5C65-75E4-4E23-9FCF-727A2F0688AE}" type="pres">
      <dgm:prSet presAssocID="{045AC270-B409-4BE1-AC59-859D1D67FD8F}" presName="parentText" presStyleLbl="node1" presStyleIdx="2" presStyleCnt="4">
        <dgm:presLayoutVars>
          <dgm:chMax val="0"/>
          <dgm:bulletEnabled val="1"/>
        </dgm:presLayoutVars>
      </dgm:prSet>
      <dgm:spPr/>
    </dgm:pt>
    <dgm:pt modelId="{FB640683-F39C-4060-874A-897A0E7C100E}" type="pres">
      <dgm:prSet presAssocID="{045AC270-B409-4BE1-AC59-859D1D67FD8F}" presName="negativeSpace" presStyleCnt="0"/>
      <dgm:spPr/>
    </dgm:pt>
    <dgm:pt modelId="{23A5B410-587B-4C0B-9994-558F3D009575}" type="pres">
      <dgm:prSet presAssocID="{045AC270-B409-4BE1-AC59-859D1D67FD8F}" presName="childText" presStyleLbl="conFgAcc1" presStyleIdx="2" presStyleCnt="4">
        <dgm:presLayoutVars>
          <dgm:bulletEnabled val="1"/>
        </dgm:presLayoutVars>
      </dgm:prSet>
      <dgm:spPr/>
    </dgm:pt>
    <dgm:pt modelId="{B6D0E967-84D5-4506-87AA-A399145CDBBE}" type="pres">
      <dgm:prSet presAssocID="{0A35285A-60FE-4348-A2CE-4EEBD3651DCD}" presName="spaceBetweenRectangles" presStyleCnt="0"/>
      <dgm:spPr/>
    </dgm:pt>
    <dgm:pt modelId="{DB50B559-6ECF-471C-A6BC-82D1638841AB}" type="pres">
      <dgm:prSet presAssocID="{BA5D0D83-D995-4665-92E6-86157B5B57F2}" presName="parentLin" presStyleCnt="0"/>
      <dgm:spPr/>
    </dgm:pt>
    <dgm:pt modelId="{64209393-4ACA-41FC-A4B5-B484D2AFB659}" type="pres">
      <dgm:prSet presAssocID="{BA5D0D83-D995-4665-92E6-86157B5B57F2}" presName="parentLeftMargin" presStyleLbl="node1" presStyleIdx="2" presStyleCnt="4"/>
      <dgm:spPr/>
    </dgm:pt>
    <dgm:pt modelId="{B319B136-F98D-4665-A7DD-46AA7D9A1916}" type="pres">
      <dgm:prSet presAssocID="{BA5D0D83-D995-4665-92E6-86157B5B57F2}" presName="parentText" presStyleLbl="node1" presStyleIdx="3" presStyleCnt="4">
        <dgm:presLayoutVars>
          <dgm:chMax val="0"/>
          <dgm:bulletEnabled val="1"/>
        </dgm:presLayoutVars>
      </dgm:prSet>
      <dgm:spPr/>
    </dgm:pt>
    <dgm:pt modelId="{90739ED4-F21B-4E75-9C58-4D9350EC9004}" type="pres">
      <dgm:prSet presAssocID="{BA5D0D83-D995-4665-92E6-86157B5B57F2}" presName="negativeSpace" presStyleCnt="0"/>
      <dgm:spPr/>
    </dgm:pt>
    <dgm:pt modelId="{D008B41E-0495-40B0-B220-FD569346AA72}" type="pres">
      <dgm:prSet presAssocID="{BA5D0D83-D995-4665-92E6-86157B5B57F2}" presName="childText" presStyleLbl="conFgAcc1" presStyleIdx="3" presStyleCnt="4">
        <dgm:presLayoutVars>
          <dgm:bulletEnabled val="1"/>
        </dgm:presLayoutVars>
      </dgm:prSet>
      <dgm:spPr/>
    </dgm:pt>
  </dgm:ptLst>
  <dgm:cxnLst>
    <dgm:cxn modelId="{6636220C-3EFA-4504-A4BD-EC91E995ECC5}" type="presOf" srcId="{6EBE3767-3B08-4D23-AB25-A21038936E83}" destId="{8D4704CE-21AB-448A-AEB6-ED9DA411FD92}" srcOrd="0" destOrd="2" presId="urn:microsoft.com/office/officeart/2005/8/layout/list1"/>
    <dgm:cxn modelId="{1B759224-B0C8-428A-A8A8-7DE1FA061085}" srcId="{790FEF36-7539-43F6-9360-8FAC55E6C42E}" destId="{C16A710D-298F-41D0-A849-E821D6397221}" srcOrd="0" destOrd="0" parTransId="{A8611F7E-6553-4FB3-951B-0AAEA45BFAA6}" sibTransId="{37B78258-6B53-4A0F-B94D-5EA8C44DFCF5}"/>
    <dgm:cxn modelId="{29145325-0BB3-4A3C-AEE6-3EE41BEBE3A6}" srcId="{045AC270-B409-4BE1-AC59-859D1D67FD8F}" destId="{BF9F8754-DB2C-414D-99D8-DF4B9DCFAAF6}" srcOrd="2" destOrd="0" parTransId="{A2690D0A-0A85-441B-8EC7-21C5589EFF3C}" sibTransId="{E6B3DC0E-C53C-4378-99BC-C8AA047B105E}"/>
    <dgm:cxn modelId="{216A862A-C10D-4D08-BC00-91D70AB9A69C}" type="presOf" srcId="{BF9F8754-DB2C-414D-99D8-DF4B9DCFAAF6}" destId="{23A5B410-587B-4C0B-9994-558F3D009575}" srcOrd="0" destOrd="2" presId="urn:microsoft.com/office/officeart/2005/8/layout/list1"/>
    <dgm:cxn modelId="{CBC9702F-0D53-497B-A658-5879C4F2E0B4}" type="presOf" srcId="{7DB24E0C-288B-4ADC-BB1B-5DE8E08581E7}" destId="{FEC5C5E2-DEEE-46AD-8C69-F8038C903568}" srcOrd="0" destOrd="0" presId="urn:microsoft.com/office/officeart/2005/8/layout/list1"/>
    <dgm:cxn modelId="{306C5933-3BC0-4CD5-8C67-73B1BBB2AED5}" type="presOf" srcId="{3D3E7F54-1901-44D9-840E-0AE8B048D297}" destId="{D008B41E-0495-40B0-B220-FD569346AA72}" srcOrd="0" destOrd="1" presId="urn:microsoft.com/office/officeart/2005/8/layout/list1"/>
    <dgm:cxn modelId="{9A690B35-A6B9-42F1-ACA1-2ACEA743DA0D}" type="presOf" srcId="{045AC270-B409-4BE1-AC59-859D1D67FD8F}" destId="{62CE5C65-75E4-4E23-9FCF-727A2F0688AE}" srcOrd="1" destOrd="0" presId="urn:microsoft.com/office/officeart/2005/8/layout/list1"/>
    <dgm:cxn modelId="{78D34E38-233B-459D-835A-D8A59B6A5BEF}" srcId="{045AC270-B409-4BE1-AC59-859D1D67FD8F}" destId="{62BBF58E-AB54-419C-9415-3DF4447F01C6}" srcOrd="1" destOrd="0" parTransId="{4999AF76-0BE6-4F29-BE3E-788773FAC0A0}" sibTransId="{F27F47BD-1C9D-48E4-ADEC-ABC6AAB7A1FE}"/>
    <dgm:cxn modelId="{E047BB62-B9B7-48C3-9719-E605A0E8A4C8}" srcId="{C6C5BEAC-D742-4C2B-A471-D61F59653ACD}" destId="{7DB24E0C-288B-4ADC-BB1B-5DE8E08581E7}" srcOrd="1" destOrd="0" parTransId="{9CD3DB3A-CA8A-420C-8C87-7EA65AC7AFD5}" sibTransId="{65CE8AB2-2476-4D71-AA9B-3E9F72261C21}"/>
    <dgm:cxn modelId="{4C42B248-6010-4D71-9B77-A8604DEAA664}" type="presOf" srcId="{BA5D0D83-D995-4665-92E6-86157B5B57F2}" destId="{64209393-4ACA-41FC-A4B5-B484D2AFB659}" srcOrd="0" destOrd="0" presId="urn:microsoft.com/office/officeart/2005/8/layout/list1"/>
    <dgm:cxn modelId="{EB8C104A-6AA4-4147-9AE0-257A90EE99B5}" srcId="{7DB24E0C-288B-4ADC-BB1B-5DE8E08581E7}" destId="{9B2B4BEE-6967-40D7-AB84-CF9F4576E2E4}" srcOrd="1" destOrd="0" parTransId="{F5FEE995-15E4-4BAA-A656-E84623BDE9CB}" sibTransId="{0F51A627-7160-4FA1-832D-A46A5BC0FD5C}"/>
    <dgm:cxn modelId="{8D61A24C-454F-4E4E-B4A8-CE76DCBEB7C1}" type="presOf" srcId="{790FEF36-7539-43F6-9360-8FAC55E6C42E}" destId="{550E4550-7CC4-4C02-8C91-D0960BA934AC}" srcOrd="1" destOrd="0" presId="urn:microsoft.com/office/officeart/2005/8/layout/list1"/>
    <dgm:cxn modelId="{A6D8A96C-7440-4392-A3C8-7D6866C75508}" type="presOf" srcId="{62BBF58E-AB54-419C-9415-3DF4447F01C6}" destId="{23A5B410-587B-4C0B-9994-558F3D009575}" srcOrd="0" destOrd="1" presId="urn:microsoft.com/office/officeart/2005/8/layout/list1"/>
    <dgm:cxn modelId="{98CFB64D-5DDB-49D6-8D27-F9B7DEAA3F3C}" type="presOf" srcId="{790FEF36-7539-43F6-9360-8FAC55E6C42E}" destId="{5D934FE1-8C45-400C-BCA8-18533861479E}" srcOrd="0" destOrd="0" presId="urn:microsoft.com/office/officeart/2005/8/layout/list1"/>
    <dgm:cxn modelId="{C933AB51-A883-4FC1-A7BF-0A8138FB795F}" srcId="{7DB24E0C-288B-4ADC-BB1B-5DE8E08581E7}" destId="{6EBE3767-3B08-4D23-AB25-A21038936E83}" srcOrd="2" destOrd="0" parTransId="{B1EC23A3-35B4-4D54-9CEB-DBF8A72F5989}" sibTransId="{E780DB12-AE05-4B20-BD53-C9C50B5B7FB4}"/>
    <dgm:cxn modelId="{7AC16973-C264-44EA-BA2D-5371E5BC3D5A}" srcId="{C6C5BEAC-D742-4C2B-A471-D61F59653ACD}" destId="{045AC270-B409-4BE1-AC59-859D1D67FD8F}" srcOrd="2" destOrd="0" parTransId="{29FE25B5-AE5D-4055-86E4-CC85D7AD41EF}" sibTransId="{0A35285A-60FE-4348-A2CE-4EEBD3651DCD}"/>
    <dgm:cxn modelId="{5AFB1E76-C223-4606-BDB8-00EDCF29C84E}" srcId="{BA5D0D83-D995-4665-92E6-86157B5B57F2}" destId="{C0143F32-6B81-4FC3-8096-C188EA79D04D}" srcOrd="0" destOrd="0" parTransId="{58445BE0-8DB7-4604-8530-C23CF6275169}" sibTransId="{B03712AC-8638-4D23-82B8-5E35907560CA}"/>
    <dgm:cxn modelId="{781B6277-F396-40D1-A83E-45E2E525E726}" type="presOf" srcId="{BA5D0D83-D995-4665-92E6-86157B5B57F2}" destId="{B319B136-F98D-4665-A7DD-46AA7D9A1916}" srcOrd="1" destOrd="0" presId="urn:microsoft.com/office/officeart/2005/8/layout/list1"/>
    <dgm:cxn modelId="{3A06C859-9C66-4830-B346-9606A8417FD0}" srcId="{BA5D0D83-D995-4665-92E6-86157B5B57F2}" destId="{3D3E7F54-1901-44D9-840E-0AE8B048D297}" srcOrd="1" destOrd="0" parTransId="{E54074DA-60C9-430C-8736-776D38266F51}" sibTransId="{AE3DC920-272B-4CC9-8F3D-59E1EC133586}"/>
    <dgm:cxn modelId="{521C237E-425E-428D-A1BA-71AF5C56DBF0}" type="presOf" srcId="{9B2B4BEE-6967-40D7-AB84-CF9F4576E2E4}" destId="{8D4704CE-21AB-448A-AEB6-ED9DA411FD92}" srcOrd="0" destOrd="1" presId="urn:microsoft.com/office/officeart/2005/8/layout/list1"/>
    <dgm:cxn modelId="{A2A8FA80-4313-4BE4-9837-97AF40261D58}" type="presOf" srcId="{C0143F32-6B81-4FC3-8096-C188EA79D04D}" destId="{D008B41E-0495-40B0-B220-FD569346AA72}" srcOrd="0" destOrd="0" presId="urn:microsoft.com/office/officeart/2005/8/layout/list1"/>
    <dgm:cxn modelId="{FD2CC583-31C8-4894-A7E5-0EEBA634F13F}" type="presOf" srcId="{045AC270-B409-4BE1-AC59-859D1D67FD8F}" destId="{237A8ACD-10EF-496C-8C7D-6CDEC31D7FE5}" srcOrd="0" destOrd="0" presId="urn:microsoft.com/office/officeart/2005/8/layout/list1"/>
    <dgm:cxn modelId="{2C80658D-8AE8-471C-A140-FF481B61FB47}" type="presOf" srcId="{C6C5BEAC-D742-4C2B-A471-D61F59653ACD}" destId="{3EC33DD2-14CA-4176-8C8C-2F918673809A}" srcOrd="0" destOrd="0" presId="urn:microsoft.com/office/officeart/2005/8/layout/list1"/>
    <dgm:cxn modelId="{B6D96896-A0D5-4707-8693-7530D6594025}" srcId="{790FEF36-7539-43F6-9360-8FAC55E6C42E}" destId="{71E325FA-2791-4D1F-89C3-19ABF1B5E68D}" srcOrd="1" destOrd="0" parTransId="{3FE1F4BE-2F1B-4AFD-A1D3-1A2EA2EDA3C0}" sibTransId="{11AF0F1C-29EB-46DB-866B-FA0998914A2F}"/>
    <dgm:cxn modelId="{53A5B89C-1793-46ED-BD2E-AA82243ECB05}" type="presOf" srcId="{7DB24E0C-288B-4ADC-BB1B-5DE8E08581E7}" destId="{CE230ADF-E056-4EC7-9EF3-AE973E377F4A}" srcOrd="1" destOrd="0" presId="urn:microsoft.com/office/officeart/2005/8/layout/list1"/>
    <dgm:cxn modelId="{B4AACB9D-3944-4365-907C-DDD9897F0655}" srcId="{7DB24E0C-288B-4ADC-BB1B-5DE8E08581E7}" destId="{8EE530D5-F3E8-44DE-B26F-2A9B015404CB}" srcOrd="0" destOrd="0" parTransId="{8129BF2E-14AC-49CD-AF14-0D1009245B4F}" sibTransId="{8583238B-A9AD-4497-AE2C-6EBA16127C6A}"/>
    <dgm:cxn modelId="{6BD6A7A1-D301-4C33-BD0A-FE0E597A9560}" type="presOf" srcId="{429B709D-B64A-4DDC-B157-743B53B3F614}" destId="{DFDC623F-335F-4613-9FD2-081207F408EA}" srcOrd="0" destOrd="2" presId="urn:microsoft.com/office/officeart/2005/8/layout/list1"/>
    <dgm:cxn modelId="{74441BA2-5208-48A9-A3BA-80661823DFD0}" srcId="{C6C5BEAC-D742-4C2B-A471-D61F59653ACD}" destId="{790FEF36-7539-43F6-9360-8FAC55E6C42E}" srcOrd="0" destOrd="0" parTransId="{876E7C27-118A-4FBB-9E86-AAA346C76B81}" sibTransId="{6FB2271F-F03A-4649-B71B-6789BDD85BF0}"/>
    <dgm:cxn modelId="{51464EA2-138C-442F-8035-03DD750FF1E8}" type="presOf" srcId="{8EE530D5-F3E8-44DE-B26F-2A9B015404CB}" destId="{8D4704CE-21AB-448A-AEB6-ED9DA411FD92}" srcOrd="0" destOrd="0" presId="urn:microsoft.com/office/officeart/2005/8/layout/list1"/>
    <dgm:cxn modelId="{3A327BB0-1AD4-4CDC-873B-4FB7FCB94FF0}" srcId="{C6C5BEAC-D742-4C2B-A471-D61F59653ACD}" destId="{BA5D0D83-D995-4665-92E6-86157B5B57F2}" srcOrd="3" destOrd="0" parTransId="{CB7F6AE8-89F0-4DEA-9217-F96D04B6FC50}" sibTransId="{6F7EE711-22CA-40EB-9A6A-FA0D9210934C}"/>
    <dgm:cxn modelId="{E9F1ABB2-51A0-4FBA-AC64-FAF0CB2420FA}" type="presOf" srcId="{C6109EEC-7840-4383-B33A-A9D2232346C4}" destId="{23A5B410-587B-4C0B-9994-558F3D009575}" srcOrd="0" destOrd="0" presId="urn:microsoft.com/office/officeart/2005/8/layout/list1"/>
    <dgm:cxn modelId="{391CE9B2-7C3E-4E84-8B96-A2BF090A768D}" srcId="{790FEF36-7539-43F6-9360-8FAC55E6C42E}" destId="{429B709D-B64A-4DDC-B157-743B53B3F614}" srcOrd="2" destOrd="0" parTransId="{CFF84E0A-642A-429B-80C4-93BBB860A3AC}" sibTransId="{7082A0AE-6B9D-425D-9397-1C539C78B5E4}"/>
    <dgm:cxn modelId="{F082F7CA-DA9F-4243-8A4A-B015F366FD6D}" type="presOf" srcId="{C16A710D-298F-41D0-A849-E821D6397221}" destId="{DFDC623F-335F-4613-9FD2-081207F408EA}" srcOrd="0" destOrd="0" presId="urn:microsoft.com/office/officeart/2005/8/layout/list1"/>
    <dgm:cxn modelId="{AFF046CB-6BB1-451F-A495-F5CF15B32F92}" srcId="{045AC270-B409-4BE1-AC59-859D1D67FD8F}" destId="{C6109EEC-7840-4383-B33A-A9D2232346C4}" srcOrd="0" destOrd="0" parTransId="{33B2C370-2513-4141-8796-88CA72DE1694}" sibTransId="{8CA027EC-121F-4CEC-8254-154C80638721}"/>
    <dgm:cxn modelId="{806379D5-B09C-4540-AD0A-D17FC1CE15EE}" type="presOf" srcId="{2CF833DE-CAE8-4D83-94A8-F750751210B4}" destId="{D008B41E-0495-40B0-B220-FD569346AA72}" srcOrd="0" destOrd="2" presId="urn:microsoft.com/office/officeart/2005/8/layout/list1"/>
    <dgm:cxn modelId="{06291BE4-5449-4359-ADF9-076F3B938C20}" srcId="{BA5D0D83-D995-4665-92E6-86157B5B57F2}" destId="{2CF833DE-CAE8-4D83-94A8-F750751210B4}" srcOrd="2" destOrd="0" parTransId="{E1B73E90-4FED-4376-B548-65858CE4F4E4}" sibTransId="{7952AC55-A24F-4F76-9514-BF01B89B3DDB}"/>
    <dgm:cxn modelId="{B4D897EE-992A-4756-903E-C181CD17407B}" type="presOf" srcId="{71E325FA-2791-4D1F-89C3-19ABF1B5E68D}" destId="{DFDC623F-335F-4613-9FD2-081207F408EA}" srcOrd="0" destOrd="1" presId="urn:microsoft.com/office/officeart/2005/8/layout/list1"/>
    <dgm:cxn modelId="{CD67F3D1-585F-4772-B8AE-A5BDB4EACD71}" type="presParOf" srcId="{3EC33DD2-14CA-4176-8C8C-2F918673809A}" destId="{2DAC4264-7B43-4933-9548-E7C610EEE28A}" srcOrd="0" destOrd="0" presId="urn:microsoft.com/office/officeart/2005/8/layout/list1"/>
    <dgm:cxn modelId="{10B5A8E0-0A11-4B84-9ADE-7A0E69F3D4ED}" type="presParOf" srcId="{2DAC4264-7B43-4933-9548-E7C610EEE28A}" destId="{5D934FE1-8C45-400C-BCA8-18533861479E}" srcOrd="0" destOrd="0" presId="urn:microsoft.com/office/officeart/2005/8/layout/list1"/>
    <dgm:cxn modelId="{FB10B224-608A-4DA8-A0F2-44083E5094EA}" type="presParOf" srcId="{2DAC4264-7B43-4933-9548-E7C610EEE28A}" destId="{550E4550-7CC4-4C02-8C91-D0960BA934AC}" srcOrd="1" destOrd="0" presId="urn:microsoft.com/office/officeart/2005/8/layout/list1"/>
    <dgm:cxn modelId="{68F560E9-6523-47F6-A9D1-701E11567BBF}" type="presParOf" srcId="{3EC33DD2-14CA-4176-8C8C-2F918673809A}" destId="{E221FC16-5DA0-4E33-A84B-C9FD8E4F4FF6}" srcOrd="1" destOrd="0" presId="urn:microsoft.com/office/officeart/2005/8/layout/list1"/>
    <dgm:cxn modelId="{DF74215F-5DC5-49EB-A1F4-13342DCED0AC}" type="presParOf" srcId="{3EC33DD2-14CA-4176-8C8C-2F918673809A}" destId="{DFDC623F-335F-4613-9FD2-081207F408EA}" srcOrd="2" destOrd="0" presId="urn:microsoft.com/office/officeart/2005/8/layout/list1"/>
    <dgm:cxn modelId="{1FE99C6B-5B08-44D3-A10E-1312366F2B5E}" type="presParOf" srcId="{3EC33DD2-14CA-4176-8C8C-2F918673809A}" destId="{90684771-1E2D-4279-9BFB-A2BDB6A8CC31}" srcOrd="3" destOrd="0" presId="urn:microsoft.com/office/officeart/2005/8/layout/list1"/>
    <dgm:cxn modelId="{A586656F-3211-418A-BADB-8D4BFDAC3C77}" type="presParOf" srcId="{3EC33DD2-14CA-4176-8C8C-2F918673809A}" destId="{647FA94D-FDAF-4943-91FA-FCA1F96DBB96}" srcOrd="4" destOrd="0" presId="urn:microsoft.com/office/officeart/2005/8/layout/list1"/>
    <dgm:cxn modelId="{2963F6DD-3B05-4765-A582-55BAE2A25EF7}" type="presParOf" srcId="{647FA94D-FDAF-4943-91FA-FCA1F96DBB96}" destId="{FEC5C5E2-DEEE-46AD-8C69-F8038C903568}" srcOrd="0" destOrd="0" presId="urn:microsoft.com/office/officeart/2005/8/layout/list1"/>
    <dgm:cxn modelId="{D3916DA4-9E12-4CDC-851C-A1BBEBF6E38A}" type="presParOf" srcId="{647FA94D-FDAF-4943-91FA-FCA1F96DBB96}" destId="{CE230ADF-E056-4EC7-9EF3-AE973E377F4A}" srcOrd="1" destOrd="0" presId="urn:microsoft.com/office/officeart/2005/8/layout/list1"/>
    <dgm:cxn modelId="{BEE3022C-9509-444A-B451-46DE4ADBA238}" type="presParOf" srcId="{3EC33DD2-14CA-4176-8C8C-2F918673809A}" destId="{1ED952C8-06E2-4701-BEFA-BA6AE14E7206}" srcOrd="5" destOrd="0" presId="urn:microsoft.com/office/officeart/2005/8/layout/list1"/>
    <dgm:cxn modelId="{87CF3E8E-60C4-4770-9CD3-F789F72B2227}" type="presParOf" srcId="{3EC33DD2-14CA-4176-8C8C-2F918673809A}" destId="{8D4704CE-21AB-448A-AEB6-ED9DA411FD92}" srcOrd="6" destOrd="0" presId="urn:microsoft.com/office/officeart/2005/8/layout/list1"/>
    <dgm:cxn modelId="{FEC1068E-1F83-47AA-A444-E88551AC9503}" type="presParOf" srcId="{3EC33DD2-14CA-4176-8C8C-2F918673809A}" destId="{0B530A7E-BC3F-4A98-B62C-572186AF65EB}" srcOrd="7" destOrd="0" presId="urn:microsoft.com/office/officeart/2005/8/layout/list1"/>
    <dgm:cxn modelId="{B12F9739-3E03-434E-85D5-28D2AAA52A93}" type="presParOf" srcId="{3EC33DD2-14CA-4176-8C8C-2F918673809A}" destId="{2AECD01B-6C54-4E82-B459-A30C0FBF8258}" srcOrd="8" destOrd="0" presId="urn:microsoft.com/office/officeart/2005/8/layout/list1"/>
    <dgm:cxn modelId="{AF61FE0F-AF5F-4B9E-B21D-E9825A70AC5B}" type="presParOf" srcId="{2AECD01B-6C54-4E82-B459-A30C0FBF8258}" destId="{237A8ACD-10EF-496C-8C7D-6CDEC31D7FE5}" srcOrd="0" destOrd="0" presId="urn:microsoft.com/office/officeart/2005/8/layout/list1"/>
    <dgm:cxn modelId="{FF67C497-DD1B-444B-8A70-65BBC84594B3}" type="presParOf" srcId="{2AECD01B-6C54-4E82-B459-A30C0FBF8258}" destId="{62CE5C65-75E4-4E23-9FCF-727A2F0688AE}" srcOrd="1" destOrd="0" presId="urn:microsoft.com/office/officeart/2005/8/layout/list1"/>
    <dgm:cxn modelId="{EE7C11D2-29DE-4051-B98A-AE9210C5284B}" type="presParOf" srcId="{3EC33DD2-14CA-4176-8C8C-2F918673809A}" destId="{FB640683-F39C-4060-874A-897A0E7C100E}" srcOrd="9" destOrd="0" presId="urn:microsoft.com/office/officeart/2005/8/layout/list1"/>
    <dgm:cxn modelId="{E70AF861-DC61-4A92-8B61-7CDF5E4E1322}" type="presParOf" srcId="{3EC33DD2-14CA-4176-8C8C-2F918673809A}" destId="{23A5B410-587B-4C0B-9994-558F3D009575}" srcOrd="10" destOrd="0" presId="urn:microsoft.com/office/officeart/2005/8/layout/list1"/>
    <dgm:cxn modelId="{DECAD284-1DA4-4785-BE58-127B4E97E826}" type="presParOf" srcId="{3EC33DD2-14CA-4176-8C8C-2F918673809A}" destId="{B6D0E967-84D5-4506-87AA-A399145CDBBE}" srcOrd="11" destOrd="0" presId="urn:microsoft.com/office/officeart/2005/8/layout/list1"/>
    <dgm:cxn modelId="{69CAFF23-579F-4241-B29E-76D865432979}" type="presParOf" srcId="{3EC33DD2-14CA-4176-8C8C-2F918673809A}" destId="{DB50B559-6ECF-471C-A6BC-82D1638841AB}" srcOrd="12" destOrd="0" presId="urn:microsoft.com/office/officeart/2005/8/layout/list1"/>
    <dgm:cxn modelId="{09981B72-9482-4D31-B570-FE98797DA9A1}" type="presParOf" srcId="{DB50B559-6ECF-471C-A6BC-82D1638841AB}" destId="{64209393-4ACA-41FC-A4B5-B484D2AFB659}" srcOrd="0" destOrd="0" presId="urn:microsoft.com/office/officeart/2005/8/layout/list1"/>
    <dgm:cxn modelId="{CCDC1FD9-DB53-4313-A294-22CB1AAD12AA}" type="presParOf" srcId="{DB50B559-6ECF-471C-A6BC-82D1638841AB}" destId="{B319B136-F98D-4665-A7DD-46AA7D9A1916}" srcOrd="1" destOrd="0" presId="urn:microsoft.com/office/officeart/2005/8/layout/list1"/>
    <dgm:cxn modelId="{D813946A-2F3D-447D-A62D-6F10ABD7F442}" type="presParOf" srcId="{3EC33DD2-14CA-4176-8C8C-2F918673809A}" destId="{90739ED4-F21B-4E75-9C58-4D9350EC9004}" srcOrd="13" destOrd="0" presId="urn:microsoft.com/office/officeart/2005/8/layout/list1"/>
    <dgm:cxn modelId="{349F097E-93D9-4403-BFE3-C4B1C5C8CEB9}" type="presParOf" srcId="{3EC33DD2-14CA-4176-8C8C-2F918673809A}" destId="{D008B41E-0495-40B0-B220-FD569346AA72}"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C5BEAC-D742-4C2B-A471-D61F59653AC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748B604-7FCA-47CC-809C-C6F7937743C6}">
      <dgm:prSet phldrT="[Text]" custT="1"/>
      <dgm:spPr/>
      <dgm:t>
        <a:bodyPr/>
        <a:lstStyle/>
        <a:p>
          <a:pPr>
            <a:buNone/>
          </a:pPr>
          <a:r>
            <a:rPr lang="en-US" sz="1800" b="1"/>
            <a:t>Career &amp; Self-Development</a:t>
          </a:r>
        </a:p>
      </dgm:t>
    </dgm:pt>
    <dgm:pt modelId="{F32430CB-0184-4EB0-B5E1-6E79691B512E}" type="parTrans" cxnId="{263DA991-D9F2-4BCA-A9AA-B84EE5E8A26D}">
      <dgm:prSet/>
      <dgm:spPr/>
      <dgm:t>
        <a:bodyPr/>
        <a:lstStyle/>
        <a:p>
          <a:endParaRPr lang="en-US"/>
        </a:p>
      </dgm:t>
    </dgm:pt>
    <dgm:pt modelId="{18FAED0A-A5B1-4661-8E2B-3730AA658E62}" type="sibTrans" cxnId="{263DA991-D9F2-4BCA-A9AA-B84EE5E8A26D}">
      <dgm:prSet/>
      <dgm:spPr/>
      <dgm:t>
        <a:bodyPr/>
        <a:lstStyle/>
        <a:p>
          <a:endParaRPr lang="en-US"/>
        </a:p>
      </dgm:t>
    </dgm:pt>
    <dgm:pt modelId="{6812AEC1-305F-436C-ACD2-639044153DD3}">
      <dgm:prSet/>
      <dgm:spPr/>
      <dgm:t>
        <a:bodyPr/>
        <a:lstStyle/>
        <a:p>
          <a:pPr>
            <a:buFont typeface="Arial" panose="020B0604020202020204" pitchFamily="34" charset="0"/>
            <a:buChar char="•"/>
          </a:pPr>
          <a:r>
            <a:rPr lang="en-US"/>
            <a:t>Awareness of Strengths and Challenges</a:t>
          </a:r>
        </a:p>
      </dgm:t>
    </dgm:pt>
    <dgm:pt modelId="{FBB2E057-AFF1-4969-994C-865D4FAEF9B8}" type="parTrans" cxnId="{908DCD1C-E5C5-4853-BFF1-8F82F6AFE063}">
      <dgm:prSet/>
      <dgm:spPr/>
      <dgm:t>
        <a:bodyPr/>
        <a:lstStyle/>
        <a:p>
          <a:endParaRPr lang="en-US"/>
        </a:p>
      </dgm:t>
    </dgm:pt>
    <dgm:pt modelId="{397F7ACD-7EB7-4433-A08C-7B73095FDEAE}" type="sibTrans" cxnId="{908DCD1C-E5C5-4853-BFF1-8F82F6AFE063}">
      <dgm:prSet/>
      <dgm:spPr/>
      <dgm:t>
        <a:bodyPr/>
        <a:lstStyle/>
        <a:p>
          <a:endParaRPr lang="en-US"/>
        </a:p>
      </dgm:t>
    </dgm:pt>
    <dgm:pt modelId="{12CA7256-5823-4369-A305-1761999F40F7}">
      <dgm:prSet/>
      <dgm:spPr/>
      <dgm:t>
        <a:bodyPr/>
        <a:lstStyle/>
        <a:p>
          <a:pPr>
            <a:buFont typeface="Arial" panose="020B0604020202020204" pitchFamily="34" charset="0"/>
            <a:buChar char="•"/>
          </a:pPr>
          <a:r>
            <a:rPr lang="en-US"/>
            <a:t>Professional Development</a:t>
          </a:r>
        </a:p>
      </dgm:t>
    </dgm:pt>
    <dgm:pt modelId="{5D17820E-7328-4C56-9497-A04EE5A97BEC}" type="parTrans" cxnId="{9CC13F25-475C-47FE-9097-7BD49EBDC5E6}">
      <dgm:prSet/>
      <dgm:spPr/>
      <dgm:t>
        <a:bodyPr/>
        <a:lstStyle/>
        <a:p>
          <a:endParaRPr lang="en-US"/>
        </a:p>
      </dgm:t>
    </dgm:pt>
    <dgm:pt modelId="{1312E864-805A-43F1-B287-49DC5AD3B177}" type="sibTrans" cxnId="{9CC13F25-475C-47FE-9097-7BD49EBDC5E6}">
      <dgm:prSet/>
      <dgm:spPr/>
      <dgm:t>
        <a:bodyPr/>
        <a:lstStyle/>
        <a:p>
          <a:endParaRPr lang="en-US"/>
        </a:p>
      </dgm:t>
    </dgm:pt>
    <dgm:pt modelId="{E15B0166-5C74-4E93-BC06-B470086EC7F4}">
      <dgm:prSet/>
      <dgm:spPr/>
      <dgm:t>
        <a:bodyPr/>
        <a:lstStyle/>
        <a:p>
          <a:pPr>
            <a:buFont typeface="Arial" panose="020B0604020202020204" pitchFamily="34" charset="0"/>
            <a:buChar char="•"/>
          </a:pPr>
          <a:r>
            <a:rPr lang="en-US"/>
            <a:t>Networking</a:t>
          </a:r>
        </a:p>
      </dgm:t>
    </dgm:pt>
    <dgm:pt modelId="{1C9C4E1C-0BBC-4AD3-81FF-A3AB4484107A}" type="parTrans" cxnId="{DE415E5A-6E4D-406E-B880-A5FA13D1AB7C}">
      <dgm:prSet/>
      <dgm:spPr/>
      <dgm:t>
        <a:bodyPr/>
        <a:lstStyle/>
        <a:p>
          <a:endParaRPr lang="en-US"/>
        </a:p>
      </dgm:t>
    </dgm:pt>
    <dgm:pt modelId="{B1E75CE7-D6CC-485E-8043-1320CA805591}" type="sibTrans" cxnId="{DE415E5A-6E4D-406E-B880-A5FA13D1AB7C}">
      <dgm:prSet/>
      <dgm:spPr/>
      <dgm:t>
        <a:bodyPr/>
        <a:lstStyle/>
        <a:p>
          <a:endParaRPr lang="en-US"/>
        </a:p>
      </dgm:t>
    </dgm:pt>
    <dgm:pt modelId="{1E3475CB-AB4E-4E48-A7AF-0DBF746C0254}">
      <dgm:prSet custT="1"/>
      <dgm:spPr/>
      <dgm:t>
        <a:bodyPr/>
        <a:lstStyle/>
        <a:p>
          <a:pPr>
            <a:buNone/>
          </a:pPr>
          <a:r>
            <a:rPr lang="en-US" sz="1800" b="1"/>
            <a:t>Communication</a:t>
          </a:r>
        </a:p>
      </dgm:t>
    </dgm:pt>
    <dgm:pt modelId="{E50D8390-C9F4-4262-B627-CF2AE157133E}" type="parTrans" cxnId="{D7EE412E-B025-45F0-A1B9-FEABDC5B3DFB}">
      <dgm:prSet/>
      <dgm:spPr/>
      <dgm:t>
        <a:bodyPr/>
        <a:lstStyle/>
        <a:p>
          <a:endParaRPr lang="en-US"/>
        </a:p>
      </dgm:t>
    </dgm:pt>
    <dgm:pt modelId="{48FCFB6A-696E-4D81-A582-E93150FA04FD}" type="sibTrans" cxnId="{D7EE412E-B025-45F0-A1B9-FEABDC5B3DFB}">
      <dgm:prSet/>
      <dgm:spPr/>
      <dgm:t>
        <a:bodyPr/>
        <a:lstStyle/>
        <a:p>
          <a:endParaRPr lang="en-US"/>
        </a:p>
      </dgm:t>
    </dgm:pt>
    <dgm:pt modelId="{169F31B7-5D8C-45D6-8FB4-ACC0D45686FC}">
      <dgm:prSet/>
      <dgm:spPr/>
      <dgm:t>
        <a:bodyPr/>
        <a:lstStyle/>
        <a:p>
          <a:pPr>
            <a:buFont typeface="Arial" panose="020B0604020202020204" pitchFamily="34" charset="0"/>
            <a:buChar char="•"/>
          </a:pPr>
          <a:r>
            <a:rPr lang="en-US"/>
            <a:t>Oral communication</a:t>
          </a:r>
        </a:p>
      </dgm:t>
    </dgm:pt>
    <dgm:pt modelId="{05B33712-F2C8-4E93-92AA-D0D6F4F09432}" type="parTrans" cxnId="{7FB512DD-3007-403B-B7AF-69E7E5895343}">
      <dgm:prSet/>
      <dgm:spPr/>
      <dgm:t>
        <a:bodyPr/>
        <a:lstStyle/>
        <a:p>
          <a:endParaRPr lang="en-US"/>
        </a:p>
      </dgm:t>
    </dgm:pt>
    <dgm:pt modelId="{18E0B8D5-6555-448B-8D9E-624A0F5A53CF}" type="sibTrans" cxnId="{7FB512DD-3007-403B-B7AF-69E7E5895343}">
      <dgm:prSet/>
      <dgm:spPr/>
      <dgm:t>
        <a:bodyPr/>
        <a:lstStyle/>
        <a:p>
          <a:endParaRPr lang="en-US"/>
        </a:p>
      </dgm:t>
    </dgm:pt>
    <dgm:pt modelId="{D4429EC2-EB78-4BCF-94E6-4B1FFBBEF3E8}">
      <dgm:prSet/>
      <dgm:spPr/>
      <dgm:t>
        <a:bodyPr/>
        <a:lstStyle/>
        <a:p>
          <a:pPr>
            <a:buFont typeface="Arial" panose="020B0604020202020204" pitchFamily="34" charset="0"/>
            <a:buChar char="•"/>
          </a:pPr>
          <a:r>
            <a:rPr lang="en-US"/>
            <a:t>Written communication</a:t>
          </a:r>
        </a:p>
      </dgm:t>
    </dgm:pt>
    <dgm:pt modelId="{773CB40C-0A06-452C-BFAB-ED1AC5D0BCBD}" type="parTrans" cxnId="{E45ED1AC-0556-4123-9391-E1393978F487}">
      <dgm:prSet/>
      <dgm:spPr/>
      <dgm:t>
        <a:bodyPr/>
        <a:lstStyle/>
        <a:p>
          <a:endParaRPr lang="en-US"/>
        </a:p>
      </dgm:t>
    </dgm:pt>
    <dgm:pt modelId="{14CB64B4-F37E-4B13-A875-D5934A5BED6C}" type="sibTrans" cxnId="{E45ED1AC-0556-4123-9391-E1393978F487}">
      <dgm:prSet/>
      <dgm:spPr/>
      <dgm:t>
        <a:bodyPr/>
        <a:lstStyle/>
        <a:p>
          <a:endParaRPr lang="en-US"/>
        </a:p>
      </dgm:t>
    </dgm:pt>
    <dgm:pt modelId="{3A08690E-033F-4F17-90C1-9518C0FB3321}">
      <dgm:prSet/>
      <dgm:spPr/>
      <dgm:t>
        <a:bodyPr/>
        <a:lstStyle/>
        <a:p>
          <a:pPr>
            <a:buFont typeface="Arial" panose="020B0604020202020204" pitchFamily="34" charset="0"/>
            <a:buChar char="•"/>
          </a:pPr>
          <a:r>
            <a:rPr lang="en-US"/>
            <a:t>Non-verbal communication</a:t>
          </a:r>
        </a:p>
      </dgm:t>
    </dgm:pt>
    <dgm:pt modelId="{EC68791C-42C0-495A-B2AD-644CBAF97441}" type="parTrans" cxnId="{D889B8A0-0FD1-4871-86D3-4BD51C0ED35B}">
      <dgm:prSet/>
      <dgm:spPr/>
      <dgm:t>
        <a:bodyPr/>
        <a:lstStyle/>
        <a:p>
          <a:endParaRPr lang="en-US"/>
        </a:p>
      </dgm:t>
    </dgm:pt>
    <dgm:pt modelId="{376B6A81-4839-4B8D-9F9D-A9B074D2FA67}" type="sibTrans" cxnId="{D889B8A0-0FD1-4871-86D3-4BD51C0ED35B}">
      <dgm:prSet/>
      <dgm:spPr/>
      <dgm:t>
        <a:bodyPr/>
        <a:lstStyle/>
        <a:p>
          <a:endParaRPr lang="en-US"/>
        </a:p>
      </dgm:t>
    </dgm:pt>
    <dgm:pt modelId="{903729D3-C4D5-477F-8EA4-76A5A4AFC93F}">
      <dgm:prSet/>
      <dgm:spPr/>
      <dgm:t>
        <a:bodyPr/>
        <a:lstStyle/>
        <a:p>
          <a:pPr>
            <a:buFont typeface="Arial" panose="020B0604020202020204" pitchFamily="34" charset="0"/>
            <a:buChar char="•"/>
          </a:pPr>
          <a:r>
            <a:rPr lang="en-US"/>
            <a:t>Active listening</a:t>
          </a:r>
        </a:p>
      </dgm:t>
    </dgm:pt>
    <dgm:pt modelId="{DD2E499B-8F39-452F-A4F2-DE2217CD1F0D}" type="parTrans" cxnId="{A4733D34-E549-427E-B9AC-6692FA35FFC8}">
      <dgm:prSet/>
      <dgm:spPr/>
      <dgm:t>
        <a:bodyPr/>
        <a:lstStyle/>
        <a:p>
          <a:endParaRPr lang="en-US"/>
        </a:p>
      </dgm:t>
    </dgm:pt>
    <dgm:pt modelId="{1EF91983-1916-4EEF-B45F-B482B56CD952}" type="sibTrans" cxnId="{A4733D34-E549-427E-B9AC-6692FA35FFC8}">
      <dgm:prSet/>
      <dgm:spPr/>
      <dgm:t>
        <a:bodyPr/>
        <a:lstStyle/>
        <a:p>
          <a:endParaRPr lang="en-US"/>
        </a:p>
      </dgm:t>
    </dgm:pt>
    <dgm:pt modelId="{70321898-F89C-4479-B4B6-B60B13832C1A}">
      <dgm:prSet custT="1"/>
      <dgm:spPr/>
      <dgm:t>
        <a:bodyPr/>
        <a:lstStyle/>
        <a:p>
          <a:pPr>
            <a:buNone/>
          </a:pPr>
          <a:r>
            <a:rPr lang="en-US" sz="1800" b="1"/>
            <a:t>Critical Thinking</a:t>
          </a:r>
        </a:p>
      </dgm:t>
    </dgm:pt>
    <dgm:pt modelId="{ACBE6FF6-126B-4F57-B7C1-0E4E46F0953D}" type="parTrans" cxnId="{94B216EF-C067-40D8-B5E4-D538DAE00202}">
      <dgm:prSet/>
      <dgm:spPr/>
      <dgm:t>
        <a:bodyPr/>
        <a:lstStyle/>
        <a:p>
          <a:endParaRPr lang="en-US"/>
        </a:p>
      </dgm:t>
    </dgm:pt>
    <dgm:pt modelId="{88EE1722-39FC-45A3-B355-ADED95C9B062}" type="sibTrans" cxnId="{94B216EF-C067-40D8-B5E4-D538DAE00202}">
      <dgm:prSet/>
      <dgm:spPr/>
      <dgm:t>
        <a:bodyPr/>
        <a:lstStyle/>
        <a:p>
          <a:endParaRPr lang="en-US"/>
        </a:p>
      </dgm:t>
    </dgm:pt>
    <dgm:pt modelId="{3599FF10-9482-43F5-9F06-1E528A8D3D1F}">
      <dgm:prSet/>
      <dgm:spPr/>
      <dgm:t>
        <a:bodyPr/>
        <a:lstStyle/>
        <a:p>
          <a:pPr>
            <a:buFont typeface="Arial" panose="020B0604020202020204" pitchFamily="34" charset="0"/>
            <a:buChar char="•"/>
          </a:pPr>
          <a:r>
            <a:rPr lang="en-US"/>
            <a:t>Display situational awareness</a:t>
          </a:r>
        </a:p>
      </dgm:t>
    </dgm:pt>
    <dgm:pt modelId="{1C8C0B20-E7AF-4E92-B9C6-633FF44B84A9}" type="parTrans" cxnId="{58022772-39AF-4DB5-8F00-C07E49C42FE3}">
      <dgm:prSet/>
      <dgm:spPr/>
      <dgm:t>
        <a:bodyPr/>
        <a:lstStyle/>
        <a:p>
          <a:endParaRPr lang="en-US"/>
        </a:p>
      </dgm:t>
    </dgm:pt>
    <dgm:pt modelId="{21263F22-8C1C-4AD4-9351-EF04D0803276}" type="sibTrans" cxnId="{58022772-39AF-4DB5-8F00-C07E49C42FE3}">
      <dgm:prSet/>
      <dgm:spPr/>
      <dgm:t>
        <a:bodyPr/>
        <a:lstStyle/>
        <a:p>
          <a:endParaRPr lang="en-US"/>
        </a:p>
      </dgm:t>
    </dgm:pt>
    <dgm:pt modelId="{69DF889C-CB4F-4447-8AA9-4D202C6E09AD}">
      <dgm:prSet/>
      <dgm:spPr/>
      <dgm:t>
        <a:bodyPr/>
        <a:lstStyle/>
        <a:p>
          <a:pPr>
            <a:buFont typeface="Arial" panose="020B0604020202020204" pitchFamily="34" charset="0"/>
            <a:buChar char="•"/>
          </a:pPr>
          <a:r>
            <a:rPr lang="en-US"/>
            <a:t>Gather &amp; analyze data</a:t>
          </a:r>
        </a:p>
      </dgm:t>
    </dgm:pt>
    <dgm:pt modelId="{45BC0C98-82EC-4AB4-87B5-522C67FA6E95}" type="parTrans" cxnId="{FAA9D601-35C6-4718-AD93-9414EEC750C3}">
      <dgm:prSet/>
      <dgm:spPr/>
      <dgm:t>
        <a:bodyPr/>
        <a:lstStyle/>
        <a:p>
          <a:endParaRPr lang="en-US"/>
        </a:p>
      </dgm:t>
    </dgm:pt>
    <dgm:pt modelId="{5CF44C9A-EAF2-4F85-81C9-7D3EDCE78F11}" type="sibTrans" cxnId="{FAA9D601-35C6-4718-AD93-9414EEC750C3}">
      <dgm:prSet/>
      <dgm:spPr/>
      <dgm:t>
        <a:bodyPr/>
        <a:lstStyle/>
        <a:p>
          <a:endParaRPr lang="en-US"/>
        </a:p>
      </dgm:t>
    </dgm:pt>
    <dgm:pt modelId="{18F4B16F-D1B2-46AA-9F42-69FA2152CC3A}">
      <dgm:prSet/>
      <dgm:spPr/>
      <dgm:t>
        <a:bodyPr/>
        <a:lstStyle/>
        <a:p>
          <a:pPr>
            <a:buFont typeface="Arial" panose="020B0604020202020204" pitchFamily="34" charset="0"/>
            <a:buChar char="•"/>
          </a:pPr>
          <a:r>
            <a:rPr lang="en-US"/>
            <a:t>Make effective &amp; fair decisions</a:t>
          </a:r>
        </a:p>
      </dgm:t>
    </dgm:pt>
    <dgm:pt modelId="{7A80CA4F-ED7E-4720-8FC0-53353192A711}" type="parTrans" cxnId="{7361A1EE-AA8B-4207-B3EB-AC300C537F74}">
      <dgm:prSet/>
      <dgm:spPr/>
      <dgm:t>
        <a:bodyPr/>
        <a:lstStyle/>
        <a:p>
          <a:endParaRPr lang="en-US"/>
        </a:p>
      </dgm:t>
    </dgm:pt>
    <dgm:pt modelId="{EBAE9BCA-EB2E-4BC9-A3D4-DE41A779BB6A}" type="sibTrans" cxnId="{7361A1EE-AA8B-4207-B3EB-AC300C537F74}">
      <dgm:prSet/>
      <dgm:spPr/>
      <dgm:t>
        <a:bodyPr/>
        <a:lstStyle/>
        <a:p>
          <a:endParaRPr lang="en-US"/>
        </a:p>
      </dgm:t>
    </dgm:pt>
    <dgm:pt modelId="{665BE887-A7E8-4C7F-953A-99B8738BD395}">
      <dgm:prSet custT="1"/>
      <dgm:spPr/>
      <dgm:t>
        <a:bodyPr/>
        <a:lstStyle/>
        <a:p>
          <a:pPr>
            <a:buNone/>
          </a:pPr>
          <a:r>
            <a:rPr lang="en-US" sz="1800" b="1"/>
            <a:t>Equity &amp; Inclusion</a:t>
          </a:r>
        </a:p>
      </dgm:t>
    </dgm:pt>
    <dgm:pt modelId="{52888CE4-F277-4CAD-BD7F-4E1750053C0D}" type="parTrans" cxnId="{6EE92072-43A6-4185-8C61-FB47FDC4B577}">
      <dgm:prSet/>
      <dgm:spPr/>
      <dgm:t>
        <a:bodyPr/>
        <a:lstStyle/>
        <a:p>
          <a:endParaRPr lang="en-US"/>
        </a:p>
      </dgm:t>
    </dgm:pt>
    <dgm:pt modelId="{890831C8-FB03-44F1-B854-75D2CE64992F}" type="sibTrans" cxnId="{6EE92072-43A6-4185-8C61-FB47FDC4B577}">
      <dgm:prSet/>
      <dgm:spPr/>
      <dgm:t>
        <a:bodyPr/>
        <a:lstStyle/>
        <a:p>
          <a:endParaRPr lang="en-US"/>
        </a:p>
      </dgm:t>
    </dgm:pt>
    <dgm:pt modelId="{ADD2CB04-F465-4062-8D48-3AB1FB8FF7B8}">
      <dgm:prSet/>
      <dgm:spPr/>
      <dgm:t>
        <a:bodyPr/>
        <a:lstStyle/>
        <a:p>
          <a:pPr>
            <a:buFont typeface="Arial" panose="020B0604020202020204" pitchFamily="34" charset="0"/>
            <a:buChar char="•"/>
          </a:pPr>
          <a:r>
            <a:rPr lang="en-US"/>
            <a:t>Engage multiple perspectives</a:t>
          </a:r>
        </a:p>
      </dgm:t>
    </dgm:pt>
    <dgm:pt modelId="{91DCE18A-0582-4CEF-83CB-51EB497EFD02}" type="parTrans" cxnId="{8FA10129-F0B7-4FCC-8EE9-7187477E84F7}">
      <dgm:prSet/>
      <dgm:spPr/>
      <dgm:t>
        <a:bodyPr/>
        <a:lstStyle/>
        <a:p>
          <a:endParaRPr lang="en-US"/>
        </a:p>
      </dgm:t>
    </dgm:pt>
    <dgm:pt modelId="{8DCBEC96-015B-41FC-A295-3F7EF9C91436}" type="sibTrans" cxnId="{8FA10129-F0B7-4FCC-8EE9-7187477E84F7}">
      <dgm:prSet/>
      <dgm:spPr/>
      <dgm:t>
        <a:bodyPr/>
        <a:lstStyle/>
        <a:p>
          <a:endParaRPr lang="en-US"/>
        </a:p>
      </dgm:t>
    </dgm:pt>
    <dgm:pt modelId="{AA5341C0-5AFC-43E2-9A02-AE5FBBCD650B}">
      <dgm:prSet/>
      <dgm:spPr/>
      <dgm:t>
        <a:bodyPr/>
        <a:lstStyle/>
        <a:p>
          <a:pPr>
            <a:buFont typeface="Arial" panose="020B0604020202020204" pitchFamily="34" charset="0"/>
            <a:buChar char="•"/>
          </a:pPr>
          <a:r>
            <a:rPr lang="en-US"/>
            <a:t>Use inclusive &amp; equitable practices</a:t>
          </a:r>
        </a:p>
      </dgm:t>
    </dgm:pt>
    <dgm:pt modelId="{F763951F-769C-4673-9BD9-8A05A5EFD8A1}" type="parTrans" cxnId="{26EBC320-83E0-4A23-99A8-03AD5E1F73B6}">
      <dgm:prSet/>
      <dgm:spPr/>
      <dgm:t>
        <a:bodyPr/>
        <a:lstStyle/>
        <a:p>
          <a:endParaRPr lang="en-US"/>
        </a:p>
      </dgm:t>
    </dgm:pt>
    <dgm:pt modelId="{D23D1402-96DD-4CC1-8AA6-1C163F2C7146}" type="sibTrans" cxnId="{26EBC320-83E0-4A23-99A8-03AD5E1F73B6}">
      <dgm:prSet/>
      <dgm:spPr/>
      <dgm:t>
        <a:bodyPr/>
        <a:lstStyle/>
        <a:p>
          <a:endParaRPr lang="en-US"/>
        </a:p>
      </dgm:t>
    </dgm:pt>
    <dgm:pt modelId="{4DE5FE62-07B3-4898-8DEE-B6D44B6ED855}">
      <dgm:prSet/>
      <dgm:spPr/>
      <dgm:t>
        <a:bodyPr/>
        <a:lstStyle/>
        <a:p>
          <a:pPr>
            <a:buFont typeface="Arial" panose="020B0604020202020204" pitchFamily="34" charset="0"/>
            <a:buChar char="•"/>
          </a:pPr>
          <a:r>
            <a:rPr lang="en-US"/>
            <a:t>Advocate</a:t>
          </a:r>
        </a:p>
      </dgm:t>
    </dgm:pt>
    <dgm:pt modelId="{D2CEF1FC-0DE7-430B-B340-FD11DC5849E6}" type="parTrans" cxnId="{6353F66A-BA0D-4577-B447-FB7E93C48A55}">
      <dgm:prSet/>
      <dgm:spPr/>
      <dgm:t>
        <a:bodyPr/>
        <a:lstStyle/>
        <a:p>
          <a:endParaRPr lang="en-US"/>
        </a:p>
      </dgm:t>
    </dgm:pt>
    <dgm:pt modelId="{11646A1A-0C51-4E44-B06C-64BBD49980CA}" type="sibTrans" cxnId="{6353F66A-BA0D-4577-B447-FB7E93C48A55}">
      <dgm:prSet/>
      <dgm:spPr/>
      <dgm:t>
        <a:bodyPr/>
        <a:lstStyle/>
        <a:p>
          <a:endParaRPr lang="en-US"/>
        </a:p>
      </dgm:t>
    </dgm:pt>
    <dgm:pt modelId="{3EC33DD2-14CA-4176-8C8C-2F918673809A}" type="pres">
      <dgm:prSet presAssocID="{C6C5BEAC-D742-4C2B-A471-D61F59653ACD}" presName="linear" presStyleCnt="0">
        <dgm:presLayoutVars>
          <dgm:dir/>
          <dgm:animLvl val="lvl"/>
          <dgm:resizeHandles val="exact"/>
        </dgm:presLayoutVars>
      </dgm:prSet>
      <dgm:spPr/>
    </dgm:pt>
    <dgm:pt modelId="{C0D14802-E6FE-4E00-8FFB-2F0CEFBB59D7}" type="pres">
      <dgm:prSet presAssocID="{0748B604-7FCA-47CC-809C-C6F7937743C6}" presName="parentLin" presStyleCnt="0"/>
      <dgm:spPr/>
    </dgm:pt>
    <dgm:pt modelId="{DF455F8D-C72B-40ED-AFBE-3AE90A7D7C1D}" type="pres">
      <dgm:prSet presAssocID="{0748B604-7FCA-47CC-809C-C6F7937743C6}" presName="parentLeftMargin" presStyleLbl="node1" presStyleIdx="0" presStyleCnt="4"/>
      <dgm:spPr/>
    </dgm:pt>
    <dgm:pt modelId="{0E6CAA4E-DB46-451C-9CE4-B3FBDB92B1DF}" type="pres">
      <dgm:prSet presAssocID="{0748B604-7FCA-47CC-809C-C6F7937743C6}" presName="parentText" presStyleLbl="node1" presStyleIdx="0" presStyleCnt="4">
        <dgm:presLayoutVars>
          <dgm:chMax val="0"/>
          <dgm:bulletEnabled val="1"/>
        </dgm:presLayoutVars>
      </dgm:prSet>
      <dgm:spPr/>
    </dgm:pt>
    <dgm:pt modelId="{8A311634-8F6F-45EE-B6C0-054BD833EB19}" type="pres">
      <dgm:prSet presAssocID="{0748B604-7FCA-47CC-809C-C6F7937743C6}" presName="negativeSpace" presStyleCnt="0"/>
      <dgm:spPr/>
    </dgm:pt>
    <dgm:pt modelId="{07A69B64-DF83-424C-999D-556E77F466DB}" type="pres">
      <dgm:prSet presAssocID="{0748B604-7FCA-47CC-809C-C6F7937743C6}" presName="childText" presStyleLbl="conFgAcc1" presStyleIdx="0" presStyleCnt="4">
        <dgm:presLayoutVars>
          <dgm:bulletEnabled val="1"/>
        </dgm:presLayoutVars>
      </dgm:prSet>
      <dgm:spPr/>
    </dgm:pt>
    <dgm:pt modelId="{DABAF0ED-8333-4EE3-8236-3C9818E0AFF3}" type="pres">
      <dgm:prSet presAssocID="{18FAED0A-A5B1-4661-8E2B-3730AA658E62}" presName="spaceBetweenRectangles" presStyleCnt="0"/>
      <dgm:spPr/>
    </dgm:pt>
    <dgm:pt modelId="{3D5194EF-A709-45B7-8F09-0C4049F3085B}" type="pres">
      <dgm:prSet presAssocID="{1E3475CB-AB4E-4E48-A7AF-0DBF746C0254}" presName="parentLin" presStyleCnt="0"/>
      <dgm:spPr/>
    </dgm:pt>
    <dgm:pt modelId="{D1392C4C-8157-4E5A-A408-E58D36F64BC4}" type="pres">
      <dgm:prSet presAssocID="{1E3475CB-AB4E-4E48-A7AF-0DBF746C0254}" presName="parentLeftMargin" presStyleLbl="node1" presStyleIdx="0" presStyleCnt="4"/>
      <dgm:spPr/>
    </dgm:pt>
    <dgm:pt modelId="{10B58788-F7D7-4794-BA91-FBA526F7D4AA}" type="pres">
      <dgm:prSet presAssocID="{1E3475CB-AB4E-4E48-A7AF-0DBF746C0254}" presName="parentText" presStyleLbl="node1" presStyleIdx="1" presStyleCnt="4">
        <dgm:presLayoutVars>
          <dgm:chMax val="0"/>
          <dgm:bulletEnabled val="1"/>
        </dgm:presLayoutVars>
      </dgm:prSet>
      <dgm:spPr/>
    </dgm:pt>
    <dgm:pt modelId="{758BF73C-9C5B-4591-903B-94745889E9E6}" type="pres">
      <dgm:prSet presAssocID="{1E3475CB-AB4E-4E48-A7AF-0DBF746C0254}" presName="negativeSpace" presStyleCnt="0"/>
      <dgm:spPr/>
    </dgm:pt>
    <dgm:pt modelId="{E3326BA0-74AE-4537-8839-74D992644EC1}" type="pres">
      <dgm:prSet presAssocID="{1E3475CB-AB4E-4E48-A7AF-0DBF746C0254}" presName="childText" presStyleLbl="conFgAcc1" presStyleIdx="1" presStyleCnt="4">
        <dgm:presLayoutVars>
          <dgm:bulletEnabled val="1"/>
        </dgm:presLayoutVars>
      </dgm:prSet>
      <dgm:spPr/>
    </dgm:pt>
    <dgm:pt modelId="{7A000539-A232-45A5-88CF-37B52AAC9AB9}" type="pres">
      <dgm:prSet presAssocID="{48FCFB6A-696E-4D81-A582-E93150FA04FD}" presName="spaceBetweenRectangles" presStyleCnt="0"/>
      <dgm:spPr/>
    </dgm:pt>
    <dgm:pt modelId="{2ADDBFF8-9B23-4341-B6F6-2FDC462CA22D}" type="pres">
      <dgm:prSet presAssocID="{70321898-F89C-4479-B4B6-B60B13832C1A}" presName="parentLin" presStyleCnt="0"/>
      <dgm:spPr/>
    </dgm:pt>
    <dgm:pt modelId="{4FD6FDAB-A73D-4D5D-9E56-8791D431E2B7}" type="pres">
      <dgm:prSet presAssocID="{70321898-F89C-4479-B4B6-B60B13832C1A}" presName="parentLeftMargin" presStyleLbl="node1" presStyleIdx="1" presStyleCnt="4"/>
      <dgm:spPr/>
    </dgm:pt>
    <dgm:pt modelId="{4E69186D-872D-489E-962A-A9897ECF8F14}" type="pres">
      <dgm:prSet presAssocID="{70321898-F89C-4479-B4B6-B60B13832C1A}" presName="parentText" presStyleLbl="node1" presStyleIdx="2" presStyleCnt="4">
        <dgm:presLayoutVars>
          <dgm:chMax val="0"/>
          <dgm:bulletEnabled val="1"/>
        </dgm:presLayoutVars>
      </dgm:prSet>
      <dgm:spPr/>
    </dgm:pt>
    <dgm:pt modelId="{70584F0D-27DE-41F7-A6C2-AAD4F1E749E2}" type="pres">
      <dgm:prSet presAssocID="{70321898-F89C-4479-B4B6-B60B13832C1A}" presName="negativeSpace" presStyleCnt="0"/>
      <dgm:spPr/>
    </dgm:pt>
    <dgm:pt modelId="{4B4221A1-6CE6-4044-A533-EDFAAE918D09}" type="pres">
      <dgm:prSet presAssocID="{70321898-F89C-4479-B4B6-B60B13832C1A}" presName="childText" presStyleLbl="conFgAcc1" presStyleIdx="2" presStyleCnt="4">
        <dgm:presLayoutVars>
          <dgm:bulletEnabled val="1"/>
        </dgm:presLayoutVars>
      </dgm:prSet>
      <dgm:spPr/>
    </dgm:pt>
    <dgm:pt modelId="{8E804A15-D428-4D57-9C60-567604CF2208}" type="pres">
      <dgm:prSet presAssocID="{88EE1722-39FC-45A3-B355-ADED95C9B062}" presName="spaceBetweenRectangles" presStyleCnt="0"/>
      <dgm:spPr/>
    </dgm:pt>
    <dgm:pt modelId="{291227B0-A597-4220-BC20-27D271ED54E9}" type="pres">
      <dgm:prSet presAssocID="{665BE887-A7E8-4C7F-953A-99B8738BD395}" presName="parentLin" presStyleCnt="0"/>
      <dgm:spPr/>
    </dgm:pt>
    <dgm:pt modelId="{57F70BED-F71D-4FF3-B157-5BE1E642D93B}" type="pres">
      <dgm:prSet presAssocID="{665BE887-A7E8-4C7F-953A-99B8738BD395}" presName="parentLeftMargin" presStyleLbl="node1" presStyleIdx="2" presStyleCnt="4"/>
      <dgm:spPr/>
    </dgm:pt>
    <dgm:pt modelId="{B522AA6C-3E94-4D25-A365-917877DC3296}" type="pres">
      <dgm:prSet presAssocID="{665BE887-A7E8-4C7F-953A-99B8738BD395}" presName="parentText" presStyleLbl="node1" presStyleIdx="3" presStyleCnt="4">
        <dgm:presLayoutVars>
          <dgm:chMax val="0"/>
          <dgm:bulletEnabled val="1"/>
        </dgm:presLayoutVars>
      </dgm:prSet>
      <dgm:spPr/>
    </dgm:pt>
    <dgm:pt modelId="{6A6A90E1-7AD3-4EA1-ACA1-D42D6CA59683}" type="pres">
      <dgm:prSet presAssocID="{665BE887-A7E8-4C7F-953A-99B8738BD395}" presName="negativeSpace" presStyleCnt="0"/>
      <dgm:spPr/>
    </dgm:pt>
    <dgm:pt modelId="{CBA480CA-3E8F-4B46-895B-5F3DFD473EA6}" type="pres">
      <dgm:prSet presAssocID="{665BE887-A7E8-4C7F-953A-99B8738BD395}" presName="childText" presStyleLbl="conFgAcc1" presStyleIdx="3" presStyleCnt="4">
        <dgm:presLayoutVars>
          <dgm:bulletEnabled val="1"/>
        </dgm:presLayoutVars>
      </dgm:prSet>
      <dgm:spPr/>
    </dgm:pt>
  </dgm:ptLst>
  <dgm:cxnLst>
    <dgm:cxn modelId="{FAA9D601-35C6-4718-AD93-9414EEC750C3}" srcId="{70321898-F89C-4479-B4B6-B60B13832C1A}" destId="{69DF889C-CB4F-4447-8AA9-4D202C6E09AD}" srcOrd="1" destOrd="0" parTransId="{45BC0C98-82EC-4AB4-87B5-522C67FA6E95}" sibTransId="{5CF44C9A-EAF2-4F85-81C9-7D3EDCE78F11}"/>
    <dgm:cxn modelId="{55AD0508-ECA6-491B-B03A-D4598913FE78}" type="presOf" srcId="{3A08690E-033F-4F17-90C1-9518C0FB3321}" destId="{E3326BA0-74AE-4537-8839-74D992644EC1}" srcOrd="0" destOrd="2" presId="urn:microsoft.com/office/officeart/2005/8/layout/list1"/>
    <dgm:cxn modelId="{0861B512-0224-40F0-BA3D-F638E537016A}" type="presOf" srcId="{18F4B16F-D1B2-46AA-9F42-69FA2152CC3A}" destId="{4B4221A1-6CE6-4044-A533-EDFAAE918D09}" srcOrd="0" destOrd="2" presId="urn:microsoft.com/office/officeart/2005/8/layout/list1"/>
    <dgm:cxn modelId="{E2B7FA1A-8B06-4CFD-BB87-BCFEBD8B3AEF}" type="presOf" srcId="{6812AEC1-305F-436C-ACD2-639044153DD3}" destId="{07A69B64-DF83-424C-999D-556E77F466DB}" srcOrd="0" destOrd="0" presId="urn:microsoft.com/office/officeart/2005/8/layout/list1"/>
    <dgm:cxn modelId="{908DCD1C-E5C5-4853-BFF1-8F82F6AFE063}" srcId="{0748B604-7FCA-47CC-809C-C6F7937743C6}" destId="{6812AEC1-305F-436C-ACD2-639044153DD3}" srcOrd="0" destOrd="0" parTransId="{FBB2E057-AFF1-4969-994C-865D4FAEF9B8}" sibTransId="{397F7ACD-7EB7-4433-A08C-7B73095FDEAE}"/>
    <dgm:cxn modelId="{26EBC320-83E0-4A23-99A8-03AD5E1F73B6}" srcId="{665BE887-A7E8-4C7F-953A-99B8738BD395}" destId="{AA5341C0-5AFC-43E2-9A02-AE5FBBCD650B}" srcOrd="1" destOrd="0" parTransId="{F763951F-769C-4673-9BD9-8A05A5EFD8A1}" sibTransId="{D23D1402-96DD-4CC1-8AA6-1C163F2C7146}"/>
    <dgm:cxn modelId="{21C6E724-FDBA-4EF0-955A-8BDDC9CD1BC4}" type="presOf" srcId="{69DF889C-CB4F-4447-8AA9-4D202C6E09AD}" destId="{4B4221A1-6CE6-4044-A533-EDFAAE918D09}" srcOrd="0" destOrd="1" presId="urn:microsoft.com/office/officeart/2005/8/layout/list1"/>
    <dgm:cxn modelId="{9CC13F25-475C-47FE-9097-7BD49EBDC5E6}" srcId="{0748B604-7FCA-47CC-809C-C6F7937743C6}" destId="{12CA7256-5823-4369-A305-1761999F40F7}" srcOrd="1" destOrd="0" parTransId="{5D17820E-7328-4C56-9497-A04EE5A97BEC}" sibTransId="{1312E864-805A-43F1-B287-49DC5AD3B177}"/>
    <dgm:cxn modelId="{8FA10129-F0B7-4FCC-8EE9-7187477E84F7}" srcId="{665BE887-A7E8-4C7F-953A-99B8738BD395}" destId="{ADD2CB04-F465-4062-8D48-3AB1FB8FF7B8}" srcOrd="0" destOrd="0" parTransId="{91DCE18A-0582-4CEF-83CB-51EB497EFD02}" sibTransId="{8DCBEC96-015B-41FC-A295-3F7EF9C91436}"/>
    <dgm:cxn modelId="{1941DF2A-D4D7-4492-A1E8-6E0D369F82EC}" type="presOf" srcId="{903729D3-C4D5-477F-8EA4-76A5A4AFC93F}" destId="{E3326BA0-74AE-4537-8839-74D992644EC1}" srcOrd="0" destOrd="3" presId="urn:microsoft.com/office/officeart/2005/8/layout/list1"/>
    <dgm:cxn modelId="{B483152C-57EB-4471-A7BF-089DC48134B1}" type="presOf" srcId="{0748B604-7FCA-47CC-809C-C6F7937743C6}" destId="{0E6CAA4E-DB46-451C-9CE4-B3FBDB92B1DF}" srcOrd="1" destOrd="0" presId="urn:microsoft.com/office/officeart/2005/8/layout/list1"/>
    <dgm:cxn modelId="{D7EE412E-B025-45F0-A1B9-FEABDC5B3DFB}" srcId="{C6C5BEAC-D742-4C2B-A471-D61F59653ACD}" destId="{1E3475CB-AB4E-4E48-A7AF-0DBF746C0254}" srcOrd="1" destOrd="0" parTransId="{E50D8390-C9F4-4262-B627-CF2AE157133E}" sibTransId="{48FCFB6A-696E-4D81-A582-E93150FA04FD}"/>
    <dgm:cxn modelId="{A4733D34-E549-427E-B9AC-6692FA35FFC8}" srcId="{1E3475CB-AB4E-4E48-A7AF-0DBF746C0254}" destId="{903729D3-C4D5-477F-8EA4-76A5A4AFC93F}" srcOrd="3" destOrd="0" parTransId="{DD2E499B-8F39-452F-A4F2-DE2217CD1F0D}" sibTransId="{1EF91983-1916-4EEF-B45F-B482B56CD952}"/>
    <dgm:cxn modelId="{203EFB3A-4E55-4CCC-BAB6-D52B6AAD6DAF}" type="presOf" srcId="{AA5341C0-5AFC-43E2-9A02-AE5FBBCD650B}" destId="{CBA480CA-3E8F-4B46-895B-5F3DFD473EA6}" srcOrd="0" destOrd="1" presId="urn:microsoft.com/office/officeart/2005/8/layout/list1"/>
    <dgm:cxn modelId="{1621E05F-9086-4E77-8E41-FDE0DB0BE442}" type="presOf" srcId="{665BE887-A7E8-4C7F-953A-99B8738BD395}" destId="{B522AA6C-3E94-4D25-A365-917877DC3296}" srcOrd="1" destOrd="0" presId="urn:microsoft.com/office/officeart/2005/8/layout/list1"/>
    <dgm:cxn modelId="{8A15C562-CB8F-488B-974F-9E55B1F9BE16}" type="presOf" srcId="{1E3475CB-AB4E-4E48-A7AF-0DBF746C0254}" destId="{10B58788-F7D7-4794-BA91-FBA526F7D4AA}" srcOrd="1" destOrd="0" presId="urn:microsoft.com/office/officeart/2005/8/layout/list1"/>
    <dgm:cxn modelId="{B50D2566-5E68-4713-9CEC-4A0B7784D771}" type="presOf" srcId="{4DE5FE62-07B3-4898-8DEE-B6D44B6ED855}" destId="{CBA480CA-3E8F-4B46-895B-5F3DFD473EA6}" srcOrd="0" destOrd="2" presId="urn:microsoft.com/office/officeart/2005/8/layout/list1"/>
    <dgm:cxn modelId="{52A8F769-2907-4053-86BE-8E2D97DAD279}" type="presOf" srcId="{E15B0166-5C74-4E93-BC06-B470086EC7F4}" destId="{07A69B64-DF83-424C-999D-556E77F466DB}" srcOrd="0" destOrd="2" presId="urn:microsoft.com/office/officeart/2005/8/layout/list1"/>
    <dgm:cxn modelId="{6353F66A-BA0D-4577-B447-FB7E93C48A55}" srcId="{665BE887-A7E8-4C7F-953A-99B8738BD395}" destId="{4DE5FE62-07B3-4898-8DEE-B6D44B6ED855}" srcOrd="2" destOrd="0" parTransId="{D2CEF1FC-0DE7-430B-B340-FD11DC5849E6}" sibTransId="{11646A1A-0C51-4E44-B06C-64BBD49980CA}"/>
    <dgm:cxn modelId="{4820E56C-23CB-4B77-A626-3B5AEF3D59F6}" type="presOf" srcId="{0748B604-7FCA-47CC-809C-C6F7937743C6}" destId="{DF455F8D-C72B-40ED-AFBE-3AE90A7D7C1D}" srcOrd="0" destOrd="0" presId="urn:microsoft.com/office/officeart/2005/8/layout/list1"/>
    <dgm:cxn modelId="{6EE92072-43A6-4185-8C61-FB47FDC4B577}" srcId="{C6C5BEAC-D742-4C2B-A471-D61F59653ACD}" destId="{665BE887-A7E8-4C7F-953A-99B8738BD395}" srcOrd="3" destOrd="0" parTransId="{52888CE4-F277-4CAD-BD7F-4E1750053C0D}" sibTransId="{890831C8-FB03-44F1-B854-75D2CE64992F}"/>
    <dgm:cxn modelId="{58022772-39AF-4DB5-8F00-C07E49C42FE3}" srcId="{70321898-F89C-4479-B4B6-B60B13832C1A}" destId="{3599FF10-9482-43F5-9F06-1E528A8D3D1F}" srcOrd="0" destOrd="0" parTransId="{1C8C0B20-E7AF-4E92-B9C6-633FF44B84A9}" sibTransId="{21263F22-8C1C-4AD4-9351-EF04D0803276}"/>
    <dgm:cxn modelId="{7DAF287A-80D2-4582-A223-E726D158AB9E}" type="presOf" srcId="{665BE887-A7E8-4C7F-953A-99B8738BD395}" destId="{57F70BED-F71D-4FF3-B157-5BE1E642D93B}" srcOrd="0" destOrd="0" presId="urn:microsoft.com/office/officeart/2005/8/layout/list1"/>
    <dgm:cxn modelId="{DE415E5A-6E4D-406E-B880-A5FA13D1AB7C}" srcId="{0748B604-7FCA-47CC-809C-C6F7937743C6}" destId="{E15B0166-5C74-4E93-BC06-B470086EC7F4}" srcOrd="2" destOrd="0" parTransId="{1C9C4E1C-0BBC-4AD3-81FF-A3AB4484107A}" sibTransId="{B1E75CE7-D6CC-485E-8043-1320CA805591}"/>
    <dgm:cxn modelId="{2C80658D-8AE8-471C-A140-FF481B61FB47}" type="presOf" srcId="{C6C5BEAC-D742-4C2B-A471-D61F59653ACD}" destId="{3EC33DD2-14CA-4176-8C8C-2F918673809A}" srcOrd="0" destOrd="0" presId="urn:microsoft.com/office/officeart/2005/8/layout/list1"/>
    <dgm:cxn modelId="{4F19F090-2CE3-4E2B-A926-36734C440B6F}" type="presOf" srcId="{3599FF10-9482-43F5-9F06-1E528A8D3D1F}" destId="{4B4221A1-6CE6-4044-A533-EDFAAE918D09}" srcOrd="0" destOrd="0" presId="urn:microsoft.com/office/officeart/2005/8/layout/list1"/>
    <dgm:cxn modelId="{263DA991-D9F2-4BCA-A9AA-B84EE5E8A26D}" srcId="{C6C5BEAC-D742-4C2B-A471-D61F59653ACD}" destId="{0748B604-7FCA-47CC-809C-C6F7937743C6}" srcOrd="0" destOrd="0" parTransId="{F32430CB-0184-4EB0-B5E1-6E79691B512E}" sibTransId="{18FAED0A-A5B1-4661-8E2B-3730AA658E62}"/>
    <dgm:cxn modelId="{E9BE3F95-062C-4887-9E94-08991139B7C6}" type="presOf" srcId="{169F31B7-5D8C-45D6-8FB4-ACC0D45686FC}" destId="{E3326BA0-74AE-4537-8839-74D992644EC1}" srcOrd="0" destOrd="0" presId="urn:microsoft.com/office/officeart/2005/8/layout/list1"/>
    <dgm:cxn modelId="{264E3797-C873-46AA-9C22-1DF61FABC799}" type="presOf" srcId="{D4429EC2-EB78-4BCF-94E6-4B1FFBBEF3E8}" destId="{E3326BA0-74AE-4537-8839-74D992644EC1}" srcOrd="0" destOrd="1" presId="urn:microsoft.com/office/officeart/2005/8/layout/list1"/>
    <dgm:cxn modelId="{D889B8A0-0FD1-4871-86D3-4BD51C0ED35B}" srcId="{1E3475CB-AB4E-4E48-A7AF-0DBF746C0254}" destId="{3A08690E-033F-4F17-90C1-9518C0FB3321}" srcOrd="2" destOrd="0" parTransId="{EC68791C-42C0-495A-B2AD-644CBAF97441}" sibTransId="{376B6A81-4839-4B8D-9F9D-A9B074D2FA67}"/>
    <dgm:cxn modelId="{3C51C0A1-0D0A-44DD-89BD-09D1304C5566}" type="presOf" srcId="{1E3475CB-AB4E-4E48-A7AF-0DBF746C0254}" destId="{D1392C4C-8157-4E5A-A408-E58D36F64BC4}" srcOrd="0" destOrd="0" presId="urn:microsoft.com/office/officeart/2005/8/layout/list1"/>
    <dgm:cxn modelId="{E45ED1AC-0556-4123-9391-E1393978F487}" srcId="{1E3475CB-AB4E-4E48-A7AF-0DBF746C0254}" destId="{D4429EC2-EB78-4BCF-94E6-4B1FFBBEF3E8}" srcOrd="1" destOrd="0" parTransId="{773CB40C-0A06-452C-BFAB-ED1AC5D0BCBD}" sibTransId="{14CB64B4-F37E-4B13-A875-D5934A5BED6C}"/>
    <dgm:cxn modelId="{ED4F58B9-5F36-490C-9AB6-4B83B794C00A}" type="presOf" srcId="{70321898-F89C-4479-B4B6-B60B13832C1A}" destId="{4FD6FDAB-A73D-4D5D-9E56-8791D431E2B7}" srcOrd="0" destOrd="0" presId="urn:microsoft.com/office/officeart/2005/8/layout/list1"/>
    <dgm:cxn modelId="{39549EBD-4FCA-49D8-91B9-DB98F7FEFA01}" type="presOf" srcId="{12CA7256-5823-4369-A305-1761999F40F7}" destId="{07A69B64-DF83-424C-999D-556E77F466DB}" srcOrd="0" destOrd="1" presId="urn:microsoft.com/office/officeart/2005/8/layout/list1"/>
    <dgm:cxn modelId="{2C58F2C0-897C-4DFA-B711-5F5D42883DAB}" type="presOf" srcId="{70321898-F89C-4479-B4B6-B60B13832C1A}" destId="{4E69186D-872D-489E-962A-A9897ECF8F14}" srcOrd="1" destOrd="0" presId="urn:microsoft.com/office/officeart/2005/8/layout/list1"/>
    <dgm:cxn modelId="{BF37BCCB-4060-4472-B6DF-7B8A2CFB886E}" type="presOf" srcId="{ADD2CB04-F465-4062-8D48-3AB1FB8FF7B8}" destId="{CBA480CA-3E8F-4B46-895B-5F3DFD473EA6}" srcOrd="0" destOrd="0" presId="urn:microsoft.com/office/officeart/2005/8/layout/list1"/>
    <dgm:cxn modelId="{7FB512DD-3007-403B-B7AF-69E7E5895343}" srcId="{1E3475CB-AB4E-4E48-A7AF-0DBF746C0254}" destId="{169F31B7-5D8C-45D6-8FB4-ACC0D45686FC}" srcOrd="0" destOrd="0" parTransId="{05B33712-F2C8-4E93-92AA-D0D6F4F09432}" sibTransId="{18E0B8D5-6555-448B-8D9E-624A0F5A53CF}"/>
    <dgm:cxn modelId="{7361A1EE-AA8B-4207-B3EB-AC300C537F74}" srcId="{70321898-F89C-4479-B4B6-B60B13832C1A}" destId="{18F4B16F-D1B2-46AA-9F42-69FA2152CC3A}" srcOrd="2" destOrd="0" parTransId="{7A80CA4F-ED7E-4720-8FC0-53353192A711}" sibTransId="{EBAE9BCA-EB2E-4BC9-A3D4-DE41A779BB6A}"/>
    <dgm:cxn modelId="{94B216EF-C067-40D8-B5E4-D538DAE00202}" srcId="{C6C5BEAC-D742-4C2B-A471-D61F59653ACD}" destId="{70321898-F89C-4479-B4B6-B60B13832C1A}" srcOrd="2" destOrd="0" parTransId="{ACBE6FF6-126B-4F57-B7C1-0E4E46F0953D}" sibTransId="{88EE1722-39FC-45A3-B355-ADED95C9B062}"/>
    <dgm:cxn modelId="{0F54D5BA-29CE-43D2-92FC-0C61DDF4B23D}" type="presParOf" srcId="{3EC33DD2-14CA-4176-8C8C-2F918673809A}" destId="{C0D14802-E6FE-4E00-8FFB-2F0CEFBB59D7}" srcOrd="0" destOrd="0" presId="urn:microsoft.com/office/officeart/2005/8/layout/list1"/>
    <dgm:cxn modelId="{FD79F34F-94E6-4D1D-A9F9-FD6977D183A9}" type="presParOf" srcId="{C0D14802-E6FE-4E00-8FFB-2F0CEFBB59D7}" destId="{DF455F8D-C72B-40ED-AFBE-3AE90A7D7C1D}" srcOrd="0" destOrd="0" presId="urn:microsoft.com/office/officeart/2005/8/layout/list1"/>
    <dgm:cxn modelId="{60B863E0-89A1-4734-81EA-F6D426ED28CD}" type="presParOf" srcId="{C0D14802-E6FE-4E00-8FFB-2F0CEFBB59D7}" destId="{0E6CAA4E-DB46-451C-9CE4-B3FBDB92B1DF}" srcOrd="1" destOrd="0" presId="urn:microsoft.com/office/officeart/2005/8/layout/list1"/>
    <dgm:cxn modelId="{B63B7D42-1D11-4904-8BE1-41C2F00FD545}" type="presParOf" srcId="{3EC33DD2-14CA-4176-8C8C-2F918673809A}" destId="{8A311634-8F6F-45EE-B6C0-054BD833EB19}" srcOrd="1" destOrd="0" presId="urn:microsoft.com/office/officeart/2005/8/layout/list1"/>
    <dgm:cxn modelId="{96873E87-B7D6-44CB-8BAC-B8B60530EF72}" type="presParOf" srcId="{3EC33DD2-14CA-4176-8C8C-2F918673809A}" destId="{07A69B64-DF83-424C-999D-556E77F466DB}" srcOrd="2" destOrd="0" presId="urn:microsoft.com/office/officeart/2005/8/layout/list1"/>
    <dgm:cxn modelId="{C6172A8B-E67B-4851-8F69-4A7784F81F6B}" type="presParOf" srcId="{3EC33DD2-14CA-4176-8C8C-2F918673809A}" destId="{DABAF0ED-8333-4EE3-8236-3C9818E0AFF3}" srcOrd="3" destOrd="0" presId="urn:microsoft.com/office/officeart/2005/8/layout/list1"/>
    <dgm:cxn modelId="{8E7BC9FA-906D-4AED-91F7-359A65EF74D0}" type="presParOf" srcId="{3EC33DD2-14CA-4176-8C8C-2F918673809A}" destId="{3D5194EF-A709-45B7-8F09-0C4049F3085B}" srcOrd="4" destOrd="0" presId="urn:microsoft.com/office/officeart/2005/8/layout/list1"/>
    <dgm:cxn modelId="{CF6FB8F7-A10E-4F6F-844A-D32F78F5A1B0}" type="presParOf" srcId="{3D5194EF-A709-45B7-8F09-0C4049F3085B}" destId="{D1392C4C-8157-4E5A-A408-E58D36F64BC4}" srcOrd="0" destOrd="0" presId="urn:microsoft.com/office/officeart/2005/8/layout/list1"/>
    <dgm:cxn modelId="{5D315156-3135-4C0D-8DC1-203D53B586A5}" type="presParOf" srcId="{3D5194EF-A709-45B7-8F09-0C4049F3085B}" destId="{10B58788-F7D7-4794-BA91-FBA526F7D4AA}" srcOrd="1" destOrd="0" presId="urn:microsoft.com/office/officeart/2005/8/layout/list1"/>
    <dgm:cxn modelId="{3F931477-F827-4EF9-953D-8C0ABF9EAF8B}" type="presParOf" srcId="{3EC33DD2-14CA-4176-8C8C-2F918673809A}" destId="{758BF73C-9C5B-4591-903B-94745889E9E6}" srcOrd="5" destOrd="0" presId="urn:microsoft.com/office/officeart/2005/8/layout/list1"/>
    <dgm:cxn modelId="{CD173234-5EE0-4EAE-9AA3-9C959F656EF5}" type="presParOf" srcId="{3EC33DD2-14CA-4176-8C8C-2F918673809A}" destId="{E3326BA0-74AE-4537-8839-74D992644EC1}" srcOrd="6" destOrd="0" presId="urn:microsoft.com/office/officeart/2005/8/layout/list1"/>
    <dgm:cxn modelId="{610C56DF-20B5-4945-8F35-FB02BEFE561F}" type="presParOf" srcId="{3EC33DD2-14CA-4176-8C8C-2F918673809A}" destId="{7A000539-A232-45A5-88CF-37B52AAC9AB9}" srcOrd="7" destOrd="0" presId="urn:microsoft.com/office/officeart/2005/8/layout/list1"/>
    <dgm:cxn modelId="{43C897F7-6C74-416C-BC0F-3FD881950593}" type="presParOf" srcId="{3EC33DD2-14CA-4176-8C8C-2F918673809A}" destId="{2ADDBFF8-9B23-4341-B6F6-2FDC462CA22D}" srcOrd="8" destOrd="0" presId="urn:microsoft.com/office/officeart/2005/8/layout/list1"/>
    <dgm:cxn modelId="{8C0DEF4E-F766-4430-B2D7-C625522EBD0A}" type="presParOf" srcId="{2ADDBFF8-9B23-4341-B6F6-2FDC462CA22D}" destId="{4FD6FDAB-A73D-4D5D-9E56-8791D431E2B7}" srcOrd="0" destOrd="0" presId="urn:microsoft.com/office/officeart/2005/8/layout/list1"/>
    <dgm:cxn modelId="{2993C5B1-50B6-451A-9B48-3928B83DC320}" type="presParOf" srcId="{2ADDBFF8-9B23-4341-B6F6-2FDC462CA22D}" destId="{4E69186D-872D-489E-962A-A9897ECF8F14}" srcOrd="1" destOrd="0" presId="urn:microsoft.com/office/officeart/2005/8/layout/list1"/>
    <dgm:cxn modelId="{9D09B960-B396-4901-9B33-987A985306A8}" type="presParOf" srcId="{3EC33DD2-14CA-4176-8C8C-2F918673809A}" destId="{70584F0D-27DE-41F7-A6C2-AAD4F1E749E2}" srcOrd="9" destOrd="0" presId="urn:microsoft.com/office/officeart/2005/8/layout/list1"/>
    <dgm:cxn modelId="{EC0F3331-8716-42AF-A660-E69996F6340C}" type="presParOf" srcId="{3EC33DD2-14CA-4176-8C8C-2F918673809A}" destId="{4B4221A1-6CE6-4044-A533-EDFAAE918D09}" srcOrd="10" destOrd="0" presId="urn:microsoft.com/office/officeart/2005/8/layout/list1"/>
    <dgm:cxn modelId="{9A8D17FB-6081-40C4-87E6-7B40D0425EB5}" type="presParOf" srcId="{3EC33DD2-14CA-4176-8C8C-2F918673809A}" destId="{8E804A15-D428-4D57-9C60-567604CF2208}" srcOrd="11" destOrd="0" presId="urn:microsoft.com/office/officeart/2005/8/layout/list1"/>
    <dgm:cxn modelId="{5A4AE503-A03A-4A12-995F-FBAB83FFA55E}" type="presParOf" srcId="{3EC33DD2-14CA-4176-8C8C-2F918673809A}" destId="{291227B0-A597-4220-BC20-27D271ED54E9}" srcOrd="12" destOrd="0" presId="urn:microsoft.com/office/officeart/2005/8/layout/list1"/>
    <dgm:cxn modelId="{ACAA255D-E89A-4C07-8672-D2E28933A8BA}" type="presParOf" srcId="{291227B0-A597-4220-BC20-27D271ED54E9}" destId="{57F70BED-F71D-4FF3-B157-5BE1E642D93B}" srcOrd="0" destOrd="0" presId="urn:microsoft.com/office/officeart/2005/8/layout/list1"/>
    <dgm:cxn modelId="{11F876D3-150E-4125-8EFE-A42DB46694AA}" type="presParOf" srcId="{291227B0-A597-4220-BC20-27D271ED54E9}" destId="{B522AA6C-3E94-4D25-A365-917877DC3296}" srcOrd="1" destOrd="0" presId="urn:microsoft.com/office/officeart/2005/8/layout/list1"/>
    <dgm:cxn modelId="{7347F6A8-5E97-447E-ADF7-25BAB4D7A61B}" type="presParOf" srcId="{3EC33DD2-14CA-4176-8C8C-2F918673809A}" destId="{6A6A90E1-7AD3-4EA1-ACA1-D42D6CA59683}" srcOrd="13" destOrd="0" presId="urn:microsoft.com/office/officeart/2005/8/layout/list1"/>
    <dgm:cxn modelId="{043CC3A4-EC61-453B-B2BF-360199A9D9CA}" type="presParOf" srcId="{3EC33DD2-14CA-4176-8C8C-2F918673809A}" destId="{CBA480CA-3E8F-4B46-895B-5F3DFD473EA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C5BEAC-D742-4C2B-A471-D61F59653AC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790FEF36-7539-43F6-9360-8FAC55E6C42E}">
      <dgm:prSet custT="1"/>
      <dgm:spPr/>
      <dgm:t>
        <a:bodyPr/>
        <a:lstStyle/>
        <a:p>
          <a:pPr>
            <a:buNone/>
          </a:pPr>
          <a:r>
            <a:rPr lang="en-US" sz="1800" b="1"/>
            <a:t>Leadership</a:t>
          </a:r>
        </a:p>
      </dgm:t>
    </dgm:pt>
    <dgm:pt modelId="{876E7C27-118A-4FBB-9E86-AAA346C76B81}" type="parTrans" cxnId="{74441BA2-5208-48A9-A3BA-80661823DFD0}">
      <dgm:prSet/>
      <dgm:spPr/>
      <dgm:t>
        <a:bodyPr/>
        <a:lstStyle/>
        <a:p>
          <a:endParaRPr lang="en-US"/>
        </a:p>
      </dgm:t>
    </dgm:pt>
    <dgm:pt modelId="{6FB2271F-F03A-4649-B71B-6789BDD85BF0}" type="sibTrans" cxnId="{74441BA2-5208-48A9-A3BA-80661823DFD0}">
      <dgm:prSet/>
      <dgm:spPr/>
      <dgm:t>
        <a:bodyPr/>
        <a:lstStyle/>
        <a:p>
          <a:endParaRPr lang="en-US"/>
        </a:p>
      </dgm:t>
    </dgm:pt>
    <dgm:pt modelId="{C16A710D-298F-41D0-A849-E821D6397221}">
      <dgm:prSet/>
      <dgm:spPr/>
      <dgm:t>
        <a:bodyPr/>
        <a:lstStyle/>
        <a:p>
          <a:pPr>
            <a:buFont typeface="Arial" panose="020B0604020202020204" pitchFamily="34" charset="0"/>
            <a:buChar char="•"/>
          </a:pPr>
          <a:r>
            <a:rPr lang="en-US"/>
            <a:t>Inspire, persuade, &amp; motivate</a:t>
          </a:r>
        </a:p>
      </dgm:t>
    </dgm:pt>
    <dgm:pt modelId="{A8611F7E-6553-4FB3-951B-0AAEA45BFAA6}" type="parTrans" cxnId="{1B759224-B0C8-428A-A8A8-7DE1FA061085}">
      <dgm:prSet/>
      <dgm:spPr/>
      <dgm:t>
        <a:bodyPr/>
        <a:lstStyle/>
        <a:p>
          <a:endParaRPr lang="en-US"/>
        </a:p>
      </dgm:t>
    </dgm:pt>
    <dgm:pt modelId="{37B78258-6B53-4A0F-B94D-5EA8C44DFCF5}" type="sibTrans" cxnId="{1B759224-B0C8-428A-A8A8-7DE1FA061085}">
      <dgm:prSet/>
      <dgm:spPr/>
      <dgm:t>
        <a:bodyPr/>
        <a:lstStyle/>
        <a:p>
          <a:endParaRPr lang="en-US"/>
        </a:p>
      </dgm:t>
    </dgm:pt>
    <dgm:pt modelId="{71E325FA-2791-4D1F-89C3-19ABF1B5E68D}">
      <dgm:prSet/>
      <dgm:spPr/>
      <dgm:t>
        <a:bodyPr/>
        <a:lstStyle/>
        <a:p>
          <a:pPr>
            <a:buFont typeface="Arial" panose="020B0604020202020204" pitchFamily="34" charset="0"/>
            <a:buChar char="•"/>
          </a:pPr>
          <a:r>
            <a:rPr lang="en-US"/>
            <a:t>Engage various resources and seek feedback</a:t>
          </a:r>
        </a:p>
      </dgm:t>
    </dgm:pt>
    <dgm:pt modelId="{3FE1F4BE-2F1B-4AFD-A1D3-1A2EA2EDA3C0}" type="parTrans" cxnId="{B6D96896-A0D5-4707-8693-7530D6594025}">
      <dgm:prSet/>
      <dgm:spPr/>
      <dgm:t>
        <a:bodyPr/>
        <a:lstStyle/>
        <a:p>
          <a:endParaRPr lang="en-US"/>
        </a:p>
      </dgm:t>
    </dgm:pt>
    <dgm:pt modelId="{11AF0F1C-29EB-46DB-866B-FA0998914A2F}" type="sibTrans" cxnId="{B6D96896-A0D5-4707-8693-7530D6594025}">
      <dgm:prSet/>
      <dgm:spPr/>
      <dgm:t>
        <a:bodyPr/>
        <a:lstStyle/>
        <a:p>
          <a:endParaRPr lang="en-US"/>
        </a:p>
      </dgm:t>
    </dgm:pt>
    <dgm:pt modelId="{429B709D-B64A-4DDC-B157-743B53B3F614}">
      <dgm:prSet/>
      <dgm:spPr/>
      <dgm:t>
        <a:bodyPr/>
        <a:lstStyle/>
        <a:p>
          <a:pPr>
            <a:buFont typeface="Arial" panose="020B0604020202020204" pitchFamily="34" charset="0"/>
            <a:buChar char="•"/>
          </a:pPr>
          <a:r>
            <a:rPr lang="en-US"/>
            <a:t>Facilitate group dynamics</a:t>
          </a:r>
        </a:p>
      </dgm:t>
    </dgm:pt>
    <dgm:pt modelId="{CFF84E0A-642A-429B-80C4-93BBB860A3AC}" type="parTrans" cxnId="{391CE9B2-7C3E-4E84-8B96-A2BF090A768D}">
      <dgm:prSet/>
      <dgm:spPr/>
      <dgm:t>
        <a:bodyPr/>
        <a:lstStyle/>
        <a:p>
          <a:endParaRPr lang="en-US"/>
        </a:p>
      </dgm:t>
    </dgm:pt>
    <dgm:pt modelId="{7082A0AE-6B9D-425D-9397-1C539C78B5E4}" type="sibTrans" cxnId="{391CE9B2-7C3E-4E84-8B96-A2BF090A768D}">
      <dgm:prSet/>
      <dgm:spPr/>
      <dgm:t>
        <a:bodyPr/>
        <a:lstStyle/>
        <a:p>
          <a:endParaRPr lang="en-US"/>
        </a:p>
      </dgm:t>
    </dgm:pt>
    <dgm:pt modelId="{7DB24E0C-288B-4ADC-BB1B-5DE8E08581E7}">
      <dgm:prSet custT="1"/>
      <dgm:spPr/>
      <dgm:t>
        <a:bodyPr/>
        <a:lstStyle/>
        <a:p>
          <a:pPr>
            <a:buNone/>
          </a:pPr>
          <a:r>
            <a:rPr lang="en-US" sz="1800" b="1"/>
            <a:t>Professionalism</a:t>
          </a:r>
        </a:p>
      </dgm:t>
    </dgm:pt>
    <dgm:pt modelId="{9CD3DB3A-CA8A-420C-8C87-7EA65AC7AFD5}" type="parTrans" cxnId="{E047BB62-B9B7-48C3-9719-E605A0E8A4C8}">
      <dgm:prSet/>
      <dgm:spPr/>
      <dgm:t>
        <a:bodyPr/>
        <a:lstStyle/>
        <a:p>
          <a:endParaRPr lang="en-US"/>
        </a:p>
      </dgm:t>
    </dgm:pt>
    <dgm:pt modelId="{65CE8AB2-2476-4D71-AA9B-3E9F72261C21}" type="sibTrans" cxnId="{E047BB62-B9B7-48C3-9719-E605A0E8A4C8}">
      <dgm:prSet/>
      <dgm:spPr/>
      <dgm:t>
        <a:bodyPr/>
        <a:lstStyle/>
        <a:p>
          <a:endParaRPr lang="en-US"/>
        </a:p>
      </dgm:t>
    </dgm:pt>
    <dgm:pt modelId="{8EE530D5-F3E8-44DE-B26F-2A9B015404CB}">
      <dgm:prSet/>
      <dgm:spPr/>
      <dgm:t>
        <a:bodyPr/>
        <a:lstStyle/>
        <a:p>
          <a:pPr>
            <a:buFont typeface="Arial" panose="020B0604020202020204" pitchFamily="34" charset="0"/>
            <a:buChar char="•"/>
          </a:pPr>
          <a:r>
            <a:rPr lang="en-US"/>
            <a:t>Act with integrity</a:t>
          </a:r>
        </a:p>
      </dgm:t>
    </dgm:pt>
    <dgm:pt modelId="{8129BF2E-14AC-49CD-AF14-0D1009245B4F}" type="parTrans" cxnId="{B4AACB9D-3944-4365-907C-DDD9897F0655}">
      <dgm:prSet/>
      <dgm:spPr/>
      <dgm:t>
        <a:bodyPr/>
        <a:lstStyle/>
        <a:p>
          <a:endParaRPr lang="en-US"/>
        </a:p>
      </dgm:t>
    </dgm:pt>
    <dgm:pt modelId="{8583238B-A9AD-4497-AE2C-6EBA16127C6A}" type="sibTrans" cxnId="{B4AACB9D-3944-4365-907C-DDD9897F0655}">
      <dgm:prSet/>
      <dgm:spPr/>
      <dgm:t>
        <a:bodyPr/>
        <a:lstStyle/>
        <a:p>
          <a:endParaRPr lang="en-US"/>
        </a:p>
      </dgm:t>
    </dgm:pt>
    <dgm:pt modelId="{9B2B4BEE-6967-40D7-AB84-CF9F4576E2E4}">
      <dgm:prSet/>
      <dgm:spPr/>
      <dgm:t>
        <a:bodyPr/>
        <a:lstStyle/>
        <a:p>
          <a:pPr>
            <a:buFont typeface="Arial" panose="020B0604020202020204" pitchFamily="34" charset="0"/>
            <a:buChar char="•"/>
          </a:pPr>
          <a:r>
            <a:rPr lang="en-US"/>
            <a:t>Demonstrate dependability</a:t>
          </a:r>
        </a:p>
      </dgm:t>
    </dgm:pt>
    <dgm:pt modelId="{F5FEE995-15E4-4BAA-A656-E84623BDE9CB}" type="parTrans" cxnId="{EB8C104A-6AA4-4147-9AE0-257A90EE99B5}">
      <dgm:prSet/>
      <dgm:spPr/>
      <dgm:t>
        <a:bodyPr/>
        <a:lstStyle/>
        <a:p>
          <a:endParaRPr lang="en-US"/>
        </a:p>
      </dgm:t>
    </dgm:pt>
    <dgm:pt modelId="{0F51A627-7160-4FA1-832D-A46A5BC0FD5C}" type="sibTrans" cxnId="{EB8C104A-6AA4-4147-9AE0-257A90EE99B5}">
      <dgm:prSet/>
      <dgm:spPr/>
      <dgm:t>
        <a:bodyPr/>
        <a:lstStyle/>
        <a:p>
          <a:endParaRPr lang="en-US"/>
        </a:p>
      </dgm:t>
    </dgm:pt>
    <dgm:pt modelId="{6EBE3767-3B08-4D23-AB25-A21038936E83}">
      <dgm:prSet/>
      <dgm:spPr/>
      <dgm:t>
        <a:bodyPr/>
        <a:lstStyle/>
        <a:p>
          <a:pPr>
            <a:buFont typeface="Arial" panose="020B0604020202020204" pitchFamily="34" charset="0"/>
            <a:buChar char="•"/>
          </a:pPr>
          <a:r>
            <a:rPr lang="en-US"/>
            <a:t>Achieve goals</a:t>
          </a:r>
        </a:p>
      </dgm:t>
    </dgm:pt>
    <dgm:pt modelId="{B1EC23A3-35B4-4D54-9CEB-DBF8A72F5989}" type="parTrans" cxnId="{C933AB51-A883-4FC1-A7BF-0A8138FB795F}">
      <dgm:prSet/>
      <dgm:spPr/>
      <dgm:t>
        <a:bodyPr/>
        <a:lstStyle/>
        <a:p>
          <a:endParaRPr lang="en-US"/>
        </a:p>
      </dgm:t>
    </dgm:pt>
    <dgm:pt modelId="{E780DB12-AE05-4B20-BD53-C9C50B5B7FB4}" type="sibTrans" cxnId="{C933AB51-A883-4FC1-A7BF-0A8138FB795F}">
      <dgm:prSet/>
      <dgm:spPr/>
      <dgm:t>
        <a:bodyPr/>
        <a:lstStyle/>
        <a:p>
          <a:endParaRPr lang="en-US"/>
        </a:p>
      </dgm:t>
    </dgm:pt>
    <dgm:pt modelId="{045AC270-B409-4BE1-AC59-859D1D67FD8F}">
      <dgm:prSet custT="1"/>
      <dgm:spPr/>
      <dgm:t>
        <a:bodyPr/>
        <a:lstStyle/>
        <a:p>
          <a:pPr>
            <a:buNone/>
          </a:pPr>
          <a:r>
            <a:rPr lang="en-US" sz="1800" b="1"/>
            <a:t>Teamwork</a:t>
          </a:r>
        </a:p>
      </dgm:t>
    </dgm:pt>
    <dgm:pt modelId="{29FE25B5-AE5D-4055-86E4-CC85D7AD41EF}" type="parTrans" cxnId="{7AC16973-C264-44EA-BA2D-5371E5BC3D5A}">
      <dgm:prSet/>
      <dgm:spPr/>
      <dgm:t>
        <a:bodyPr/>
        <a:lstStyle/>
        <a:p>
          <a:endParaRPr lang="en-US"/>
        </a:p>
      </dgm:t>
    </dgm:pt>
    <dgm:pt modelId="{0A35285A-60FE-4348-A2CE-4EEBD3651DCD}" type="sibTrans" cxnId="{7AC16973-C264-44EA-BA2D-5371E5BC3D5A}">
      <dgm:prSet/>
      <dgm:spPr/>
      <dgm:t>
        <a:bodyPr/>
        <a:lstStyle/>
        <a:p>
          <a:endParaRPr lang="en-US"/>
        </a:p>
      </dgm:t>
    </dgm:pt>
    <dgm:pt modelId="{C6109EEC-7840-4383-B33A-A9D2232346C4}">
      <dgm:prSet/>
      <dgm:spPr/>
      <dgm:t>
        <a:bodyPr/>
        <a:lstStyle/>
        <a:p>
          <a:pPr>
            <a:buFont typeface="Arial" panose="020B0604020202020204" pitchFamily="34" charset="0"/>
            <a:buChar char="•"/>
          </a:pPr>
          <a:r>
            <a:rPr lang="en-US"/>
            <a:t>Build relationships for collaboration</a:t>
          </a:r>
        </a:p>
      </dgm:t>
    </dgm:pt>
    <dgm:pt modelId="{33B2C370-2513-4141-8796-88CA72DE1694}" type="parTrans" cxnId="{AFF046CB-6BB1-451F-A495-F5CF15B32F92}">
      <dgm:prSet/>
      <dgm:spPr/>
      <dgm:t>
        <a:bodyPr/>
        <a:lstStyle/>
        <a:p>
          <a:endParaRPr lang="en-US"/>
        </a:p>
      </dgm:t>
    </dgm:pt>
    <dgm:pt modelId="{8CA027EC-121F-4CEC-8254-154C80638721}" type="sibTrans" cxnId="{AFF046CB-6BB1-451F-A495-F5CF15B32F92}">
      <dgm:prSet/>
      <dgm:spPr/>
      <dgm:t>
        <a:bodyPr/>
        <a:lstStyle/>
        <a:p>
          <a:endParaRPr lang="en-US"/>
        </a:p>
      </dgm:t>
    </dgm:pt>
    <dgm:pt modelId="{62BBF58E-AB54-419C-9415-3DF4447F01C6}">
      <dgm:prSet/>
      <dgm:spPr/>
      <dgm:t>
        <a:bodyPr/>
        <a:lstStyle/>
        <a:p>
          <a:pPr>
            <a:buFont typeface="Arial" panose="020B0604020202020204" pitchFamily="34" charset="0"/>
            <a:buChar char="•"/>
          </a:pPr>
          <a:r>
            <a:rPr lang="en-US"/>
            <a:t>Respect diverse perspectives</a:t>
          </a:r>
        </a:p>
      </dgm:t>
    </dgm:pt>
    <dgm:pt modelId="{4999AF76-0BE6-4F29-BE3E-788773FAC0A0}" type="parTrans" cxnId="{78D34E38-233B-459D-835A-D8A59B6A5BEF}">
      <dgm:prSet/>
      <dgm:spPr/>
      <dgm:t>
        <a:bodyPr/>
        <a:lstStyle/>
        <a:p>
          <a:endParaRPr lang="en-US"/>
        </a:p>
      </dgm:t>
    </dgm:pt>
    <dgm:pt modelId="{F27F47BD-1C9D-48E4-ADEC-ABC6AAB7A1FE}" type="sibTrans" cxnId="{78D34E38-233B-459D-835A-D8A59B6A5BEF}">
      <dgm:prSet/>
      <dgm:spPr/>
      <dgm:t>
        <a:bodyPr/>
        <a:lstStyle/>
        <a:p>
          <a:endParaRPr lang="en-US"/>
        </a:p>
      </dgm:t>
    </dgm:pt>
    <dgm:pt modelId="{BF9F8754-DB2C-414D-99D8-DF4B9DCFAAF6}">
      <dgm:prSet/>
      <dgm:spPr/>
      <dgm:t>
        <a:bodyPr/>
        <a:lstStyle/>
        <a:p>
          <a:pPr>
            <a:buFont typeface="Arial" panose="020B0604020202020204" pitchFamily="34" charset="0"/>
            <a:buChar char="•"/>
          </a:pPr>
          <a:r>
            <a:rPr lang="en-US"/>
            <a:t>Integrate strengths</a:t>
          </a:r>
        </a:p>
      </dgm:t>
    </dgm:pt>
    <dgm:pt modelId="{A2690D0A-0A85-441B-8EC7-21C5589EFF3C}" type="parTrans" cxnId="{29145325-0BB3-4A3C-AEE6-3EE41BEBE3A6}">
      <dgm:prSet/>
      <dgm:spPr/>
      <dgm:t>
        <a:bodyPr/>
        <a:lstStyle/>
        <a:p>
          <a:endParaRPr lang="en-US"/>
        </a:p>
      </dgm:t>
    </dgm:pt>
    <dgm:pt modelId="{E6B3DC0E-C53C-4378-99BC-C8AA047B105E}" type="sibTrans" cxnId="{29145325-0BB3-4A3C-AEE6-3EE41BEBE3A6}">
      <dgm:prSet/>
      <dgm:spPr/>
      <dgm:t>
        <a:bodyPr/>
        <a:lstStyle/>
        <a:p>
          <a:endParaRPr lang="en-US"/>
        </a:p>
      </dgm:t>
    </dgm:pt>
    <dgm:pt modelId="{BA5D0D83-D995-4665-92E6-86157B5B57F2}">
      <dgm:prSet custT="1"/>
      <dgm:spPr/>
      <dgm:t>
        <a:bodyPr/>
        <a:lstStyle/>
        <a:p>
          <a:pPr>
            <a:buNone/>
          </a:pPr>
          <a:r>
            <a:rPr lang="en-US" sz="1800" b="1"/>
            <a:t>Technology</a:t>
          </a:r>
        </a:p>
      </dgm:t>
    </dgm:pt>
    <dgm:pt modelId="{CB7F6AE8-89F0-4DEA-9217-F96D04B6FC50}" type="parTrans" cxnId="{3A327BB0-1AD4-4CDC-873B-4FB7FCB94FF0}">
      <dgm:prSet/>
      <dgm:spPr/>
      <dgm:t>
        <a:bodyPr/>
        <a:lstStyle/>
        <a:p>
          <a:endParaRPr lang="en-US"/>
        </a:p>
      </dgm:t>
    </dgm:pt>
    <dgm:pt modelId="{6F7EE711-22CA-40EB-9A6A-FA0D9210934C}" type="sibTrans" cxnId="{3A327BB0-1AD4-4CDC-873B-4FB7FCB94FF0}">
      <dgm:prSet/>
      <dgm:spPr/>
      <dgm:t>
        <a:bodyPr/>
        <a:lstStyle/>
        <a:p>
          <a:endParaRPr lang="en-US"/>
        </a:p>
      </dgm:t>
    </dgm:pt>
    <dgm:pt modelId="{C0143F32-6B81-4FC3-8096-C188EA79D04D}">
      <dgm:prSet/>
      <dgm:spPr/>
      <dgm:t>
        <a:bodyPr/>
        <a:lstStyle/>
        <a:p>
          <a:pPr>
            <a:buFont typeface="Arial" panose="020B0604020202020204" pitchFamily="34" charset="0"/>
            <a:buChar char="•"/>
          </a:pPr>
          <a:r>
            <a:rPr lang="en-US"/>
            <a:t>Leverage technology</a:t>
          </a:r>
        </a:p>
      </dgm:t>
    </dgm:pt>
    <dgm:pt modelId="{58445BE0-8DB7-4604-8530-C23CF6275169}" type="parTrans" cxnId="{5AFB1E76-C223-4606-BDB8-00EDCF29C84E}">
      <dgm:prSet/>
      <dgm:spPr/>
      <dgm:t>
        <a:bodyPr/>
        <a:lstStyle/>
        <a:p>
          <a:endParaRPr lang="en-US"/>
        </a:p>
      </dgm:t>
    </dgm:pt>
    <dgm:pt modelId="{B03712AC-8638-4D23-82B8-5E35907560CA}" type="sibTrans" cxnId="{5AFB1E76-C223-4606-BDB8-00EDCF29C84E}">
      <dgm:prSet/>
      <dgm:spPr/>
      <dgm:t>
        <a:bodyPr/>
        <a:lstStyle/>
        <a:p>
          <a:endParaRPr lang="en-US"/>
        </a:p>
      </dgm:t>
    </dgm:pt>
    <dgm:pt modelId="{3D3E7F54-1901-44D9-840E-0AE8B048D297}">
      <dgm:prSet/>
      <dgm:spPr/>
      <dgm:t>
        <a:bodyPr/>
        <a:lstStyle/>
        <a:p>
          <a:pPr>
            <a:buFont typeface="Arial" panose="020B0604020202020204" pitchFamily="34" charset="0"/>
            <a:buChar char="•"/>
          </a:pPr>
          <a:r>
            <a:rPr lang="en-US"/>
            <a:t>Adapt to new technologies</a:t>
          </a:r>
        </a:p>
      </dgm:t>
    </dgm:pt>
    <dgm:pt modelId="{E54074DA-60C9-430C-8736-776D38266F51}" type="parTrans" cxnId="{3A06C859-9C66-4830-B346-9606A8417FD0}">
      <dgm:prSet/>
      <dgm:spPr/>
      <dgm:t>
        <a:bodyPr/>
        <a:lstStyle/>
        <a:p>
          <a:endParaRPr lang="en-US"/>
        </a:p>
      </dgm:t>
    </dgm:pt>
    <dgm:pt modelId="{AE3DC920-272B-4CC9-8F3D-59E1EC133586}" type="sibTrans" cxnId="{3A06C859-9C66-4830-B346-9606A8417FD0}">
      <dgm:prSet/>
      <dgm:spPr/>
      <dgm:t>
        <a:bodyPr/>
        <a:lstStyle/>
        <a:p>
          <a:endParaRPr lang="en-US"/>
        </a:p>
      </dgm:t>
    </dgm:pt>
    <dgm:pt modelId="{2CF833DE-CAE8-4D83-94A8-F750751210B4}">
      <dgm:prSet/>
      <dgm:spPr/>
      <dgm:t>
        <a:bodyPr/>
        <a:lstStyle/>
        <a:p>
          <a:pPr>
            <a:buFont typeface="Arial" panose="020B0604020202020204" pitchFamily="34" charset="0"/>
            <a:buChar char="•"/>
          </a:pPr>
          <a:r>
            <a:rPr lang="en-US"/>
            <a:t>Use technology ethically</a:t>
          </a:r>
        </a:p>
      </dgm:t>
    </dgm:pt>
    <dgm:pt modelId="{E1B73E90-4FED-4376-B548-65858CE4F4E4}" type="parTrans" cxnId="{06291BE4-5449-4359-ADF9-076F3B938C20}">
      <dgm:prSet/>
      <dgm:spPr/>
      <dgm:t>
        <a:bodyPr/>
        <a:lstStyle/>
        <a:p>
          <a:endParaRPr lang="en-US"/>
        </a:p>
      </dgm:t>
    </dgm:pt>
    <dgm:pt modelId="{7952AC55-A24F-4F76-9514-BF01B89B3DDB}" type="sibTrans" cxnId="{06291BE4-5449-4359-ADF9-076F3B938C20}">
      <dgm:prSet/>
      <dgm:spPr/>
      <dgm:t>
        <a:bodyPr/>
        <a:lstStyle/>
        <a:p>
          <a:endParaRPr lang="en-US"/>
        </a:p>
      </dgm:t>
    </dgm:pt>
    <dgm:pt modelId="{3EC33DD2-14CA-4176-8C8C-2F918673809A}" type="pres">
      <dgm:prSet presAssocID="{C6C5BEAC-D742-4C2B-A471-D61F59653ACD}" presName="linear" presStyleCnt="0">
        <dgm:presLayoutVars>
          <dgm:dir/>
          <dgm:animLvl val="lvl"/>
          <dgm:resizeHandles val="exact"/>
        </dgm:presLayoutVars>
      </dgm:prSet>
      <dgm:spPr/>
    </dgm:pt>
    <dgm:pt modelId="{2DAC4264-7B43-4933-9548-E7C610EEE28A}" type="pres">
      <dgm:prSet presAssocID="{790FEF36-7539-43F6-9360-8FAC55E6C42E}" presName="parentLin" presStyleCnt="0"/>
      <dgm:spPr/>
    </dgm:pt>
    <dgm:pt modelId="{5D934FE1-8C45-400C-BCA8-18533861479E}" type="pres">
      <dgm:prSet presAssocID="{790FEF36-7539-43F6-9360-8FAC55E6C42E}" presName="parentLeftMargin" presStyleLbl="node1" presStyleIdx="0" presStyleCnt="4"/>
      <dgm:spPr/>
    </dgm:pt>
    <dgm:pt modelId="{550E4550-7CC4-4C02-8C91-D0960BA934AC}" type="pres">
      <dgm:prSet presAssocID="{790FEF36-7539-43F6-9360-8FAC55E6C42E}" presName="parentText" presStyleLbl="node1" presStyleIdx="0" presStyleCnt="4">
        <dgm:presLayoutVars>
          <dgm:chMax val="0"/>
          <dgm:bulletEnabled val="1"/>
        </dgm:presLayoutVars>
      </dgm:prSet>
      <dgm:spPr/>
    </dgm:pt>
    <dgm:pt modelId="{E221FC16-5DA0-4E33-A84B-C9FD8E4F4FF6}" type="pres">
      <dgm:prSet presAssocID="{790FEF36-7539-43F6-9360-8FAC55E6C42E}" presName="negativeSpace" presStyleCnt="0"/>
      <dgm:spPr/>
    </dgm:pt>
    <dgm:pt modelId="{DFDC623F-335F-4613-9FD2-081207F408EA}" type="pres">
      <dgm:prSet presAssocID="{790FEF36-7539-43F6-9360-8FAC55E6C42E}" presName="childText" presStyleLbl="conFgAcc1" presStyleIdx="0" presStyleCnt="4">
        <dgm:presLayoutVars>
          <dgm:bulletEnabled val="1"/>
        </dgm:presLayoutVars>
      </dgm:prSet>
      <dgm:spPr/>
    </dgm:pt>
    <dgm:pt modelId="{90684771-1E2D-4279-9BFB-A2BDB6A8CC31}" type="pres">
      <dgm:prSet presAssocID="{6FB2271F-F03A-4649-B71B-6789BDD85BF0}" presName="spaceBetweenRectangles" presStyleCnt="0"/>
      <dgm:spPr/>
    </dgm:pt>
    <dgm:pt modelId="{647FA94D-FDAF-4943-91FA-FCA1F96DBB96}" type="pres">
      <dgm:prSet presAssocID="{7DB24E0C-288B-4ADC-BB1B-5DE8E08581E7}" presName="parentLin" presStyleCnt="0"/>
      <dgm:spPr/>
    </dgm:pt>
    <dgm:pt modelId="{FEC5C5E2-DEEE-46AD-8C69-F8038C903568}" type="pres">
      <dgm:prSet presAssocID="{7DB24E0C-288B-4ADC-BB1B-5DE8E08581E7}" presName="parentLeftMargin" presStyleLbl="node1" presStyleIdx="0" presStyleCnt="4"/>
      <dgm:spPr/>
    </dgm:pt>
    <dgm:pt modelId="{CE230ADF-E056-4EC7-9EF3-AE973E377F4A}" type="pres">
      <dgm:prSet presAssocID="{7DB24E0C-288B-4ADC-BB1B-5DE8E08581E7}" presName="parentText" presStyleLbl="node1" presStyleIdx="1" presStyleCnt="4">
        <dgm:presLayoutVars>
          <dgm:chMax val="0"/>
          <dgm:bulletEnabled val="1"/>
        </dgm:presLayoutVars>
      </dgm:prSet>
      <dgm:spPr/>
    </dgm:pt>
    <dgm:pt modelId="{1ED952C8-06E2-4701-BEFA-BA6AE14E7206}" type="pres">
      <dgm:prSet presAssocID="{7DB24E0C-288B-4ADC-BB1B-5DE8E08581E7}" presName="negativeSpace" presStyleCnt="0"/>
      <dgm:spPr/>
    </dgm:pt>
    <dgm:pt modelId="{8D4704CE-21AB-448A-AEB6-ED9DA411FD92}" type="pres">
      <dgm:prSet presAssocID="{7DB24E0C-288B-4ADC-BB1B-5DE8E08581E7}" presName="childText" presStyleLbl="conFgAcc1" presStyleIdx="1" presStyleCnt="4">
        <dgm:presLayoutVars>
          <dgm:bulletEnabled val="1"/>
        </dgm:presLayoutVars>
      </dgm:prSet>
      <dgm:spPr/>
    </dgm:pt>
    <dgm:pt modelId="{0B530A7E-BC3F-4A98-B62C-572186AF65EB}" type="pres">
      <dgm:prSet presAssocID="{65CE8AB2-2476-4D71-AA9B-3E9F72261C21}" presName="spaceBetweenRectangles" presStyleCnt="0"/>
      <dgm:spPr/>
    </dgm:pt>
    <dgm:pt modelId="{2AECD01B-6C54-4E82-B459-A30C0FBF8258}" type="pres">
      <dgm:prSet presAssocID="{045AC270-B409-4BE1-AC59-859D1D67FD8F}" presName="parentLin" presStyleCnt="0"/>
      <dgm:spPr/>
    </dgm:pt>
    <dgm:pt modelId="{237A8ACD-10EF-496C-8C7D-6CDEC31D7FE5}" type="pres">
      <dgm:prSet presAssocID="{045AC270-B409-4BE1-AC59-859D1D67FD8F}" presName="parentLeftMargin" presStyleLbl="node1" presStyleIdx="1" presStyleCnt="4"/>
      <dgm:spPr/>
    </dgm:pt>
    <dgm:pt modelId="{62CE5C65-75E4-4E23-9FCF-727A2F0688AE}" type="pres">
      <dgm:prSet presAssocID="{045AC270-B409-4BE1-AC59-859D1D67FD8F}" presName="parentText" presStyleLbl="node1" presStyleIdx="2" presStyleCnt="4">
        <dgm:presLayoutVars>
          <dgm:chMax val="0"/>
          <dgm:bulletEnabled val="1"/>
        </dgm:presLayoutVars>
      </dgm:prSet>
      <dgm:spPr/>
    </dgm:pt>
    <dgm:pt modelId="{FB640683-F39C-4060-874A-897A0E7C100E}" type="pres">
      <dgm:prSet presAssocID="{045AC270-B409-4BE1-AC59-859D1D67FD8F}" presName="negativeSpace" presStyleCnt="0"/>
      <dgm:spPr/>
    </dgm:pt>
    <dgm:pt modelId="{23A5B410-587B-4C0B-9994-558F3D009575}" type="pres">
      <dgm:prSet presAssocID="{045AC270-B409-4BE1-AC59-859D1D67FD8F}" presName="childText" presStyleLbl="conFgAcc1" presStyleIdx="2" presStyleCnt="4">
        <dgm:presLayoutVars>
          <dgm:bulletEnabled val="1"/>
        </dgm:presLayoutVars>
      </dgm:prSet>
      <dgm:spPr/>
    </dgm:pt>
    <dgm:pt modelId="{B6D0E967-84D5-4506-87AA-A399145CDBBE}" type="pres">
      <dgm:prSet presAssocID="{0A35285A-60FE-4348-A2CE-4EEBD3651DCD}" presName="spaceBetweenRectangles" presStyleCnt="0"/>
      <dgm:spPr/>
    </dgm:pt>
    <dgm:pt modelId="{DB50B559-6ECF-471C-A6BC-82D1638841AB}" type="pres">
      <dgm:prSet presAssocID="{BA5D0D83-D995-4665-92E6-86157B5B57F2}" presName="parentLin" presStyleCnt="0"/>
      <dgm:spPr/>
    </dgm:pt>
    <dgm:pt modelId="{64209393-4ACA-41FC-A4B5-B484D2AFB659}" type="pres">
      <dgm:prSet presAssocID="{BA5D0D83-D995-4665-92E6-86157B5B57F2}" presName="parentLeftMargin" presStyleLbl="node1" presStyleIdx="2" presStyleCnt="4"/>
      <dgm:spPr/>
    </dgm:pt>
    <dgm:pt modelId="{B319B136-F98D-4665-A7DD-46AA7D9A1916}" type="pres">
      <dgm:prSet presAssocID="{BA5D0D83-D995-4665-92E6-86157B5B57F2}" presName="parentText" presStyleLbl="node1" presStyleIdx="3" presStyleCnt="4">
        <dgm:presLayoutVars>
          <dgm:chMax val="0"/>
          <dgm:bulletEnabled val="1"/>
        </dgm:presLayoutVars>
      </dgm:prSet>
      <dgm:spPr/>
    </dgm:pt>
    <dgm:pt modelId="{90739ED4-F21B-4E75-9C58-4D9350EC9004}" type="pres">
      <dgm:prSet presAssocID="{BA5D0D83-D995-4665-92E6-86157B5B57F2}" presName="negativeSpace" presStyleCnt="0"/>
      <dgm:spPr/>
    </dgm:pt>
    <dgm:pt modelId="{D008B41E-0495-40B0-B220-FD569346AA72}" type="pres">
      <dgm:prSet presAssocID="{BA5D0D83-D995-4665-92E6-86157B5B57F2}" presName="childText" presStyleLbl="conFgAcc1" presStyleIdx="3" presStyleCnt="4">
        <dgm:presLayoutVars>
          <dgm:bulletEnabled val="1"/>
        </dgm:presLayoutVars>
      </dgm:prSet>
      <dgm:spPr/>
    </dgm:pt>
  </dgm:ptLst>
  <dgm:cxnLst>
    <dgm:cxn modelId="{6636220C-3EFA-4504-A4BD-EC91E995ECC5}" type="presOf" srcId="{6EBE3767-3B08-4D23-AB25-A21038936E83}" destId="{8D4704CE-21AB-448A-AEB6-ED9DA411FD92}" srcOrd="0" destOrd="2" presId="urn:microsoft.com/office/officeart/2005/8/layout/list1"/>
    <dgm:cxn modelId="{1B759224-B0C8-428A-A8A8-7DE1FA061085}" srcId="{790FEF36-7539-43F6-9360-8FAC55E6C42E}" destId="{C16A710D-298F-41D0-A849-E821D6397221}" srcOrd="0" destOrd="0" parTransId="{A8611F7E-6553-4FB3-951B-0AAEA45BFAA6}" sibTransId="{37B78258-6B53-4A0F-B94D-5EA8C44DFCF5}"/>
    <dgm:cxn modelId="{29145325-0BB3-4A3C-AEE6-3EE41BEBE3A6}" srcId="{045AC270-B409-4BE1-AC59-859D1D67FD8F}" destId="{BF9F8754-DB2C-414D-99D8-DF4B9DCFAAF6}" srcOrd="2" destOrd="0" parTransId="{A2690D0A-0A85-441B-8EC7-21C5589EFF3C}" sibTransId="{E6B3DC0E-C53C-4378-99BC-C8AA047B105E}"/>
    <dgm:cxn modelId="{216A862A-C10D-4D08-BC00-91D70AB9A69C}" type="presOf" srcId="{BF9F8754-DB2C-414D-99D8-DF4B9DCFAAF6}" destId="{23A5B410-587B-4C0B-9994-558F3D009575}" srcOrd="0" destOrd="2" presId="urn:microsoft.com/office/officeart/2005/8/layout/list1"/>
    <dgm:cxn modelId="{CBC9702F-0D53-497B-A658-5879C4F2E0B4}" type="presOf" srcId="{7DB24E0C-288B-4ADC-BB1B-5DE8E08581E7}" destId="{FEC5C5E2-DEEE-46AD-8C69-F8038C903568}" srcOrd="0" destOrd="0" presId="urn:microsoft.com/office/officeart/2005/8/layout/list1"/>
    <dgm:cxn modelId="{306C5933-3BC0-4CD5-8C67-73B1BBB2AED5}" type="presOf" srcId="{3D3E7F54-1901-44D9-840E-0AE8B048D297}" destId="{D008B41E-0495-40B0-B220-FD569346AA72}" srcOrd="0" destOrd="1" presId="urn:microsoft.com/office/officeart/2005/8/layout/list1"/>
    <dgm:cxn modelId="{9A690B35-A6B9-42F1-ACA1-2ACEA743DA0D}" type="presOf" srcId="{045AC270-B409-4BE1-AC59-859D1D67FD8F}" destId="{62CE5C65-75E4-4E23-9FCF-727A2F0688AE}" srcOrd="1" destOrd="0" presId="urn:microsoft.com/office/officeart/2005/8/layout/list1"/>
    <dgm:cxn modelId="{78D34E38-233B-459D-835A-D8A59B6A5BEF}" srcId="{045AC270-B409-4BE1-AC59-859D1D67FD8F}" destId="{62BBF58E-AB54-419C-9415-3DF4447F01C6}" srcOrd="1" destOrd="0" parTransId="{4999AF76-0BE6-4F29-BE3E-788773FAC0A0}" sibTransId="{F27F47BD-1C9D-48E4-ADEC-ABC6AAB7A1FE}"/>
    <dgm:cxn modelId="{E047BB62-B9B7-48C3-9719-E605A0E8A4C8}" srcId="{C6C5BEAC-D742-4C2B-A471-D61F59653ACD}" destId="{7DB24E0C-288B-4ADC-BB1B-5DE8E08581E7}" srcOrd="1" destOrd="0" parTransId="{9CD3DB3A-CA8A-420C-8C87-7EA65AC7AFD5}" sibTransId="{65CE8AB2-2476-4D71-AA9B-3E9F72261C21}"/>
    <dgm:cxn modelId="{4C42B248-6010-4D71-9B77-A8604DEAA664}" type="presOf" srcId="{BA5D0D83-D995-4665-92E6-86157B5B57F2}" destId="{64209393-4ACA-41FC-A4B5-B484D2AFB659}" srcOrd="0" destOrd="0" presId="urn:microsoft.com/office/officeart/2005/8/layout/list1"/>
    <dgm:cxn modelId="{EB8C104A-6AA4-4147-9AE0-257A90EE99B5}" srcId="{7DB24E0C-288B-4ADC-BB1B-5DE8E08581E7}" destId="{9B2B4BEE-6967-40D7-AB84-CF9F4576E2E4}" srcOrd="1" destOrd="0" parTransId="{F5FEE995-15E4-4BAA-A656-E84623BDE9CB}" sibTransId="{0F51A627-7160-4FA1-832D-A46A5BC0FD5C}"/>
    <dgm:cxn modelId="{8D61A24C-454F-4E4E-B4A8-CE76DCBEB7C1}" type="presOf" srcId="{790FEF36-7539-43F6-9360-8FAC55E6C42E}" destId="{550E4550-7CC4-4C02-8C91-D0960BA934AC}" srcOrd="1" destOrd="0" presId="urn:microsoft.com/office/officeart/2005/8/layout/list1"/>
    <dgm:cxn modelId="{A6D8A96C-7440-4392-A3C8-7D6866C75508}" type="presOf" srcId="{62BBF58E-AB54-419C-9415-3DF4447F01C6}" destId="{23A5B410-587B-4C0B-9994-558F3D009575}" srcOrd="0" destOrd="1" presId="urn:microsoft.com/office/officeart/2005/8/layout/list1"/>
    <dgm:cxn modelId="{98CFB64D-5DDB-49D6-8D27-F9B7DEAA3F3C}" type="presOf" srcId="{790FEF36-7539-43F6-9360-8FAC55E6C42E}" destId="{5D934FE1-8C45-400C-BCA8-18533861479E}" srcOrd="0" destOrd="0" presId="urn:microsoft.com/office/officeart/2005/8/layout/list1"/>
    <dgm:cxn modelId="{C933AB51-A883-4FC1-A7BF-0A8138FB795F}" srcId="{7DB24E0C-288B-4ADC-BB1B-5DE8E08581E7}" destId="{6EBE3767-3B08-4D23-AB25-A21038936E83}" srcOrd="2" destOrd="0" parTransId="{B1EC23A3-35B4-4D54-9CEB-DBF8A72F5989}" sibTransId="{E780DB12-AE05-4B20-BD53-C9C50B5B7FB4}"/>
    <dgm:cxn modelId="{7AC16973-C264-44EA-BA2D-5371E5BC3D5A}" srcId="{C6C5BEAC-D742-4C2B-A471-D61F59653ACD}" destId="{045AC270-B409-4BE1-AC59-859D1D67FD8F}" srcOrd="2" destOrd="0" parTransId="{29FE25B5-AE5D-4055-86E4-CC85D7AD41EF}" sibTransId="{0A35285A-60FE-4348-A2CE-4EEBD3651DCD}"/>
    <dgm:cxn modelId="{5AFB1E76-C223-4606-BDB8-00EDCF29C84E}" srcId="{BA5D0D83-D995-4665-92E6-86157B5B57F2}" destId="{C0143F32-6B81-4FC3-8096-C188EA79D04D}" srcOrd="0" destOrd="0" parTransId="{58445BE0-8DB7-4604-8530-C23CF6275169}" sibTransId="{B03712AC-8638-4D23-82B8-5E35907560CA}"/>
    <dgm:cxn modelId="{781B6277-F396-40D1-A83E-45E2E525E726}" type="presOf" srcId="{BA5D0D83-D995-4665-92E6-86157B5B57F2}" destId="{B319B136-F98D-4665-A7DD-46AA7D9A1916}" srcOrd="1" destOrd="0" presId="urn:microsoft.com/office/officeart/2005/8/layout/list1"/>
    <dgm:cxn modelId="{3A06C859-9C66-4830-B346-9606A8417FD0}" srcId="{BA5D0D83-D995-4665-92E6-86157B5B57F2}" destId="{3D3E7F54-1901-44D9-840E-0AE8B048D297}" srcOrd="1" destOrd="0" parTransId="{E54074DA-60C9-430C-8736-776D38266F51}" sibTransId="{AE3DC920-272B-4CC9-8F3D-59E1EC133586}"/>
    <dgm:cxn modelId="{521C237E-425E-428D-A1BA-71AF5C56DBF0}" type="presOf" srcId="{9B2B4BEE-6967-40D7-AB84-CF9F4576E2E4}" destId="{8D4704CE-21AB-448A-AEB6-ED9DA411FD92}" srcOrd="0" destOrd="1" presId="urn:microsoft.com/office/officeart/2005/8/layout/list1"/>
    <dgm:cxn modelId="{A2A8FA80-4313-4BE4-9837-97AF40261D58}" type="presOf" srcId="{C0143F32-6B81-4FC3-8096-C188EA79D04D}" destId="{D008B41E-0495-40B0-B220-FD569346AA72}" srcOrd="0" destOrd="0" presId="urn:microsoft.com/office/officeart/2005/8/layout/list1"/>
    <dgm:cxn modelId="{FD2CC583-31C8-4894-A7E5-0EEBA634F13F}" type="presOf" srcId="{045AC270-B409-4BE1-AC59-859D1D67FD8F}" destId="{237A8ACD-10EF-496C-8C7D-6CDEC31D7FE5}" srcOrd="0" destOrd="0" presId="urn:microsoft.com/office/officeart/2005/8/layout/list1"/>
    <dgm:cxn modelId="{2C80658D-8AE8-471C-A140-FF481B61FB47}" type="presOf" srcId="{C6C5BEAC-D742-4C2B-A471-D61F59653ACD}" destId="{3EC33DD2-14CA-4176-8C8C-2F918673809A}" srcOrd="0" destOrd="0" presId="urn:microsoft.com/office/officeart/2005/8/layout/list1"/>
    <dgm:cxn modelId="{B6D96896-A0D5-4707-8693-7530D6594025}" srcId="{790FEF36-7539-43F6-9360-8FAC55E6C42E}" destId="{71E325FA-2791-4D1F-89C3-19ABF1B5E68D}" srcOrd="1" destOrd="0" parTransId="{3FE1F4BE-2F1B-4AFD-A1D3-1A2EA2EDA3C0}" sibTransId="{11AF0F1C-29EB-46DB-866B-FA0998914A2F}"/>
    <dgm:cxn modelId="{53A5B89C-1793-46ED-BD2E-AA82243ECB05}" type="presOf" srcId="{7DB24E0C-288B-4ADC-BB1B-5DE8E08581E7}" destId="{CE230ADF-E056-4EC7-9EF3-AE973E377F4A}" srcOrd="1" destOrd="0" presId="urn:microsoft.com/office/officeart/2005/8/layout/list1"/>
    <dgm:cxn modelId="{B4AACB9D-3944-4365-907C-DDD9897F0655}" srcId="{7DB24E0C-288B-4ADC-BB1B-5DE8E08581E7}" destId="{8EE530D5-F3E8-44DE-B26F-2A9B015404CB}" srcOrd="0" destOrd="0" parTransId="{8129BF2E-14AC-49CD-AF14-0D1009245B4F}" sibTransId="{8583238B-A9AD-4497-AE2C-6EBA16127C6A}"/>
    <dgm:cxn modelId="{6BD6A7A1-D301-4C33-BD0A-FE0E597A9560}" type="presOf" srcId="{429B709D-B64A-4DDC-B157-743B53B3F614}" destId="{DFDC623F-335F-4613-9FD2-081207F408EA}" srcOrd="0" destOrd="2" presId="urn:microsoft.com/office/officeart/2005/8/layout/list1"/>
    <dgm:cxn modelId="{74441BA2-5208-48A9-A3BA-80661823DFD0}" srcId="{C6C5BEAC-D742-4C2B-A471-D61F59653ACD}" destId="{790FEF36-7539-43F6-9360-8FAC55E6C42E}" srcOrd="0" destOrd="0" parTransId="{876E7C27-118A-4FBB-9E86-AAA346C76B81}" sibTransId="{6FB2271F-F03A-4649-B71B-6789BDD85BF0}"/>
    <dgm:cxn modelId="{51464EA2-138C-442F-8035-03DD750FF1E8}" type="presOf" srcId="{8EE530D5-F3E8-44DE-B26F-2A9B015404CB}" destId="{8D4704CE-21AB-448A-AEB6-ED9DA411FD92}" srcOrd="0" destOrd="0" presId="urn:microsoft.com/office/officeart/2005/8/layout/list1"/>
    <dgm:cxn modelId="{3A327BB0-1AD4-4CDC-873B-4FB7FCB94FF0}" srcId="{C6C5BEAC-D742-4C2B-A471-D61F59653ACD}" destId="{BA5D0D83-D995-4665-92E6-86157B5B57F2}" srcOrd="3" destOrd="0" parTransId="{CB7F6AE8-89F0-4DEA-9217-F96D04B6FC50}" sibTransId="{6F7EE711-22CA-40EB-9A6A-FA0D9210934C}"/>
    <dgm:cxn modelId="{E9F1ABB2-51A0-4FBA-AC64-FAF0CB2420FA}" type="presOf" srcId="{C6109EEC-7840-4383-B33A-A9D2232346C4}" destId="{23A5B410-587B-4C0B-9994-558F3D009575}" srcOrd="0" destOrd="0" presId="urn:microsoft.com/office/officeart/2005/8/layout/list1"/>
    <dgm:cxn modelId="{391CE9B2-7C3E-4E84-8B96-A2BF090A768D}" srcId="{790FEF36-7539-43F6-9360-8FAC55E6C42E}" destId="{429B709D-B64A-4DDC-B157-743B53B3F614}" srcOrd="2" destOrd="0" parTransId="{CFF84E0A-642A-429B-80C4-93BBB860A3AC}" sibTransId="{7082A0AE-6B9D-425D-9397-1C539C78B5E4}"/>
    <dgm:cxn modelId="{F082F7CA-DA9F-4243-8A4A-B015F366FD6D}" type="presOf" srcId="{C16A710D-298F-41D0-A849-E821D6397221}" destId="{DFDC623F-335F-4613-9FD2-081207F408EA}" srcOrd="0" destOrd="0" presId="urn:microsoft.com/office/officeart/2005/8/layout/list1"/>
    <dgm:cxn modelId="{AFF046CB-6BB1-451F-A495-F5CF15B32F92}" srcId="{045AC270-B409-4BE1-AC59-859D1D67FD8F}" destId="{C6109EEC-7840-4383-B33A-A9D2232346C4}" srcOrd="0" destOrd="0" parTransId="{33B2C370-2513-4141-8796-88CA72DE1694}" sibTransId="{8CA027EC-121F-4CEC-8254-154C80638721}"/>
    <dgm:cxn modelId="{806379D5-B09C-4540-AD0A-D17FC1CE15EE}" type="presOf" srcId="{2CF833DE-CAE8-4D83-94A8-F750751210B4}" destId="{D008B41E-0495-40B0-B220-FD569346AA72}" srcOrd="0" destOrd="2" presId="urn:microsoft.com/office/officeart/2005/8/layout/list1"/>
    <dgm:cxn modelId="{06291BE4-5449-4359-ADF9-076F3B938C20}" srcId="{BA5D0D83-D995-4665-92E6-86157B5B57F2}" destId="{2CF833DE-CAE8-4D83-94A8-F750751210B4}" srcOrd="2" destOrd="0" parTransId="{E1B73E90-4FED-4376-B548-65858CE4F4E4}" sibTransId="{7952AC55-A24F-4F76-9514-BF01B89B3DDB}"/>
    <dgm:cxn modelId="{B4D897EE-992A-4756-903E-C181CD17407B}" type="presOf" srcId="{71E325FA-2791-4D1F-89C3-19ABF1B5E68D}" destId="{DFDC623F-335F-4613-9FD2-081207F408EA}" srcOrd="0" destOrd="1" presId="urn:microsoft.com/office/officeart/2005/8/layout/list1"/>
    <dgm:cxn modelId="{CD67F3D1-585F-4772-B8AE-A5BDB4EACD71}" type="presParOf" srcId="{3EC33DD2-14CA-4176-8C8C-2F918673809A}" destId="{2DAC4264-7B43-4933-9548-E7C610EEE28A}" srcOrd="0" destOrd="0" presId="urn:microsoft.com/office/officeart/2005/8/layout/list1"/>
    <dgm:cxn modelId="{10B5A8E0-0A11-4B84-9ADE-7A0E69F3D4ED}" type="presParOf" srcId="{2DAC4264-7B43-4933-9548-E7C610EEE28A}" destId="{5D934FE1-8C45-400C-BCA8-18533861479E}" srcOrd="0" destOrd="0" presId="urn:microsoft.com/office/officeart/2005/8/layout/list1"/>
    <dgm:cxn modelId="{FB10B224-608A-4DA8-A0F2-44083E5094EA}" type="presParOf" srcId="{2DAC4264-7B43-4933-9548-E7C610EEE28A}" destId="{550E4550-7CC4-4C02-8C91-D0960BA934AC}" srcOrd="1" destOrd="0" presId="urn:microsoft.com/office/officeart/2005/8/layout/list1"/>
    <dgm:cxn modelId="{68F560E9-6523-47F6-A9D1-701E11567BBF}" type="presParOf" srcId="{3EC33DD2-14CA-4176-8C8C-2F918673809A}" destId="{E221FC16-5DA0-4E33-A84B-C9FD8E4F4FF6}" srcOrd="1" destOrd="0" presId="urn:microsoft.com/office/officeart/2005/8/layout/list1"/>
    <dgm:cxn modelId="{DF74215F-5DC5-49EB-A1F4-13342DCED0AC}" type="presParOf" srcId="{3EC33DD2-14CA-4176-8C8C-2F918673809A}" destId="{DFDC623F-335F-4613-9FD2-081207F408EA}" srcOrd="2" destOrd="0" presId="urn:microsoft.com/office/officeart/2005/8/layout/list1"/>
    <dgm:cxn modelId="{1FE99C6B-5B08-44D3-A10E-1312366F2B5E}" type="presParOf" srcId="{3EC33DD2-14CA-4176-8C8C-2F918673809A}" destId="{90684771-1E2D-4279-9BFB-A2BDB6A8CC31}" srcOrd="3" destOrd="0" presId="urn:microsoft.com/office/officeart/2005/8/layout/list1"/>
    <dgm:cxn modelId="{A586656F-3211-418A-BADB-8D4BFDAC3C77}" type="presParOf" srcId="{3EC33DD2-14CA-4176-8C8C-2F918673809A}" destId="{647FA94D-FDAF-4943-91FA-FCA1F96DBB96}" srcOrd="4" destOrd="0" presId="urn:microsoft.com/office/officeart/2005/8/layout/list1"/>
    <dgm:cxn modelId="{2963F6DD-3B05-4765-A582-55BAE2A25EF7}" type="presParOf" srcId="{647FA94D-FDAF-4943-91FA-FCA1F96DBB96}" destId="{FEC5C5E2-DEEE-46AD-8C69-F8038C903568}" srcOrd="0" destOrd="0" presId="urn:microsoft.com/office/officeart/2005/8/layout/list1"/>
    <dgm:cxn modelId="{D3916DA4-9E12-4CDC-851C-A1BBEBF6E38A}" type="presParOf" srcId="{647FA94D-FDAF-4943-91FA-FCA1F96DBB96}" destId="{CE230ADF-E056-4EC7-9EF3-AE973E377F4A}" srcOrd="1" destOrd="0" presId="urn:microsoft.com/office/officeart/2005/8/layout/list1"/>
    <dgm:cxn modelId="{BEE3022C-9509-444A-B451-46DE4ADBA238}" type="presParOf" srcId="{3EC33DD2-14CA-4176-8C8C-2F918673809A}" destId="{1ED952C8-06E2-4701-BEFA-BA6AE14E7206}" srcOrd="5" destOrd="0" presId="urn:microsoft.com/office/officeart/2005/8/layout/list1"/>
    <dgm:cxn modelId="{87CF3E8E-60C4-4770-9CD3-F789F72B2227}" type="presParOf" srcId="{3EC33DD2-14CA-4176-8C8C-2F918673809A}" destId="{8D4704CE-21AB-448A-AEB6-ED9DA411FD92}" srcOrd="6" destOrd="0" presId="urn:microsoft.com/office/officeart/2005/8/layout/list1"/>
    <dgm:cxn modelId="{FEC1068E-1F83-47AA-A444-E88551AC9503}" type="presParOf" srcId="{3EC33DD2-14CA-4176-8C8C-2F918673809A}" destId="{0B530A7E-BC3F-4A98-B62C-572186AF65EB}" srcOrd="7" destOrd="0" presId="urn:microsoft.com/office/officeart/2005/8/layout/list1"/>
    <dgm:cxn modelId="{B12F9739-3E03-434E-85D5-28D2AAA52A93}" type="presParOf" srcId="{3EC33DD2-14CA-4176-8C8C-2F918673809A}" destId="{2AECD01B-6C54-4E82-B459-A30C0FBF8258}" srcOrd="8" destOrd="0" presId="urn:microsoft.com/office/officeart/2005/8/layout/list1"/>
    <dgm:cxn modelId="{AF61FE0F-AF5F-4B9E-B21D-E9825A70AC5B}" type="presParOf" srcId="{2AECD01B-6C54-4E82-B459-A30C0FBF8258}" destId="{237A8ACD-10EF-496C-8C7D-6CDEC31D7FE5}" srcOrd="0" destOrd="0" presId="urn:microsoft.com/office/officeart/2005/8/layout/list1"/>
    <dgm:cxn modelId="{FF67C497-DD1B-444B-8A70-65BBC84594B3}" type="presParOf" srcId="{2AECD01B-6C54-4E82-B459-A30C0FBF8258}" destId="{62CE5C65-75E4-4E23-9FCF-727A2F0688AE}" srcOrd="1" destOrd="0" presId="urn:microsoft.com/office/officeart/2005/8/layout/list1"/>
    <dgm:cxn modelId="{EE7C11D2-29DE-4051-B98A-AE9210C5284B}" type="presParOf" srcId="{3EC33DD2-14CA-4176-8C8C-2F918673809A}" destId="{FB640683-F39C-4060-874A-897A0E7C100E}" srcOrd="9" destOrd="0" presId="urn:microsoft.com/office/officeart/2005/8/layout/list1"/>
    <dgm:cxn modelId="{E70AF861-DC61-4A92-8B61-7CDF5E4E1322}" type="presParOf" srcId="{3EC33DD2-14CA-4176-8C8C-2F918673809A}" destId="{23A5B410-587B-4C0B-9994-558F3D009575}" srcOrd="10" destOrd="0" presId="urn:microsoft.com/office/officeart/2005/8/layout/list1"/>
    <dgm:cxn modelId="{DECAD284-1DA4-4785-BE58-127B4E97E826}" type="presParOf" srcId="{3EC33DD2-14CA-4176-8C8C-2F918673809A}" destId="{B6D0E967-84D5-4506-87AA-A399145CDBBE}" srcOrd="11" destOrd="0" presId="urn:microsoft.com/office/officeart/2005/8/layout/list1"/>
    <dgm:cxn modelId="{69CAFF23-579F-4241-B29E-76D865432979}" type="presParOf" srcId="{3EC33DD2-14CA-4176-8C8C-2F918673809A}" destId="{DB50B559-6ECF-471C-A6BC-82D1638841AB}" srcOrd="12" destOrd="0" presId="urn:microsoft.com/office/officeart/2005/8/layout/list1"/>
    <dgm:cxn modelId="{09981B72-9482-4D31-B570-FE98797DA9A1}" type="presParOf" srcId="{DB50B559-6ECF-471C-A6BC-82D1638841AB}" destId="{64209393-4ACA-41FC-A4B5-B484D2AFB659}" srcOrd="0" destOrd="0" presId="urn:microsoft.com/office/officeart/2005/8/layout/list1"/>
    <dgm:cxn modelId="{CCDC1FD9-DB53-4313-A294-22CB1AAD12AA}" type="presParOf" srcId="{DB50B559-6ECF-471C-A6BC-82D1638841AB}" destId="{B319B136-F98D-4665-A7DD-46AA7D9A1916}" srcOrd="1" destOrd="0" presId="urn:microsoft.com/office/officeart/2005/8/layout/list1"/>
    <dgm:cxn modelId="{D813946A-2F3D-447D-A62D-6F10ABD7F442}" type="presParOf" srcId="{3EC33DD2-14CA-4176-8C8C-2F918673809A}" destId="{90739ED4-F21B-4E75-9C58-4D9350EC9004}" srcOrd="13" destOrd="0" presId="urn:microsoft.com/office/officeart/2005/8/layout/list1"/>
    <dgm:cxn modelId="{349F097E-93D9-4403-BFE3-C4B1C5C8CEB9}" type="presParOf" srcId="{3EC33DD2-14CA-4176-8C8C-2F918673809A}" destId="{D008B41E-0495-40B0-B220-FD569346AA72}"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C5BEAC-D742-4C2B-A471-D61F59653AC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748B604-7FCA-47CC-809C-C6F7937743C6}">
      <dgm:prSet phldrT="[Text]" custT="1"/>
      <dgm:spPr/>
      <dgm:t>
        <a:bodyPr/>
        <a:lstStyle/>
        <a:p>
          <a:pPr>
            <a:buNone/>
          </a:pPr>
          <a:r>
            <a:rPr lang="en-US" sz="1800" b="1"/>
            <a:t>Career &amp; Self-Development</a:t>
          </a:r>
        </a:p>
      </dgm:t>
    </dgm:pt>
    <dgm:pt modelId="{F32430CB-0184-4EB0-B5E1-6E79691B512E}" type="parTrans" cxnId="{263DA991-D9F2-4BCA-A9AA-B84EE5E8A26D}">
      <dgm:prSet/>
      <dgm:spPr/>
      <dgm:t>
        <a:bodyPr/>
        <a:lstStyle/>
        <a:p>
          <a:endParaRPr lang="en-US"/>
        </a:p>
      </dgm:t>
    </dgm:pt>
    <dgm:pt modelId="{18FAED0A-A5B1-4661-8E2B-3730AA658E62}" type="sibTrans" cxnId="{263DA991-D9F2-4BCA-A9AA-B84EE5E8A26D}">
      <dgm:prSet/>
      <dgm:spPr/>
      <dgm:t>
        <a:bodyPr/>
        <a:lstStyle/>
        <a:p>
          <a:endParaRPr lang="en-US"/>
        </a:p>
      </dgm:t>
    </dgm:pt>
    <dgm:pt modelId="{6812AEC1-305F-436C-ACD2-639044153DD3}">
      <dgm:prSet/>
      <dgm:spPr/>
      <dgm:t>
        <a:bodyPr/>
        <a:lstStyle/>
        <a:p>
          <a:pPr>
            <a:buFont typeface="Arial" panose="020B0604020202020204" pitchFamily="34" charset="0"/>
            <a:buChar char="•"/>
          </a:pPr>
          <a:r>
            <a:rPr lang="en-US" dirty="0">
              <a:solidFill>
                <a:schemeClr val="bg1"/>
              </a:solidFill>
            </a:rPr>
            <a:t>Awareness of Strengths and Challenges</a:t>
          </a:r>
        </a:p>
      </dgm:t>
    </dgm:pt>
    <dgm:pt modelId="{FBB2E057-AFF1-4969-994C-865D4FAEF9B8}" type="parTrans" cxnId="{908DCD1C-E5C5-4853-BFF1-8F82F6AFE063}">
      <dgm:prSet/>
      <dgm:spPr/>
      <dgm:t>
        <a:bodyPr/>
        <a:lstStyle/>
        <a:p>
          <a:endParaRPr lang="en-US"/>
        </a:p>
      </dgm:t>
    </dgm:pt>
    <dgm:pt modelId="{397F7ACD-7EB7-4433-A08C-7B73095FDEAE}" type="sibTrans" cxnId="{908DCD1C-E5C5-4853-BFF1-8F82F6AFE063}">
      <dgm:prSet/>
      <dgm:spPr/>
      <dgm:t>
        <a:bodyPr/>
        <a:lstStyle/>
        <a:p>
          <a:endParaRPr lang="en-US"/>
        </a:p>
      </dgm:t>
    </dgm:pt>
    <dgm:pt modelId="{12CA7256-5823-4369-A305-1761999F40F7}">
      <dgm:prSet/>
      <dgm:spPr/>
      <dgm:t>
        <a:bodyPr/>
        <a:lstStyle/>
        <a:p>
          <a:pPr>
            <a:buFont typeface="Arial" panose="020B0604020202020204" pitchFamily="34" charset="0"/>
            <a:buChar char="•"/>
          </a:pPr>
          <a:r>
            <a:rPr lang="en-US" dirty="0">
              <a:solidFill>
                <a:schemeClr val="bg1"/>
              </a:solidFill>
            </a:rPr>
            <a:t>Professional Development</a:t>
          </a:r>
        </a:p>
      </dgm:t>
    </dgm:pt>
    <dgm:pt modelId="{5D17820E-7328-4C56-9497-A04EE5A97BEC}" type="parTrans" cxnId="{9CC13F25-475C-47FE-9097-7BD49EBDC5E6}">
      <dgm:prSet/>
      <dgm:spPr/>
      <dgm:t>
        <a:bodyPr/>
        <a:lstStyle/>
        <a:p>
          <a:endParaRPr lang="en-US"/>
        </a:p>
      </dgm:t>
    </dgm:pt>
    <dgm:pt modelId="{1312E864-805A-43F1-B287-49DC5AD3B177}" type="sibTrans" cxnId="{9CC13F25-475C-47FE-9097-7BD49EBDC5E6}">
      <dgm:prSet/>
      <dgm:spPr/>
      <dgm:t>
        <a:bodyPr/>
        <a:lstStyle/>
        <a:p>
          <a:endParaRPr lang="en-US"/>
        </a:p>
      </dgm:t>
    </dgm:pt>
    <dgm:pt modelId="{E15B0166-5C74-4E93-BC06-B470086EC7F4}">
      <dgm:prSet/>
      <dgm:spPr/>
      <dgm:t>
        <a:bodyPr/>
        <a:lstStyle/>
        <a:p>
          <a:pPr>
            <a:buFont typeface="Arial" panose="020B0604020202020204" pitchFamily="34" charset="0"/>
            <a:buChar char="•"/>
          </a:pPr>
          <a:r>
            <a:rPr lang="en-US" dirty="0">
              <a:solidFill>
                <a:schemeClr val="bg1"/>
              </a:solidFill>
            </a:rPr>
            <a:t>Networking</a:t>
          </a:r>
        </a:p>
      </dgm:t>
    </dgm:pt>
    <dgm:pt modelId="{1C9C4E1C-0BBC-4AD3-81FF-A3AB4484107A}" type="parTrans" cxnId="{DE415E5A-6E4D-406E-B880-A5FA13D1AB7C}">
      <dgm:prSet/>
      <dgm:spPr/>
      <dgm:t>
        <a:bodyPr/>
        <a:lstStyle/>
        <a:p>
          <a:endParaRPr lang="en-US"/>
        </a:p>
      </dgm:t>
    </dgm:pt>
    <dgm:pt modelId="{B1E75CE7-D6CC-485E-8043-1320CA805591}" type="sibTrans" cxnId="{DE415E5A-6E4D-406E-B880-A5FA13D1AB7C}">
      <dgm:prSet/>
      <dgm:spPr/>
      <dgm:t>
        <a:bodyPr/>
        <a:lstStyle/>
        <a:p>
          <a:endParaRPr lang="en-US"/>
        </a:p>
      </dgm:t>
    </dgm:pt>
    <dgm:pt modelId="{1E3475CB-AB4E-4E48-A7AF-0DBF746C0254}">
      <dgm:prSet custT="1"/>
      <dgm:spPr/>
      <dgm:t>
        <a:bodyPr/>
        <a:lstStyle/>
        <a:p>
          <a:pPr>
            <a:buNone/>
          </a:pPr>
          <a:r>
            <a:rPr lang="en-US" sz="1800" b="1"/>
            <a:t>Communication</a:t>
          </a:r>
        </a:p>
      </dgm:t>
    </dgm:pt>
    <dgm:pt modelId="{E50D8390-C9F4-4262-B627-CF2AE157133E}" type="parTrans" cxnId="{D7EE412E-B025-45F0-A1B9-FEABDC5B3DFB}">
      <dgm:prSet/>
      <dgm:spPr/>
      <dgm:t>
        <a:bodyPr/>
        <a:lstStyle/>
        <a:p>
          <a:endParaRPr lang="en-US"/>
        </a:p>
      </dgm:t>
    </dgm:pt>
    <dgm:pt modelId="{48FCFB6A-696E-4D81-A582-E93150FA04FD}" type="sibTrans" cxnId="{D7EE412E-B025-45F0-A1B9-FEABDC5B3DFB}">
      <dgm:prSet/>
      <dgm:spPr/>
      <dgm:t>
        <a:bodyPr/>
        <a:lstStyle/>
        <a:p>
          <a:endParaRPr lang="en-US"/>
        </a:p>
      </dgm:t>
    </dgm:pt>
    <dgm:pt modelId="{169F31B7-5D8C-45D6-8FB4-ACC0D45686FC}">
      <dgm:prSet/>
      <dgm:spPr/>
      <dgm:t>
        <a:bodyPr/>
        <a:lstStyle/>
        <a:p>
          <a:pPr>
            <a:buFont typeface="Arial" panose="020B0604020202020204" pitchFamily="34" charset="0"/>
            <a:buChar char="•"/>
          </a:pPr>
          <a:r>
            <a:rPr lang="en-US" dirty="0">
              <a:solidFill>
                <a:schemeClr val="bg1"/>
              </a:solidFill>
            </a:rPr>
            <a:t>Oral communication</a:t>
          </a:r>
        </a:p>
      </dgm:t>
    </dgm:pt>
    <dgm:pt modelId="{05B33712-F2C8-4E93-92AA-D0D6F4F09432}" type="parTrans" cxnId="{7FB512DD-3007-403B-B7AF-69E7E5895343}">
      <dgm:prSet/>
      <dgm:spPr/>
      <dgm:t>
        <a:bodyPr/>
        <a:lstStyle/>
        <a:p>
          <a:endParaRPr lang="en-US"/>
        </a:p>
      </dgm:t>
    </dgm:pt>
    <dgm:pt modelId="{18E0B8D5-6555-448B-8D9E-624A0F5A53CF}" type="sibTrans" cxnId="{7FB512DD-3007-403B-B7AF-69E7E5895343}">
      <dgm:prSet/>
      <dgm:spPr/>
      <dgm:t>
        <a:bodyPr/>
        <a:lstStyle/>
        <a:p>
          <a:endParaRPr lang="en-US"/>
        </a:p>
      </dgm:t>
    </dgm:pt>
    <dgm:pt modelId="{D4429EC2-EB78-4BCF-94E6-4B1FFBBEF3E8}">
      <dgm:prSet/>
      <dgm:spPr/>
      <dgm:t>
        <a:bodyPr/>
        <a:lstStyle/>
        <a:p>
          <a:pPr>
            <a:buFont typeface="Arial" panose="020B0604020202020204" pitchFamily="34" charset="0"/>
            <a:buChar char="•"/>
          </a:pPr>
          <a:r>
            <a:rPr lang="en-US" dirty="0">
              <a:solidFill>
                <a:schemeClr val="bg1"/>
              </a:solidFill>
            </a:rPr>
            <a:t>Written communication</a:t>
          </a:r>
        </a:p>
      </dgm:t>
    </dgm:pt>
    <dgm:pt modelId="{773CB40C-0A06-452C-BFAB-ED1AC5D0BCBD}" type="parTrans" cxnId="{E45ED1AC-0556-4123-9391-E1393978F487}">
      <dgm:prSet/>
      <dgm:spPr/>
      <dgm:t>
        <a:bodyPr/>
        <a:lstStyle/>
        <a:p>
          <a:endParaRPr lang="en-US"/>
        </a:p>
      </dgm:t>
    </dgm:pt>
    <dgm:pt modelId="{14CB64B4-F37E-4B13-A875-D5934A5BED6C}" type="sibTrans" cxnId="{E45ED1AC-0556-4123-9391-E1393978F487}">
      <dgm:prSet/>
      <dgm:spPr/>
      <dgm:t>
        <a:bodyPr/>
        <a:lstStyle/>
        <a:p>
          <a:endParaRPr lang="en-US"/>
        </a:p>
      </dgm:t>
    </dgm:pt>
    <dgm:pt modelId="{3A08690E-033F-4F17-90C1-9518C0FB3321}">
      <dgm:prSet/>
      <dgm:spPr/>
      <dgm:t>
        <a:bodyPr/>
        <a:lstStyle/>
        <a:p>
          <a:pPr>
            <a:buFont typeface="Arial" panose="020B0604020202020204" pitchFamily="34" charset="0"/>
            <a:buChar char="•"/>
          </a:pPr>
          <a:r>
            <a:rPr lang="en-US" dirty="0">
              <a:solidFill>
                <a:schemeClr val="bg1"/>
              </a:solidFill>
            </a:rPr>
            <a:t>Non-verbal communication</a:t>
          </a:r>
        </a:p>
      </dgm:t>
    </dgm:pt>
    <dgm:pt modelId="{EC68791C-42C0-495A-B2AD-644CBAF97441}" type="parTrans" cxnId="{D889B8A0-0FD1-4871-86D3-4BD51C0ED35B}">
      <dgm:prSet/>
      <dgm:spPr/>
      <dgm:t>
        <a:bodyPr/>
        <a:lstStyle/>
        <a:p>
          <a:endParaRPr lang="en-US"/>
        </a:p>
      </dgm:t>
    </dgm:pt>
    <dgm:pt modelId="{376B6A81-4839-4B8D-9F9D-A9B074D2FA67}" type="sibTrans" cxnId="{D889B8A0-0FD1-4871-86D3-4BD51C0ED35B}">
      <dgm:prSet/>
      <dgm:spPr/>
      <dgm:t>
        <a:bodyPr/>
        <a:lstStyle/>
        <a:p>
          <a:endParaRPr lang="en-US"/>
        </a:p>
      </dgm:t>
    </dgm:pt>
    <dgm:pt modelId="{903729D3-C4D5-477F-8EA4-76A5A4AFC93F}">
      <dgm:prSet/>
      <dgm:spPr/>
      <dgm:t>
        <a:bodyPr/>
        <a:lstStyle/>
        <a:p>
          <a:pPr>
            <a:buFont typeface="Arial" panose="020B0604020202020204" pitchFamily="34" charset="0"/>
            <a:buChar char="•"/>
          </a:pPr>
          <a:r>
            <a:rPr lang="en-US" dirty="0">
              <a:solidFill>
                <a:schemeClr val="bg1"/>
              </a:solidFill>
            </a:rPr>
            <a:t>Active listening</a:t>
          </a:r>
        </a:p>
      </dgm:t>
    </dgm:pt>
    <dgm:pt modelId="{DD2E499B-8F39-452F-A4F2-DE2217CD1F0D}" type="parTrans" cxnId="{A4733D34-E549-427E-B9AC-6692FA35FFC8}">
      <dgm:prSet/>
      <dgm:spPr/>
      <dgm:t>
        <a:bodyPr/>
        <a:lstStyle/>
        <a:p>
          <a:endParaRPr lang="en-US"/>
        </a:p>
      </dgm:t>
    </dgm:pt>
    <dgm:pt modelId="{1EF91983-1916-4EEF-B45F-B482B56CD952}" type="sibTrans" cxnId="{A4733D34-E549-427E-B9AC-6692FA35FFC8}">
      <dgm:prSet/>
      <dgm:spPr/>
      <dgm:t>
        <a:bodyPr/>
        <a:lstStyle/>
        <a:p>
          <a:endParaRPr lang="en-US"/>
        </a:p>
      </dgm:t>
    </dgm:pt>
    <dgm:pt modelId="{70321898-F89C-4479-B4B6-B60B13832C1A}">
      <dgm:prSet custT="1"/>
      <dgm:spPr/>
      <dgm:t>
        <a:bodyPr/>
        <a:lstStyle/>
        <a:p>
          <a:pPr>
            <a:buNone/>
          </a:pPr>
          <a:r>
            <a:rPr lang="en-US" sz="1800" b="1"/>
            <a:t>Critical Thinking</a:t>
          </a:r>
        </a:p>
      </dgm:t>
    </dgm:pt>
    <dgm:pt modelId="{ACBE6FF6-126B-4F57-B7C1-0E4E46F0953D}" type="parTrans" cxnId="{94B216EF-C067-40D8-B5E4-D538DAE00202}">
      <dgm:prSet/>
      <dgm:spPr/>
      <dgm:t>
        <a:bodyPr/>
        <a:lstStyle/>
        <a:p>
          <a:endParaRPr lang="en-US"/>
        </a:p>
      </dgm:t>
    </dgm:pt>
    <dgm:pt modelId="{88EE1722-39FC-45A3-B355-ADED95C9B062}" type="sibTrans" cxnId="{94B216EF-C067-40D8-B5E4-D538DAE00202}">
      <dgm:prSet/>
      <dgm:spPr/>
      <dgm:t>
        <a:bodyPr/>
        <a:lstStyle/>
        <a:p>
          <a:endParaRPr lang="en-US"/>
        </a:p>
      </dgm:t>
    </dgm:pt>
    <dgm:pt modelId="{3599FF10-9482-43F5-9F06-1E528A8D3D1F}">
      <dgm:prSet/>
      <dgm:spPr/>
      <dgm:t>
        <a:bodyPr/>
        <a:lstStyle/>
        <a:p>
          <a:pPr>
            <a:buFont typeface="Arial" panose="020B0604020202020204" pitchFamily="34" charset="0"/>
            <a:buChar char="•"/>
          </a:pPr>
          <a:r>
            <a:rPr lang="en-US" dirty="0">
              <a:solidFill>
                <a:schemeClr val="bg1"/>
              </a:solidFill>
            </a:rPr>
            <a:t>Display situational awareness</a:t>
          </a:r>
        </a:p>
      </dgm:t>
    </dgm:pt>
    <dgm:pt modelId="{1C8C0B20-E7AF-4E92-B9C6-633FF44B84A9}" type="parTrans" cxnId="{58022772-39AF-4DB5-8F00-C07E49C42FE3}">
      <dgm:prSet/>
      <dgm:spPr/>
      <dgm:t>
        <a:bodyPr/>
        <a:lstStyle/>
        <a:p>
          <a:endParaRPr lang="en-US"/>
        </a:p>
      </dgm:t>
    </dgm:pt>
    <dgm:pt modelId="{21263F22-8C1C-4AD4-9351-EF04D0803276}" type="sibTrans" cxnId="{58022772-39AF-4DB5-8F00-C07E49C42FE3}">
      <dgm:prSet/>
      <dgm:spPr/>
      <dgm:t>
        <a:bodyPr/>
        <a:lstStyle/>
        <a:p>
          <a:endParaRPr lang="en-US"/>
        </a:p>
      </dgm:t>
    </dgm:pt>
    <dgm:pt modelId="{69DF889C-CB4F-4447-8AA9-4D202C6E09AD}">
      <dgm:prSet/>
      <dgm:spPr/>
      <dgm:t>
        <a:bodyPr/>
        <a:lstStyle/>
        <a:p>
          <a:pPr>
            <a:buFont typeface="Arial" panose="020B0604020202020204" pitchFamily="34" charset="0"/>
            <a:buChar char="•"/>
          </a:pPr>
          <a:r>
            <a:rPr lang="en-US" dirty="0">
              <a:solidFill>
                <a:schemeClr val="bg1"/>
              </a:solidFill>
            </a:rPr>
            <a:t>Gather &amp; analyze data</a:t>
          </a:r>
        </a:p>
      </dgm:t>
    </dgm:pt>
    <dgm:pt modelId="{45BC0C98-82EC-4AB4-87B5-522C67FA6E95}" type="parTrans" cxnId="{FAA9D601-35C6-4718-AD93-9414EEC750C3}">
      <dgm:prSet/>
      <dgm:spPr/>
      <dgm:t>
        <a:bodyPr/>
        <a:lstStyle/>
        <a:p>
          <a:endParaRPr lang="en-US"/>
        </a:p>
      </dgm:t>
    </dgm:pt>
    <dgm:pt modelId="{5CF44C9A-EAF2-4F85-81C9-7D3EDCE78F11}" type="sibTrans" cxnId="{FAA9D601-35C6-4718-AD93-9414EEC750C3}">
      <dgm:prSet/>
      <dgm:spPr/>
      <dgm:t>
        <a:bodyPr/>
        <a:lstStyle/>
        <a:p>
          <a:endParaRPr lang="en-US"/>
        </a:p>
      </dgm:t>
    </dgm:pt>
    <dgm:pt modelId="{18F4B16F-D1B2-46AA-9F42-69FA2152CC3A}">
      <dgm:prSet/>
      <dgm:spPr/>
      <dgm:t>
        <a:bodyPr/>
        <a:lstStyle/>
        <a:p>
          <a:pPr>
            <a:buFont typeface="Arial" panose="020B0604020202020204" pitchFamily="34" charset="0"/>
            <a:buChar char="•"/>
          </a:pPr>
          <a:r>
            <a:rPr lang="en-US" dirty="0">
              <a:solidFill>
                <a:schemeClr val="bg1"/>
              </a:solidFill>
            </a:rPr>
            <a:t>Make effective &amp; fair decisions</a:t>
          </a:r>
        </a:p>
      </dgm:t>
    </dgm:pt>
    <dgm:pt modelId="{7A80CA4F-ED7E-4720-8FC0-53353192A711}" type="parTrans" cxnId="{7361A1EE-AA8B-4207-B3EB-AC300C537F74}">
      <dgm:prSet/>
      <dgm:spPr/>
      <dgm:t>
        <a:bodyPr/>
        <a:lstStyle/>
        <a:p>
          <a:endParaRPr lang="en-US"/>
        </a:p>
      </dgm:t>
    </dgm:pt>
    <dgm:pt modelId="{EBAE9BCA-EB2E-4BC9-A3D4-DE41A779BB6A}" type="sibTrans" cxnId="{7361A1EE-AA8B-4207-B3EB-AC300C537F74}">
      <dgm:prSet/>
      <dgm:spPr/>
      <dgm:t>
        <a:bodyPr/>
        <a:lstStyle/>
        <a:p>
          <a:endParaRPr lang="en-US"/>
        </a:p>
      </dgm:t>
    </dgm:pt>
    <dgm:pt modelId="{665BE887-A7E8-4C7F-953A-99B8738BD395}">
      <dgm:prSet custT="1"/>
      <dgm:spPr/>
      <dgm:t>
        <a:bodyPr/>
        <a:lstStyle/>
        <a:p>
          <a:pPr>
            <a:buNone/>
          </a:pPr>
          <a:r>
            <a:rPr lang="en-US" sz="1800" b="1"/>
            <a:t>Equity &amp; Inclusion</a:t>
          </a:r>
        </a:p>
      </dgm:t>
    </dgm:pt>
    <dgm:pt modelId="{52888CE4-F277-4CAD-BD7F-4E1750053C0D}" type="parTrans" cxnId="{6EE92072-43A6-4185-8C61-FB47FDC4B577}">
      <dgm:prSet/>
      <dgm:spPr/>
      <dgm:t>
        <a:bodyPr/>
        <a:lstStyle/>
        <a:p>
          <a:endParaRPr lang="en-US"/>
        </a:p>
      </dgm:t>
    </dgm:pt>
    <dgm:pt modelId="{890831C8-FB03-44F1-B854-75D2CE64992F}" type="sibTrans" cxnId="{6EE92072-43A6-4185-8C61-FB47FDC4B577}">
      <dgm:prSet/>
      <dgm:spPr/>
      <dgm:t>
        <a:bodyPr/>
        <a:lstStyle/>
        <a:p>
          <a:endParaRPr lang="en-US"/>
        </a:p>
      </dgm:t>
    </dgm:pt>
    <dgm:pt modelId="{ADD2CB04-F465-4062-8D48-3AB1FB8FF7B8}">
      <dgm:prSet/>
      <dgm:spPr/>
      <dgm:t>
        <a:bodyPr/>
        <a:lstStyle/>
        <a:p>
          <a:pPr>
            <a:buFont typeface="Arial" panose="020B0604020202020204" pitchFamily="34" charset="0"/>
            <a:buChar char="•"/>
          </a:pPr>
          <a:r>
            <a:rPr lang="en-US" dirty="0">
              <a:solidFill>
                <a:schemeClr val="bg1"/>
              </a:solidFill>
            </a:rPr>
            <a:t>Engage multiple perspectives</a:t>
          </a:r>
        </a:p>
      </dgm:t>
    </dgm:pt>
    <dgm:pt modelId="{91DCE18A-0582-4CEF-83CB-51EB497EFD02}" type="parTrans" cxnId="{8FA10129-F0B7-4FCC-8EE9-7187477E84F7}">
      <dgm:prSet/>
      <dgm:spPr/>
      <dgm:t>
        <a:bodyPr/>
        <a:lstStyle/>
        <a:p>
          <a:endParaRPr lang="en-US"/>
        </a:p>
      </dgm:t>
    </dgm:pt>
    <dgm:pt modelId="{8DCBEC96-015B-41FC-A295-3F7EF9C91436}" type="sibTrans" cxnId="{8FA10129-F0B7-4FCC-8EE9-7187477E84F7}">
      <dgm:prSet/>
      <dgm:spPr/>
      <dgm:t>
        <a:bodyPr/>
        <a:lstStyle/>
        <a:p>
          <a:endParaRPr lang="en-US"/>
        </a:p>
      </dgm:t>
    </dgm:pt>
    <dgm:pt modelId="{AA5341C0-5AFC-43E2-9A02-AE5FBBCD650B}">
      <dgm:prSet/>
      <dgm:spPr/>
      <dgm:t>
        <a:bodyPr/>
        <a:lstStyle/>
        <a:p>
          <a:pPr>
            <a:buFont typeface="Arial" panose="020B0604020202020204" pitchFamily="34" charset="0"/>
            <a:buChar char="•"/>
          </a:pPr>
          <a:r>
            <a:rPr lang="en-US" dirty="0">
              <a:solidFill>
                <a:schemeClr val="bg1"/>
              </a:solidFill>
            </a:rPr>
            <a:t>Use inclusive &amp; equitable practices</a:t>
          </a:r>
        </a:p>
      </dgm:t>
    </dgm:pt>
    <dgm:pt modelId="{F763951F-769C-4673-9BD9-8A05A5EFD8A1}" type="parTrans" cxnId="{26EBC320-83E0-4A23-99A8-03AD5E1F73B6}">
      <dgm:prSet/>
      <dgm:spPr/>
      <dgm:t>
        <a:bodyPr/>
        <a:lstStyle/>
        <a:p>
          <a:endParaRPr lang="en-US"/>
        </a:p>
      </dgm:t>
    </dgm:pt>
    <dgm:pt modelId="{D23D1402-96DD-4CC1-8AA6-1C163F2C7146}" type="sibTrans" cxnId="{26EBC320-83E0-4A23-99A8-03AD5E1F73B6}">
      <dgm:prSet/>
      <dgm:spPr/>
      <dgm:t>
        <a:bodyPr/>
        <a:lstStyle/>
        <a:p>
          <a:endParaRPr lang="en-US"/>
        </a:p>
      </dgm:t>
    </dgm:pt>
    <dgm:pt modelId="{4DE5FE62-07B3-4898-8DEE-B6D44B6ED855}">
      <dgm:prSet/>
      <dgm:spPr/>
      <dgm:t>
        <a:bodyPr/>
        <a:lstStyle/>
        <a:p>
          <a:pPr>
            <a:buFont typeface="Arial" panose="020B0604020202020204" pitchFamily="34" charset="0"/>
            <a:buChar char="•"/>
          </a:pPr>
          <a:r>
            <a:rPr lang="en-US" dirty="0">
              <a:solidFill>
                <a:schemeClr val="bg1"/>
              </a:solidFill>
            </a:rPr>
            <a:t>Advocate</a:t>
          </a:r>
        </a:p>
      </dgm:t>
    </dgm:pt>
    <dgm:pt modelId="{D2CEF1FC-0DE7-430B-B340-FD11DC5849E6}" type="parTrans" cxnId="{6353F66A-BA0D-4577-B447-FB7E93C48A55}">
      <dgm:prSet/>
      <dgm:spPr/>
      <dgm:t>
        <a:bodyPr/>
        <a:lstStyle/>
        <a:p>
          <a:endParaRPr lang="en-US"/>
        </a:p>
      </dgm:t>
    </dgm:pt>
    <dgm:pt modelId="{11646A1A-0C51-4E44-B06C-64BBD49980CA}" type="sibTrans" cxnId="{6353F66A-BA0D-4577-B447-FB7E93C48A55}">
      <dgm:prSet/>
      <dgm:spPr/>
      <dgm:t>
        <a:bodyPr/>
        <a:lstStyle/>
        <a:p>
          <a:endParaRPr lang="en-US"/>
        </a:p>
      </dgm:t>
    </dgm:pt>
    <dgm:pt modelId="{3EC33DD2-14CA-4176-8C8C-2F918673809A}" type="pres">
      <dgm:prSet presAssocID="{C6C5BEAC-D742-4C2B-A471-D61F59653ACD}" presName="linear" presStyleCnt="0">
        <dgm:presLayoutVars>
          <dgm:dir/>
          <dgm:animLvl val="lvl"/>
          <dgm:resizeHandles val="exact"/>
        </dgm:presLayoutVars>
      </dgm:prSet>
      <dgm:spPr/>
    </dgm:pt>
    <dgm:pt modelId="{C0D14802-E6FE-4E00-8FFB-2F0CEFBB59D7}" type="pres">
      <dgm:prSet presAssocID="{0748B604-7FCA-47CC-809C-C6F7937743C6}" presName="parentLin" presStyleCnt="0"/>
      <dgm:spPr/>
    </dgm:pt>
    <dgm:pt modelId="{DF455F8D-C72B-40ED-AFBE-3AE90A7D7C1D}" type="pres">
      <dgm:prSet presAssocID="{0748B604-7FCA-47CC-809C-C6F7937743C6}" presName="parentLeftMargin" presStyleLbl="node1" presStyleIdx="0" presStyleCnt="4"/>
      <dgm:spPr/>
    </dgm:pt>
    <dgm:pt modelId="{0E6CAA4E-DB46-451C-9CE4-B3FBDB92B1DF}" type="pres">
      <dgm:prSet presAssocID="{0748B604-7FCA-47CC-809C-C6F7937743C6}" presName="parentText" presStyleLbl="node1" presStyleIdx="0" presStyleCnt="4">
        <dgm:presLayoutVars>
          <dgm:chMax val="0"/>
          <dgm:bulletEnabled val="1"/>
        </dgm:presLayoutVars>
      </dgm:prSet>
      <dgm:spPr/>
    </dgm:pt>
    <dgm:pt modelId="{8A311634-8F6F-45EE-B6C0-054BD833EB19}" type="pres">
      <dgm:prSet presAssocID="{0748B604-7FCA-47CC-809C-C6F7937743C6}" presName="negativeSpace" presStyleCnt="0"/>
      <dgm:spPr/>
    </dgm:pt>
    <dgm:pt modelId="{07A69B64-DF83-424C-999D-556E77F466DB}" type="pres">
      <dgm:prSet presAssocID="{0748B604-7FCA-47CC-809C-C6F7937743C6}" presName="childText" presStyleLbl="conFgAcc1" presStyleIdx="0" presStyleCnt="4">
        <dgm:presLayoutVars>
          <dgm:bulletEnabled val="1"/>
        </dgm:presLayoutVars>
      </dgm:prSet>
      <dgm:spPr/>
    </dgm:pt>
    <dgm:pt modelId="{DABAF0ED-8333-4EE3-8236-3C9818E0AFF3}" type="pres">
      <dgm:prSet presAssocID="{18FAED0A-A5B1-4661-8E2B-3730AA658E62}" presName="spaceBetweenRectangles" presStyleCnt="0"/>
      <dgm:spPr/>
    </dgm:pt>
    <dgm:pt modelId="{3D5194EF-A709-45B7-8F09-0C4049F3085B}" type="pres">
      <dgm:prSet presAssocID="{1E3475CB-AB4E-4E48-A7AF-0DBF746C0254}" presName="parentLin" presStyleCnt="0"/>
      <dgm:spPr/>
    </dgm:pt>
    <dgm:pt modelId="{D1392C4C-8157-4E5A-A408-E58D36F64BC4}" type="pres">
      <dgm:prSet presAssocID="{1E3475CB-AB4E-4E48-A7AF-0DBF746C0254}" presName="parentLeftMargin" presStyleLbl="node1" presStyleIdx="0" presStyleCnt="4"/>
      <dgm:spPr/>
    </dgm:pt>
    <dgm:pt modelId="{10B58788-F7D7-4794-BA91-FBA526F7D4AA}" type="pres">
      <dgm:prSet presAssocID="{1E3475CB-AB4E-4E48-A7AF-0DBF746C0254}" presName="parentText" presStyleLbl="node1" presStyleIdx="1" presStyleCnt="4">
        <dgm:presLayoutVars>
          <dgm:chMax val="0"/>
          <dgm:bulletEnabled val="1"/>
        </dgm:presLayoutVars>
      </dgm:prSet>
      <dgm:spPr/>
    </dgm:pt>
    <dgm:pt modelId="{758BF73C-9C5B-4591-903B-94745889E9E6}" type="pres">
      <dgm:prSet presAssocID="{1E3475CB-AB4E-4E48-A7AF-0DBF746C0254}" presName="negativeSpace" presStyleCnt="0"/>
      <dgm:spPr/>
    </dgm:pt>
    <dgm:pt modelId="{E3326BA0-74AE-4537-8839-74D992644EC1}" type="pres">
      <dgm:prSet presAssocID="{1E3475CB-AB4E-4E48-A7AF-0DBF746C0254}" presName="childText" presStyleLbl="conFgAcc1" presStyleIdx="1" presStyleCnt="4">
        <dgm:presLayoutVars>
          <dgm:bulletEnabled val="1"/>
        </dgm:presLayoutVars>
      </dgm:prSet>
      <dgm:spPr/>
    </dgm:pt>
    <dgm:pt modelId="{7A000539-A232-45A5-88CF-37B52AAC9AB9}" type="pres">
      <dgm:prSet presAssocID="{48FCFB6A-696E-4D81-A582-E93150FA04FD}" presName="spaceBetweenRectangles" presStyleCnt="0"/>
      <dgm:spPr/>
    </dgm:pt>
    <dgm:pt modelId="{2ADDBFF8-9B23-4341-B6F6-2FDC462CA22D}" type="pres">
      <dgm:prSet presAssocID="{70321898-F89C-4479-B4B6-B60B13832C1A}" presName="parentLin" presStyleCnt="0"/>
      <dgm:spPr/>
    </dgm:pt>
    <dgm:pt modelId="{4FD6FDAB-A73D-4D5D-9E56-8791D431E2B7}" type="pres">
      <dgm:prSet presAssocID="{70321898-F89C-4479-B4B6-B60B13832C1A}" presName="parentLeftMargin" presStyleLbl="node1" presStyleIdx="1" presStyleCnt="4"/>
      <dgm:spPr/>
    </dgm:pt>
    <dgm:pt modelId="{4E69186D-872D-489E-962A-A9897ECF8F14}" type="pres">
      <dgm:prSet presAssocID="{70321898-F89C-4479-B4B6-B60B13832C1A}" presName="parentText" presStyleLbl="node1" presStyleIdx="2" presStyleCnt="4">
        <dgm:presLayoutVars>
          <dgm:chMax val="0"/>
          <dgm:bulletEnabled val="1"/>
        </dgm:presLayoutVars>
      </dgm:prSet>
      <dgm:spPr/>
    </dgm:pt>
    <dgm:pt modelId="{70584F0D-27DE-41F7-A6C2-AAD4F1E749E2}" type="pres">
      <dgm:prSet presAssocID="{70321898-F89C-4479-B4B6-B60B13832C1A}" presName="negativeSpace" presStyleCnt="0"/>
      <dgm:spPr/>
    </dgm:pt>
    <dgm:pt modelId="{4B4221A1-6CE6-4044-A533-EDFAAE918D09}" type="pres">
      <dgm:prSet presAssocID="{70321898-F89C-4479-B4B6-B60B13832C1A}" presName="childText" presStyleLbl="conFgAcc1" presStyleIdx="2" presStyleCnt="4">
        <dgm:presLayoutVars>
          <dgm:bulletEnabled val="1"/>
        </dgm:presLayoutVars>
      </dgm:prSet>
      <dgm:spPr/>
    </dgm:pt>
    <dgm:pt modelId="{8E804A15-D428-4D57-9C60-567604CF2208}" type="pres">
      <dgm:prSet presAssocID="{88EE1722-39FC-45A3-B355-ADED95C9B062}" presName="spaceBetweenRectangles" presStyleCnt="0"/>
      <dgm:spPr/>
    </dgm:pt>
    <dgm:pt modelId="{291227B0-A597-4220-BC20-27D271ED54E9}" type="pres">
      <dgm:prSet presAssocID="{665BE887-A7E8-4C7F-953A-99B8738BD395}" presName="parentLin" presStyleCnt="0"/>
      <dgm:spPr/>
    </dgm:pt>
    <dgm:pt modelId="{57F70BED-F71D-4FF3-B157-5BE1E642D93B}" type="pres">
      <dgm:prSet presAssocID="{665BE887-A7E8-4C7F-953A-99B8738BD395}" presName="parentLeftMargin" presStyleLbl="node1" presStyleIdx="2" presStyleCnt="4"/>
      <dgm:spPr/>
    </dgm:pt>
    <dgm:pt modelId="{B522AA6C-3E94-4D25-A365-917877DC3296}" type="pres">
      <dgm:prSet presAssocID="{665BE887-A7E8-4C7F-953A-99B8738BD395}" presName="parentText" presStyleLbl="node1" presStyleIdx="3" presStyleCnt="4">
        <dgm:presLayoutVars>
          <dgm:chMax val="0"/>
          <dgm:bulletEnabled val="1"/>
        </dgm:presLayoutVars>
      </dgm:prSet>
      <dgm:spPr/>
    </dgm:pt>
    <dgm:pt modelId="{6A6A90E1-7AD3-4EA1-ACA1-D42D6CA59683}" type="pres">
      <dgm:prSet presAssocID="{665BE887-A7E8-4C7F-953A-99B8738BD395}" presName="negativeSpace" presStyleCnt="0"/>
      <dgm:spPr/>
    </dgm:pt>
    <dgm:pt modelId="{CBA480CA-3E8F-4B46-895B-5F3DFD473EA6}" type="pres">
      <dgm:prSet presAssocID="{665BE887-A7E8-4C7F-953A-99B8738BD395}" presName="childText" presStyleLbl="conFgAcc1" presStyleIdx="3" presStyleCnt="4">
        <dgm:presLayoutVars>
          <dgm:bulletEnabled val="1"/>
        </dgm:presLayoutVars>
      </dgm:prSet>
      <dgm:spPr/>
    </dgm:pt>
  </dgm:ptLst>
  <dgm:cxnLst>
    <dgm:cxn modelId="{FAA9D601-35C6-4718-AD93-9414EEC750C3}" srcId="{70321898-F89C-4479-B4B6-B60B13832C1A}" destId="{69DF889C-CB4F-4447-8AA9-4D202C6E09AD}" srcOrd="1" destOrd="0" parTransId="{45BC0C98-82EC-4AB4-87B5-522C67FA6E95}" sibTransId="{5CF44C9A-EAF2-4F85-81C9-7D3EDCE78F11}"/>
    <dgm:cxn modelId="{55AD0508-ECA6-491B-B03A-D4598913FE78}" type="presOf" srcId="{3A08690E-033F-4F17-90C1-9518C0FB3321}" destId="{E3326BA0-74AE-4537-8839-74D992644EC1}" srcOrd="0" destOrd="2" presId="urn:microsoft.com/office/officeart/2005/8/layout/list1"/>
    <dgm:cxn modelId="{0861B512-0224-40F0-BA3D-F638E537016A}" type="presOf" srcId="{18F4B16F-D1B2-46AA-9F42-69FA2152CC3A}" destId="{4B4221A1-6CE6-4044-A533-EDFAAE918D09}" srcOrd="0" destOrd="2" presId="urn:microsoft.com/office/officeart/2005/8/layout/list1"/>
    <dgm:cxn modelId="{E2B7FA1A-8B06-4CFD-BB87-BCFEBD8B3AEF}" type="presOf" srcId="{6812AEC1-305F-436C-ACD2-639044153DD3}" destId="{07A69B64-DF83-424C-999D-556E77F466DB}" srcOrd="0" destOrd="0" presId="urn:microsoft.com/office/officeart/2005/8/layout/list1"/>
    <dgm:cxn modelId="{908DCD1C-E5C5-4853-BFF1-8F82F6AFE063}" srcId="{0748B604-7FCA-47CC-809C-C6F7937743C6}" destId="{6812AEC1-305F-436C-ACD2-639044153DD3}" srcOrd="0" destOrd="0" parTransId="{FBB2E057-AFF1-4969-994C-865D4FAEF9B8}" sibTransId="{397F7ACD-7EB7-4433-A08C-7B73095FDEAE}"/>
    <dgm:cxn modelId="{26EBC320-83E0-4A23-99A8-03AD5E1F73B6}" srcId="{665BE887-A7E8-4C7F-953A-99B8738BD395}" destId="{AA5341C0-5AFC-43E2-9A02-AE5FBBCD650B}" srcOrd="1" destOrd="0" parTransId="{F763951F-769C-4673-9BD9-8A05A5EFD8A1}" sibTransId="{D23D1402-96DD-4CC1-8AA6-1C163F2C7146}"/>
    <dgm:cxn modelId="{21C6E724-FDBA-4EF0-955A-8BDDC9CD1BC4}" type="presOf" srcId="{69DF889C-CB4F-4447-8AA9-4D202C6E09AD}" destId="{4B4221A1-6CE6-4044-A533-EDFAAE918D09}" srcOrd="0" destOrd="1" presId="urn:microsoft.com/office/officeart/2005/8/layout/list1"/>
    <dgm:cxn modelId="{9CC13F25-475C-47FE-9097-7BD49EBDC5E6}" srcId="{0748B604-7FCA-47CC-809C-C6F7937743C6}" destId="{12CA7256-5823-4369-A305-1761999F40F7}" srcOrd="1" destOrd="0" parTransId="{5D17820E-7328-4C56-9497-A04EE5A97BEC}" sibTransId="{1312E864-805A-43F1-B287-49DC5AD3B177}"/>
    <dgm:cxn modelId="{8FA10129-F0B7-4FCC-8EE9-7187477E84F7}" srcId="{665BE887-A7E8-4C7F-953A-99B8738BD395}" destId="{ADD2CB04-F465-4062-8D48-3AB1FB8FF7B8}" srcOrd="0" destOrd="0" parTransId="{91DCE18A-0582-4CEF-83CB-51EB497EFD02}" sibTransId="{8DCBEC96-015B-41FC-A295-3F7EF9C91436}"/>
    <dgm:cxn modelId="{1941DF2A-D4D7-4492-A1E8-6E0D369F82EC}" type="presOf" srcId="{903729D3-C4D5-477F-8EA4-76A5A4AFC93F}" destId="{E3326BA0-74AE-4537-8839-74D992644EC1}" srcOrd="0" destOrd="3" presId="urn:microsoft.com/office/officeart/2005/8/layout/list1"/>
    <dgm:cxn modelId="{B483152C-57EB-4471-A7BF-089DC48134B1}" type="presOf" srcId="{0748B604-7FCA-47CC-809C-C6F7937743C6}" destId="{0E6CAA4E-DB46-451C-9CE4-B3FBDB92B1DF}" srcOrd="1" destOrd="0" presId="urn:microsoft.com/office/officeart/2005/8/layout/list1"/>
    <dgm:cxn modelId="{D7EE412E-B025-45F0-A1B9-FEABDC5B3DFB}" srcId="{C6C5BEAC-D742-4C2B-A471-D61F59653ACD}" destId="{1E3475CB-AB4E-4E48-A7AF-0DBF746C0254}" srcOrd="1" destOrd="0" parTransId="{E50D8390-C9F4-4262-B627-CF2AE157133E}" sibTransId="{48FCFB6A-696E-4D81-A582-E93150FA04FD}"/>
    <dgm:cxn modelId="{A4733D34-E549-427E-B9AC-6692FA35FFC8}" srcId="{1E3475CB-AB4E-4E48-A7AF-0DBF746C0254}" destId="{903729D3-C4D5-477F-8EA4-76A5A4AFC93F}" srcOrd="3" destOrd="0" parTransId="{DD2E499B-8F39-452F-A4F2-DE2217CD1F0D}" sibTransId="{1EF91983-1916-4EEF-B45F-B482B56CD952}"/>
    <dgm:cxn modelId="{203EFB3A-4E55-4CCC-BAB6-D52B6AAD6DAF}" type="presOf" srcId="{AA5341C0-5AFC-43E2-9A02-AE5FBBCD650B}" destId="{CBA480CA-3E8F-4B46-895B-5F3DFD473EA6}" srcOrd="0" destOrd="1" presId="urn:microsoft.com/office/officeart/2005/8/layout/list1"/>
    <dgm:cxn modelId="{1621E05F-9086-4E77-8E41-FDE0DB0BE442}" type="presOf" srcId="{665BE887-A7E8-4C7F-953A-99B8738BD395}" destId="{B522AA6C-3E94-4D25-A365-917877DC3296}" srcOrd="1" destOrd="0" presId="urn:microsoft.com/office/officeart/2005/8/layout/list1"/>
    <dgm:cxn modelId="{8A15C562-CB8F-488B-974F-9E55B1F9BE16}" type="presOf" srcId="{1E3475CB-AB4E-4E48-A7AF-0DBF746C0254}" destId="{10B58788-F7D7-4794-BA91-FBA526F7D4AA}" srcOrd="1" destOrd="0" presId="urn:microsoft.com/office/officeart/2005/8/layout/list1"/>
    <dgm:cxn modelId="{B50D2566-5E68-4713-9CEC-4A0B7784D771}" type="presOf" srcId="{4DE5FE62-07B3-4898-8DEE-B6D44B6ED855}" destId="{CBA480CA-3E8F-4B46-895B-5F3DFD473EA6}" srcOrd="0" destOrd="2" presId="urn:microsoft.com/office/officeart/2005/8/layout/list1"/>
    <dgm:cxn modelId="{52A8F769-2907-4053-86BE-8E2D97DAD279}" type="presOf" srcId="{E15B0166-5C74-4E93-BC06-B470086EC7F4}" destId="{07A69B64-DF83-424C-999D-556E77F466DB}" srcOrd="0" destOrd="2" presId="urn:microsoft.com/office/officeart/2005/8/layout/list1"/>
    <dgm:cxn modelId="{6353F66A-BA0D-4577-B447-FB7E93C48A55}" srcId="{665BE887-A7E8-4C7F-953A-99B8738BD395}" destId="{4DE5FE62-07B3-4898-8DEE-B6D44B6ED855}" srcOrd="2" destOrd="0" parTransId="{D2CEF1FC-0DE7-430B-B340-FD11DC5849E6}" sibTransId="{11646A1A-0C51-4E44-B06C-64BBD49980CA}"/>
    <dgm:cxn modelId="{4820E56C-23CB-4B77-A626-3B5AEF3D59F6}" type="presOf" srcId="{0748B604-7FCA-47CC-809C-C6F7937743C6}" destId="{DF455F8D-C72B-40ED-AFBE-3AE90A7D7C1D}" srcOrd="0" destOrd="0" presId="urn:microsoft.com/office/officeart/2005/8/layout/list1"/>
    <dgm:cxn modelId="{6EE92072-43A6-4185-8C61-FB47FDC4B577}" srcId="{C6C5BEAC-D742-4C2B-A471-D61F59653ACD}" destId="{665BE887-A7E8-4C7F-953A-99B8738BD395}" srcOrd="3" destOrd="0" parTransId="{52888CE4-F277-4CAD-BD7F-4E1750053C0D}" sibTransId="{890831C8-FB03-44F1-B854-75D2CE64992F}"/>
    <dgm:cxn modelId="{58022772-39AF-4DB5-8F00-C07E49C42FE3}" srcId="{70321898-F89C-4479-B4B6-B60B13832C1A}" destId="{3599FF10-9482-43F5-9F06-1E528A8D3D1F}" srcOrd="0" destOrd="0" parTransId="{1C8C0B20-E7AF-4E92-B9C6-633FF44B84A9}" sibTransId="{21263F22-8C1C-4AD4-9351-EF04D0803276}"/>
    <dgm:cxn modelId="{7DAF287A-80D2-4582-A223-E726D158AB9E}" type="presOf" srcId="{665BE887-A7E8-4C7F-953A-99B8738BD395}" destId="{57F70BED-F71D-4FF3-B157-5BE1E642D93B}" srcOrd="0" destOrd="0" presId="urn:microsoft.com/office/officeart/2005/8/layout/list1"/>
    <dgm:cxn modelId="{DE415E5A-6E4D-406E-B880-A5FA13D1AB7C}" srcId="{0748B604-7FCA-47CC-809C-C6F7937743C6}" destId="{E15B0166-5C74-4E93-BC06-B470086EC7F4}" srcOrd="2" destOrd="0" parTransId="{1C9C4E1C-0BBC-4AD3-81FF-A3AB4484107A}" sibTransId="{B1E75CE7-D6CC-485E-8043-1320CA805591}"/>
    <dgm:cxn modelId="{2C80658D-8AE8-471C-A140-FF481B61FB47}" type="presOf" srcId="{C6C5BEAC-D742-4C2B-A471-D61F59653ACD}" destId="{3EC33DD2-14CA-4176-8C8C-2F918673809A}" srcOrd="0" destOrd="0" presId="urn:microsoft.com/office/officeart/2005/8/layout/list1"/>
    <dgm:cxn modelId="{4F19F090-2CE3-4E2B-A926-36734C440B6F}" type="presOf" srcId="{3599FF10-9482-43F5-9F06-1E528A8D3D1F}" destId="{4B4221A1-6CE6-4044-A533-EDFAAE918D09}" srcOrd="0" destOrd="0" presId="urn:microsoft.com/office/officeart/2005/8/layout/list1"/>
    <dgm:cxn modelId="{263DA991-D9F2-4BCA-A9AA-B84EE5E8A26D}" srcId="{C6C5BEAC-D742-4C2B-A471-D61F59653ACD}" destId="{0748B604-7FCA-47CC-809C-C6F7937743C6}" srcOrd="0" destOrd="0" parTransId="{F32430CB-0184-4EB0-B5E1-6E79691B512E}" sibTransId="{18FAED0A-A5B1-4661-8E2B-3730AA658E62}"/>
    <dgm:cxn modelId="{E9BE3F95-062C-4887-9E94-08991139B7C6}" type="presOf" srcId="{169F31B7-5D8C-45D6-8FB4-ACC0D45686FC}" destId="{E3326BA0-74AE-4537-8839-74D992644EC1}" srcOrd="0" destOrd="0" presId="urn:microsoft.com/office/officeart/2005/8/layout/list1"/>
    <dgm:cxn modelId="{264E3797-C873-46AA-9C22-1DF61FABC799}" type="presOf" srcId="{D4429EC2-EB78-4BCF-94E6-4B1FFBBEF3E8}" destId="{E3326BA0-74AE-4537-8839-74D992644EC1}" srcOrd="0" destOrd="1" presId="urn:microsoft.com/office/officeart/2005/8/layout/list1"/>
    <dgm:cxn modelId="{D889B8A0-0FD1-4871-86D3-4BD51C0ED35B}" srcId="{1E3475CB-AB4E-4E48-A7AF-0DBF746C0254}" destId="{3A08690E-033F-4F17-90C1-9518C0FB3321}" srcOrd="2" destOrd="0" parTransId="{EC68791C-42C0-495A-B2AD-644CBAF97441}" sibTransId="{376B6A81-4839-4B8D-9F9D-A9B074D2FA67}"/>
    <dgm:cxn modelId="{3C51C0A1-0D0A-44DD-89BD-09D1304C5566}" type="presOf" srcId="{1E3475CB-AB4E-4E48-A7AF-0DBF746C0254}" destId="{D1392C4C-8157-4E5A-A408-E58D36F64BC4}" srcOrd="0" destOrd="0" presId="urn:microsoft.com/office/officeart/2005/8/layout/list1"/>
    <dgm:cxn modelId="{E45ED1AC-0556-4123-9391-E1393978F487}" srcId="{1E3475CB-AB4E-4E48-A7AF-0DBF746C0254}" destId="{D4429EC2-EB78-4BCF-94E6-4B1FFBBEF3E8}" srcOrd="1" destOrd="0" parTransId="{773CB40C-0A06-452C-BFAB-ED1AC5D0BCBD}" sibTransId="{14CB64B4-F37E-4B13-A875-D5934A5BED6C}"/>
    <dgm:cxn modelId="{ED4F58B9-5F36-490C-9AB6-4B83B794C00A}" type="presOf" srcId="{70321898-F89C-4479-B4B6-B60B13832C1A}" destId="{4FD6FDAB-A73D-4D5D-9E56-8791D431E2B7}" srcOrd="0" destOrd="0" presId="urn:microsoft.com/office/officeart/2005/8/layout/list1"/>
    <dgm:cxn modelId="{39549EBD-4FCA-49D8-91B9-DB98F7FEFA01}" type="presOf" srcId="{12CA7256-5823-4369-A305-1761999F40F7}" destId="{07A69B64-DF83-424C-999D-556E77F466DB}" srcOrd="0" destOrd="1" presId="urn:microsoft.com/office/officeart/2005/8/layout/list1"/>
    <dgm:cxn modelId="{2C58F2C0-897C-4DFA-B711-5F5D42883DAB}" type="presOf" srcId="{70321898-F89C-4479-B4B6-B60B13832C1A}" destId="{4E69186D-872D-489E-962A-A9897ECF8F14}" srcOrd="1" destOrd="0" presId="urn:microsoft.com/office/officeart/2005/8/layout/list1"/>
    <dgm:cxn modelId="{BF37BCCB-4060-4472-B6DF-7B8A2CFB886E}" type="presOf" srcId="{ADD2CB04-F465-4062-8D48-3AB1FB8FF7B8}" destId="{CBA480CA-3E8F-4B46-895B-5F3DFD473EA6}" srcOrd="0" destOrd="0" presId="urn:microsoft.com/office/officeart/2005/8/layout/list1"/>
    <dgm:cxn modelId="{7FB512DD-3007-403B-B7AF-69E7E5895343}" srcId="{1E3475CB-AB4E-4E48-A7AF-0DBF746C0254}" destId="{169F31B7-5D8C-45D6-8FB4-ACC0D45686FC}" srcOrd="0" destOrd="0" parTransId="{05B33712-F2C8-4E93-92AA-D0D6F4F09432}" sibTransId="{18E0B8D5-6555-448B-8D9E-624A0F5A53CF}"/>
    <dgm:cxn modelId="{7361A1EE-AA8B-4207-B3EB-AC300C537F74}" srcId="{70321898-F89C-4479-B4B6-B60B13832C1A}" destId="{18F4B16F-D1B2-46AA-9F42-69FA2152CC3A}" srcOrd="2" destOrd="0" parTransId="{7A80CA4F-ED7E-4720-8FC0-53353192A711}" sibTransId="{EBAE9BCA-EB2E-4BC9-A3D4-DE41A779BB6A}"/>
    <dgm:cxn modelId="{94B216EF-C067-40D8-B5E4-D538DAE00202}" srcId="{C6C5BEAC-D742-4C2B-A471-D61F59653ACD}" destId="{70321898-F89C-4479-B4B6-B60B13832C1A}" srcOrd="2" destOrd="0" parTransId="{ACBE6FF6-126B-4F57-B7C1-0E4E46F0953D}" sibTransId="{88EE1722-39FC-45A3-B355-ADED95C9B062}"/>
    <dgm:cxn modelId="{0F54D5BA-29CE-43D2-92FC-0C61DDF4B23D}" type="presParOf" srcId="{3EC33DD2-14CA-4176-8C8C-2F918673809A}" destId="{C0D14802-E6FE-4E00-8FFB-2F0CEFBB59D7}" srcOrd="0" destOrd="0" presId="urn:microsoft.com/office/officeart/2005/8/layout/list1"/>
    <dgm:cxn modelId="{FD79F34F-94E6-4D1D-A9F9-FD6977D183A9}" type="presParOf" srcId="{C0D14802-E6FE-4E00-8FFB-2F0CEFBB59D7}" destId="{DF455F8D-C72B-40ED-AFBE-3AE90A7D7C1D}" srcOrd="0" destOrd="0" presId="urn:microsoft.com/office/officeart/2005/8/layout/list1"/>
    <dgm:cxn modelId="{60B863E0-89A1-4734-81EA-F6D426ED28CD}" type="presParOf" srcId="{C0D14802-E6FE-4E00-8FFB-2F0CEFBB59D7}" destId="{0E6CAA4E-DB46-451C-9CE4-B3FBDB92B1DF}" srcOrd="1" destOrd="0" presId="urn:microsoft.com/office/officeart/2005/8/layout/list1"/>
    <dgm:cxn modelId="{B63B7D42-1D11-4904-8BE1-41C2F00FD545}" type="presParOf" srcId="{3EC33DD2-14CA-4176-8C8C-2F918673809A}" destId="{8A311634-8F6F-45EE-B6C0-054BD833EB19}" srcOrd="1" destOrd="0" presId="urn:microsoft.com/office/officeart/2005/8/layout/list1"/>
    <dgm:cxn modelId="{96873E87-B7D6-44CB-8BAC-B8B60530EF72}" type="presParOf" srcId="{3EC33DD2-14CA-4176-8C8C-2F918673809A}" destId="{07A69B64-DF83-424C-999D-556E77F466DB}" srcOrd="2" destOrd="0" presId="urn:microsoft.com/office/officeart/2005/8/layout/list1"/>
    <dgm:cxn modelId="{C6172A8B-E67B-4851-8F69-4A7784F81F6B}" type="presParOf" srcId="{3EC33DD2-14CA-4176-8C8C-2F918673809A}" destId="{DABAF0ED-8333-4EE3-8236-3C9818E0AFF3}" srcOrd="3" destOrd="0" presId="urn:microsoft.com/office/officeart/2005/8/layout/list1"/>
    <dgm:cxn modelId="{8E7BC9FA-906D-4AED-91F7-359A65EF74D0}" type="presParOf" srcId="{3EC33DD2-14CA-4176-8C8C-2F918673809A}" destId="{3D5194EF-A709-45B7-8F09-0C4049F3085B}" srcOrd="4" destOrd="0" presId="urn:microsoft.com/office/officeart/2005/8/layout/list1"/>
    <dgm:cxn modelId="{CF6FB8F7-A10E-4F6F-844A-D32F78F5A1B0}" type="presParOf" srcId="{3D5194EF-A709-45B7-8F09-0C4049F3085B}" destId="{D1392C4C-8157-4E5A-A408-E58D36F64BC4}" srcOrd="0" destOrd="0" presId="urn:microsoft.com/office/officeart/2005/8/layout/list1"/>
    <dgm:cxn modelId="{5D315156-3135-4C0D-8DC1-203D53B586A5}" type="presParOf" srcId="{3D5194EF-A709-45B7-8F09-0C4049F3085B}" destId="{10B58788-F7D7-4794-BA91-FBA526F7D4AA}" srcOrd="1" destOrd="0" presId="urn:microsoft.com/office/officeart/2005/8/layout/list1"/>
    <dgm:cxn modelId="{3F931477-F827-4EF9-953D-8C0ABF9EAF8B}" type="presParOf" srcId="{3EC33DD2-14CA-4176-8C8C-2F918673809A}" destId="{758BF73C-9C5B-4591-903B-94745889E9E6}" srcOrd="5" destOrd="0" presId="urn:microsoft.com/office/officeart/2005/8/layout/list1"/>
    <dgm:cxn modelId="{CD173234-5EE0-4EAE-9AA3-9C959F656EF5}" type="presParOf" srcId="{3EC33DD2-14CA-4176-8C8C-2F918673809A}" destId="{E3326BA0-74AE-4537-8839-74D992644EC1}" srcOrd="6" destOrd="0" presId="urn:microsoft.com/office/officeart/2005/8/layout/list1"/>
    <dgm:cxn modelId="{610C56DF-20B5-4945-8F35-FB02BEFE561F}" type="presParOf" srcId="{3EC33DD2-14CA-4176-8C8C-2F918673809A}" destId="{7A000539-A232-45A5-88CF-37B52AAC9AB9}" srcOrd="7" destOrd="0" presId="urn:microsoft.com/office/officeart/2005/8/layout/list1"/>
    <dgm:cxn modelId="{43C897F7-6C74-416C-BC0F-3FD881950593}" type="presParOf" srcId="{3EC33DD2-14CA-4176-8C8C-2F918673809A}" destId="{2ADDBFF8-9B23-4341-B6F6-2FDC462CA22D}" srcOrd="8" destOrd="0" presId="urn:microsoft.com/office/officeart/2005/8/layout/list1"/>
    <dgm:cxn modelId="{8C0DEF4E-F766-4430-B2D7-C625522EBD0A}" type="presParOf" srcId="{2ADDBFF8-9B23-4341-B6F6-2FDC462CA22D}" destId="{4FD6FDAB-A73D-4D5D-9E56-8791D431E2B7}" srcOrd="0" destOrd="0" presId="urn:microsoft.com/office/officeart/2005/8/layout/list1"/>
    <dgm:cxn modelId="{2993C5B1-50B6-451A-9B48-3928B83DC320}" type="presParOf" srcId="{2ADDBFF8-9B23-4341-B6F6-2FDC462CA22D}" destId="{4E69186D-872D-489E-962A-A9897ECF8F14}" srcOrd="1" destOrd="0" presId="urn:microsoft.com/office/officeart/2005/8/layout/list1"/>
    <dgm:cxn modelId="{9D09B960-B396-4901-9B33-987A985306A8}" type="presParOf" srcId="{3EC33DD2-14CA-4176-8C8C-2F918673809A}" destId="{70584F0D-27DE-41F7-A6C2-AAD4F1E749E2}" srcOrd="9" destOrd="0" presId="urn:microsoft.com/office/officeart/2005/8/layout/list1"/>
    <dgm:cxn modelId="{EC0F3331-8716-42AF-A660-E69996F6340C}" type="presParOf" srcId="{3EC33DD2-14CA-4176-8C8C-2F918673809A}" destId="{4B4221A1-6CE6-4044-A533-EDFAAE918D09}" srcOrd="10" destOrd="0" presId="urn:microsoft.com/office/officeart/2005/8/layout/list1"/>
    <dgm:cxn modelId="{9A8D17FB-6081-40C4-87E6-7B40D0425EB5}" type="presParOf" srcId="{3EC33DD2-14CA-4176-8C8C-2F918673809A}" destId="{8E804A15-D428-4D57-9C60-567604CF2208}" srcOrd="11" destOrd="0" presId="urn:microsoft.com/office/officeart/2005/8/layout/list1"/>
    <dgm:cxn modelId="{5A4AE503-A03A-4A12-995F-FBAB83FFA55E}" type="presParOf" srcId="{3EC33DD2-14CA-4176-8C8C-2F918673809A}" destId="{291227B0-A597-4220-BC20-27D271ED54E9}" srcOrd="12" destOrd="0" presId="urn:microsoft.com/office/officeart/2005/8/layout/list1"/>
    <dgm:cxn modelId="{ACAA255D-E89A-4C07-8672-D2E28933A8BA}" type="presParOf" srcId="{291227B0-A597-4220-BC20-27D271ED54E9}" destId="{57F70BED-F71D-4FF3-B157-5BE1E642D93B}" srcOrd="0" destOrd="0" presId="urn:microsoft.com/office/officeart/2005/8/layout/list1"/>
    <dgm:cxn modelId="{11F876D3-150E-4125-8EFE-A42DB46694AA}" type="presParOf" srcId="{291227B0-A597-4220-BC20-27D271ED54E9}" destId="{B522AA6C-3E94-4D25-A365-917877DC3296}" srcOrd="1" destOrd="0" presId="urn:microsoft.com/office/officeart/2005/8/layout/list1"/>
    <dgm:cxn modelId="{7347F6A8-5E97-447E-ADF7-25BAB4D7A61B}" type="presParOf" srcId="{3EC33DD2-14CA-4176-8C8C-2F918673809A}" destId="{6A6A90E1-7AD3-4EA1-ACA1-D42D6CA59683}" srcOrd="13" destOrd="0" presId="urn:microsoft.com/office/officeart/2005/8/layout/list1"/>
    <dgm:cxn modelId="{043CC3A4-EC61-453B-B2BF-360199A9D9CA}" type="presParOf" srcId="{3EC33DD2-14CA-4176-8C8C-2F918673809A}" destId="{CBA480CA-3E8F-4B46-895B-5F3DFD473EA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C5BEAC-D742-4C2B-A471-D61F59653AC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790FEF36-7539-43F6-9360-8FAC55E6C42E}">
      <dgm:prSet custT="1"/>
      <dgm:spPr/>
      <dgm:t>
        <a:bodyPr/>
        <a:lstStyle/>
        <a:p>
          <a:pPr>
            <a:buNone/>
          </a:pPr>
          <a:r>
            <a:rPr lang="en-US" sz="1800" b="1"/>
            <a:t>Leadership</a:t>
          </a:r>
        </a:p>
      </dgm:t>
    </dgm:pt>
    <dgm:pt modelId="{876E7C27-118A-4FBB-9E86-AAA346C76B81}" type="parTrans" cxnId="{74441BA2-5208-48A9-A3BA-80661823DFD0}">
      <dgm:prSet/>
      <dgm:spPr/>
      <dgm:t>
        <a:bodyPr/>
        <a:lstStyle/>
        <a:p>
          <a:endParaRPr lang="en-US"/>
        </a:p>
      </dgm:t>
    </dgm:pt>
    <dgm:pt modelId="{6FB2271F-F03A-4649-B71B-6789BDD85BF0}" type="sibTrans" cxnId="{74441BA2-5208-48A9-A3BA-80661823DFD0}">
      <dgm:prSet/>
      <dgm:spPr/>
      <dgm:t>
        <a:bodyPr/>
        <a:lstStyle/>
        <a:p>
          <a:endParaRPr lang="en-US"/>
        </a:p>
      </dgm:t>
    </dgm:pt>
    <dgm:pt modelId="{C16A710D-298F-41D0-A849-E821D6397221}">
      <dgm:prSet/>
      <dgm:spPr/>
      <dgm:t>
        <a:bodyPr/>
        <a:lstStyle/>
        <a:p>
          <a:pPr>
            <a:buFont typeface="Arial" panose="020B0604020202020204" pitchFamily="34" charset="0"/>
            <a:buChar char="•"/>
          </a:pPr>
          <a:r>
            <a:rPr lang="en-US" dirty="0">
              <a:solidFill>
                <a:schemeClr val="bg1"/>
              </a:solidFill>
            </a:rPr>
            <a:t>Inspire, persuade, &amp; motivate</a:t>
          </a:r>
        </a:p>
      </dgm:t>
    </dgm:pt>
    <dgm:pt modelId="{A8611F7E-6553-4FB3-951B-0AAEA45BFAA6}" type="parTrans" cxnId="{1B759224-B0C8-428A-A8A8-7DE1FA061085}">
      <dgm:prSet/>
      <dgm:spPr/>
      <dgm:t>
        <a:bodyPr/>
        <a:lstStyle/>
        <a:p>
          <a:endParaRPr lang="en-US"/>
        </a:p>
      </dgm:t>
    </dgm:pt>
    <dgm:pt modelId="{37B78258-6B53-4A0F-B94D-5EA8C44DFCF5}" type="sibTrans" cxnId="{1B759224-B0C8-428A-A8A8-7DE1FA061085}">
      <dgm:prSet/>
      <dgm:spPr/>
      <dgm:t>
        <a:bodyPr/>
        <a:lstStyle/>
        <a:p>
          <a:endParaRPr lang="en-US"/>
        </a:p>
      </dgm:t>
    </dgm:pt>
    <dgm:pt modelId="{71E325FA-2791-4D1F-89C3-19ABF1B5E68D}">
      <dgm:prSet/>
      <dgm:spPr/>
      <dgm:t>
        <a:bodyPr/>
        <a:lstStyle/>
        <a:p>
          <a:pPr>
            <a:buFont typeface="Arial" panose="020B0604020202020204" pitchFamily="34" charset="0"/>
            <a:buChar char="•"/>
          </a:pPr>
          <a:r>
            <a:rPr lang="en-US" dirty="0">
              <a:solidFill>
                <a:schemeClr val="bg1"/>
              </a:solidFill>
            </a:rPr>
            <a:t>Engage various resources and seek feedback</a:t>
          </a:r>
        </a:p>
      </dgm:t>
    </dgm:pt>
    <dgm:pt modelId="{3FE1F4BE-2F1B-4AFD-A1D3-1A2EA2EDA3C0}" type="parTrans" cxnId="{B6D96896-A0D5-4707-8693-7530D6594025}">
      <dgm:prSet/>
      <dgm:spPr/>
      <dgm:t>
        <a:bodyPr/>
        <a:lstStyle/>
        <a:p>
          <a:endParaRPr lang="en-US"/>
        </a:p>
      </dgm:t>
    </dgm:pt>
    <dgm:pt modelId="{11AF0F1C-29EB-46DB-866B-FA0998914A2F}" type="sibTrans" cxnId="{B6D96896-A0D5-4707-8693-7530D6594025}">
      <dgm:prSet/>
      <dgm:spPr/>
      <dgm:t>
        <a:bodyPr/>
        <a:lstStyle/>
        <a:p>
          <a:endParaRPr lang="en-US"/>
        </a:p>
      </dgm:t>
    </dgm:pt>
    <dgm:pt modelId="{429B709D-B64A-4DDC-B157-743B53B3F614}">
      <dgm:prSet/>
      <dgm:spPr/>
      <dgm:t>
        <a:bodyPr/>
        <a:lstStyle/>
        <a:p>
          <a:pPr>
            <a:buFont typeface="Arial" panose="020B0604020202020204" pitchFamily="34" charset="0"/>
            <a:buChar char="•"/>
          </a:pPr>
          <a:r>
            <a:rPr lang="en-US" dirty="0">
              <a:solidFill>
                <a:schemeClr val="bg1"/>
              </a:solidFill>
            </a:rPr>
            <a:t>Facilitate group dynamics</a:t>
          </a:r>
        </a:p>
      </dgm:t>
    </dgm:pt>
    <dgm:pt modelId="{CFF84E0A-642A-429B-80C4-93BBB860A3AC}" type="parTrans" cxnId="{391CE9B2-7C3E-4E84-8B96-A2BF090A768D}">
      <dgm:prSet/>
      <dgm:spPr/>
      <dgm:t>
        <a:bodyPr/>
        <a:lstStyle/>
        <a:p>
          <a:endParaRPr lang="en-US"/>
        </a:p>
      </dgm:t>
    </dgm:pt>
    <dgm:pt modelId="{7082A0AE-6B9D-425D-9397-1C539C78B5E4}" type="sibTrans" cxnId="{391CE9B2-7C3E-4E84-8B96-A2BF090A768D}">
      <dgm:prSet/>
      <dgm:spPr/>
      <dgm:t>
        <a:bodyPr/>
        <a:lstStyle/>
        <a:p>
          <a:endParaRPr lang="en-US"/>
        </a:p>
      </dgm:t>
    </dgm:pt>
    <dgm:pt modelId="{7DB24E0C-288B-4ADC-BB1B-5DE8E08581E7}">
      <dgm:prSet custT="1"/>
      <dgm:spPr/>
      <dgm:t>
        <a:bodyPr/>
        <a:lstStyle/>
        <a:p>
          <a:pPr>
            <a:buNone/>
          </a:pPr>
          <a:r>
            <a:rPr lang="en-US" sz="1800" b="1"/>
            <a:t>Professionalism</a:t>
          </a:r>
        </a:p>
      </dgm:t>
    </dgm:pt>
    <dgm:pt modelId="{9CD3DB3A-CA8A-420C-8C87-7EA65AC7AFD5}" type="parTrans" cxnId="{E047BB62-B9B7-48C3-9719-E605A0E8A4C8}">
      <dgm:prSet/>
      <dgm:spPr/>
      <dgm:t>
        <a:bodyPr/>
        <a:lstStyle/>
        <a:p>
          <a:endParaRPr lang="en-US"/>
        </a:p>
      </dgm:t>
    </dgm:pt>
    <dgm:pt modelId="{65CE8AB2-2476-4D71-AA9B-3E9F72261C21}" type="sibTrans" cxnId="{E047BB62-B9B7-48C3-9719-E605A0E8A4C8}">
      <dgm:prSet/>
      <dgm:spPr/>
      <dgm:t>
        <a:bodyPr/>
        <a:lstStyle/>
        <a:p>
          <a:endParaRPr lang="en-US"/>
        </a:p>
      </dgm:t>
    </dgm:pt>
    <dgm:pt modelId="{8EE530D5-F3E8-44DE-B26F-2A9B015404CB}">
      <dgm:prSet/>
      <dgm:spPr/>
      <dgm:t>
        <a:bodyPr/>
        <a:lstStyle/>
        <a:p>
          <a:pPr>
            <a:buFont typeface="Arial" panose="020B0604020202020204" pitchFamily="34" charset="0"/>
            <a:buChar char="•"/>
          </a:pPr>
          <a:r>
            <a:rPr lang="en-US" dirty="0">
              <a:solidFill>
                <a:schemeClr val="bg1"/>
              </a:solidFill>
            </a:rPr>
            <a:t>Act with integrity</a:t>
          </a:r>
        </a:p>
      </dgm:t>
    </dgm:pt>
    <dgm:pt modelId="{8129BF2E-14AC-49CD-AF14-0D1009245B4F}" type="parTrans" cxnId="{B4AACB9D-3944-4365-907C-DDD9897F0655}">
      <dgm:prSet/>
      <dgm:spPr/>
      <dgm:t>
        <a:bodyPr/>
        <a:lstStyle/>
        <a:p>
          <a:endParaRPr lang="en-US"/>
        </a:p>
      </dgm:t>
    </dgm:pt>
    <dgm:pt modelId="{8583238B-A9AD-4497-AE2C-6EBA16127C6A}" type="sibTrans" cxnId="{B4AACB9D-3944-4365-907C-DDD9897F0655}">
      <dgm:prSet/>
      <dgm:spPr/>
      <dgm:t>
        <a:bodyPr/>
        <a:lstStyle/>
        <a:p>
          <a:endParaRPr lang="en-US"/>
        </a:p>
      </dgm:t>
    </dgm:pt>
    <dgm:pt modelId="{9B2B4BEE-6967-40D7-AB84-CF9F4576E2E4}">
      <dgm:prSet/>
      <dgm:spPr/>
      <dgm:t>
        <a:bodyPr/>
        <a:lstStyle/>
        <a:p>
          <a:pPr>
            <a:buFont typeface="Arial" panose="020B0604020202020204" pitchFamily="34" charset="0"/>
            <a:buChar char="•"/>
          </a:pPr>
          <a:r>
            <a:rPr lang="en-US" dirty="0">
              <a:solidFill>
                <a:schemeClr val="bg1"/>
              </a:solidFill>
            </a:rPr>
            <a:t>Demonstrate dependability</a:t>
          </a:r>
        </a:p>
      </dgm:t>
    </dgm:pt>
    <dgm:pt modelId="{F5FEE995-15E4-4BAA-A656-E84623BDE9CB}" type="parTrans" cxnId="{EB8C104A-6AA4-4147-9AE0-257A90EE99B5}">
      <dgm:prSet/>
      <dgm:spPr/>
      <dgm:t>
        <a:bodyPr/>
        <a:lstStyle/>
        <a:p>
          <a:endParaRPr lang="en-US"/>
        </a:p>
      </dgm:t>
    </dgm:pt>
    <dgm:pt modelId="{0F51A627-7160-4FA1-832D-A46A5BC0FD5C}" type="sibTrans" cxnId="{EB8C104A-6AA4-4147-9AE0-257A90EE99B5}">
      <dgm:prSet/>
      <dgm:spPr/>
      <dgm:t>
        <a:bodyPr/>
        <a:lstStyle/>
        <a:p>
          <a:endParaRPr lang="en-US"/>
        </a:p>
      </dgm:t>
    </dgm:pt>
    <dgm:pt modelId="{6EBE3767-3B08-4D23-AB25-A21038936E83}">
      <dgm:prSet/>
      <dgm:spPr/>
      <dgm:t>
        <a:bodyPr/>
        <a:lstStyle/>
        <a:p>
          <a:pPr>
            <a:buFont typeface="Arial" panose="020B0604020202020204" pitchFamily="34" charset="0"/>
            <a:buChar char="•"/>
          </a:pPr>
          <a:r>
            <a:rPr lang="en-US" dirty="0">
              <a:solidFill>
                <a:schemeClr val="bg1"/>
              </a:solidFill>
            </a:rPr>
            <a:t>Achieve goals</a:t>
          </a:r>
        </a:p>
      </dgm:t>
    </dgm:pt>
    <dgm:pt modelId="{B1EC23A3-35B4-4D54-9CEB-DBF8A72F5989}" type="parTrans" cxnId="{C933AB51-A883-4FC1-A7BF-0A8138FB795F}">
      <dgm:prSet/>
      <dgm:spPr/>
      <dgm:t>
        <a:bodyPr/>
        <a:lstStyle/>
        <a:p>
          <a:endParaRPr lang="en-US"/>
        </a:p>
      </dgm:t>
    </dgm:pt>
    <dgm:pt modelId="{E780DB12-AE05-4B20-BD53-C9C50B5B7FB4}" type="sibTrans" cxnId="{C933AB51-A883-4FC1-A7BF-0A8138FB795F}">
      <dgm:prSet/>
      <dgm:spPr/>
      <dgm:t>
        <a:bodyPr/>
        <a:lstStyle/>
        <a:p>
          <a:endParaRPr lang="en-US"/>
        </a:p>
      </dgm:t>
    </dgm:pt>
    <dgm:pt modelId="{045AC270-B409-4BE1-AC59-859D1D67FD8F}">
      <dgm:prSet custT="1"/>
      <dgm:spPr/>
      <dgm:t>
        <a:bodyPr/>
        <a:lstStyle/>
        <a:p>
          <a:pPr>
            <a:buNone/>
          </a:pPr>
          <a:r>
            <a:rPr lang="en-US" sz="1800" b="1"/>
            <a:t>Teamwork</a:t>
          </a:r>
        </a:p>
      </dgm:t>
    </dgm:pt>
    <dgm:pt modelId="{29FE25B5-AE5D-4055-86E4-CC85D7AD41EF}" type="parTrans" cxnId="{7AC16973-C264-44EA-BA2D-5371E5BC3D5A}">
      <dgm:prSet/>
      <dgm:spPr/>
      <dgm:t>
        <a:bodyPr/>
        <a:lstStyle/>
        <a:p>
          <a:endParaRPr lang="en-US"/>
        </a:p>
      </dgm:t>
    </dgm:pt>
    <dgm:pt modelId="{0A35285A-60FE-4348-A2CE-4EEBD3651DCD}" type="sibTrans" cxnId="{7AC16973-C264-44EA-BA2D-5371E5BC3D5A}">
      <dgm:prSet/>
      <dgm:spPr/>
      <dgm:t>
        <a:bodyPr/>
        <a:lstStyle/>
        <a:p>
          <a:endParaRPr lang="en-US"/>
        </a:p>
      </dgm:t>
    </dgm:pt>
    <dgm:pt modelId="{C6109EEC-7840-4383-B33A-A9D2232346C4}">
      <dgm:prSet/>
      <dgm:spPr/>
      <dgm:t>
        <a:bodyPr/>
        <a:lstStyle/>
        <a:p>
          <a:pPr>
            <a:buFont typeface="Arial" panose="020B0604020202020204" pitchFamily="34" charset="0"/>
            <a:buChar char="•"/>
          </a:pPr>
          <a:r>
            <a:rPr lang="en-US" dirty="0">
              <a:solidFill>
                <a:schemeClr val="bg1"/>
              </a:solidFill>
            </a:rPr>
            <a:t>Build relationships for collaboration</a:t>
          </a:r>
        </a:p>
      </dgm:t>
    </dgm:pt>
    <dgm:pt modelId="{33B2C370-2513-4141-8796-88CA72DE1694}" type="parTrans" cxnId="{AFF046CB-6BB1-451F-A495-F5CF15B32F92}">
      <dgm:prSet/>
      <dgm:spPr/>
      <dgm:t>
        <a:bodyPr/>
        <a:lstStyle/>
        <a:p>
          <a:endParaRPr lang="en-US"/>
        </a:p>
      </dgm:t>
    </dgm:pt>
    <dgm:pt modelId="{8CA027EC-121F-4CEC-8254-154C80638721}" type="sibTrans" cxnId="{AFF046CB-6BB1-451F-A495-F5CF15B32F92}">
      <dgm:prSet/>
      <dgm:spPr/>
      <dgm:t>
        <a:bodyPr/>
        <a:lstStyle/>
        <a:p>
          <a:endParaRPr lang="en-US"/>
        </a:p>
      </dgm:t>
    </dgm:pt>
    <dgm:pt modelId="{62BBF58E-AB54-419C-9415-3DF4447F01C6}">
      <dgm:prSet/>
      <dgm:spPr/>
      <dgm:t>
        <a:bodyPr/>
        <a:lstStyle/>
        <a:p>
          <a:pPr>
            <a:buFont typeface="Arial" panose="020B0604020202020204" pitchFamily="34" charset="0"/>
            <a:buChar char="•"/>
          </a:pPr>
          <a:r>
            <a:rPr lang="en-US" dirty="0">
              <a:solidFill>
                <a:schemeClr val="bg1"/>
              </a:solidFill>
            </a:rPr>
            <a:t>Respect diverse perspectives</a:t>
          </a:r>
        </a:p>
      </dgm:t>
    </dgm:pt>
    <dgm:pt modelId="{4999AF76-0BE6-4F29-BE3E-788773FAC0A0}" type="parTrans" cxnId="{78D34E38-233B-459D-835A-D8A59B6A5BEF}">
      <dgm:prSet/>
      <dgm:spPr/>
      <dgm:t>
        <a:bodyPr/>
        <a:lstStyle/>
        <a:p>
          <a:endParaRPr lang="en-US"/>
        </a:p>
      </dgm:t>
    </dgm:pt>
    <dgm:pt modelId="{F27F47BD-1C9D-48E4-ADEC-ABC6AAB7A1FE}" type="sibTrans" cxnId="{78D34E38-233B-459D-835A-D8A59B6A5BEF}">
      <dgm:prSet/>
      <dgm:spPr/>
      <dgm:t>
        <a:bodyPr/>
        <a:lstStyle/>
        <a:p>
          <a:endParaRPr lang="en-US"/>
        </a:p>
      </dgm:t>
    </dgm:pt>
    <dgm:pt modelId="{BF9F8754-DB2C-414D-99D8-DF4B9DCFAAF6}">
      <dgm:prSet/>
      <dgm:spPr/>
      <dgm:t>
        <a:bodyPr/>
        <a:lstStyle/>
        <a:p>
          <a:pPr>
            <a:buFont typeface="Arial" panose="020B0604020202020204" pitchFamily="34" charset="0"/>
            <a:buChar char="•"/>
          </a:pPr>
          <a:r>
            <a:rPr lang="en-US" dirty="0">
              <a:solidFill>
                <a:schemeClr val="bg1"/>
              </a:solidFill>
            </a:rPr>
            <a:t>Integrate strengths</a:t>
          </a:r>
        </a:p>
      </dgm:t>
    </dgm:pt>
    <dgm:pt modelId="{A2690D0A-0A85-441B-8EC7-21C5589EFF3C}" type="parTrans" cxnId="{29145325-0BB3-4A3C-AEE6-3EE41BEBE3A6}">
      <dgm:prSet/>
      <dgm:spPr/>
      <dgm:t>
        <a:bodyPr/>
        <a:lstStyle/>
        <a:p>
          <a:endParaRPr lang="en-US"/>
        </a:p>
      </dgm:t>
    </dgm:pt>
    <dgm:pt modelId="{E6B3DC0E-C53C-4378-99BC-C8AA047B105E}" type="sibTrans" cxnId="{29145325-0BB3-4A3C-AEE6-3EE41BEBE3A6}">
      <dgm:prSet/>
      <dgm:spPr/>
      <dgm:t>
        <a:bodyPr/>
        <a:lstStyle/>
        <a:p>
          <a:endParaRPr lang="en-US"/>
        </a:p>
      </dgm:t>
    </dgm:pt>
    <dgm:pt modelId="{BA5D0D83-D995-4665-92E6-86157B5B57F2}">
      <dgm:prSet custT="1"/>
      <dgm:spPr/>
      <dgm:t>
        <a:bodyPr/>
        <a:lstStyle/>
        <a:p>
          <a:pPr>
            <a:buNone/>
          </a:pPr>
          <a:r>
            <a:rPr lang="en-US" sz="1800" b="1"/>
            <a:t>Technology</a:t>
          </a:r>
        </a:p>
      </dgm:t>
    </dgm:pt>
    <dgm:pt modelId="{CB7F6AE8-89F0-4DEA-9217-F96D04B6FC50}" type="parTrans" cxnId="{3A327BB0-1AD4-4CDC-873B-4FB7FCB94FF0}">
      <dgm:prSet/>
      <dgm:spPr/>
      <dgm:t>
        <a:bodyPr/>
        <a:lstStyle/>
        <a:p>
          <a:endParaRPr lang="en-US"/>
        </a:p>
      </dgm:t>
    </dgm:pt>
    <dgm:pt modelId="{6F7EE711-22CA-40EB-9A6A-FA0D9210934C}" type="sibTrans" cxnId="{3A327BB0-1AD4-4CDC-873B-4FB7FCB94FF0}">
      <dgm:prSet/>
      <dgm:spPr/>
      <dgm:t>
        <a:bodyPr/>
        <a:lstStyle/>
        <a:p>
          <a:endParaRPr lang="en-US"/>
        </a:p>
      </dgm:t>
    </dgm:pt>
    <dgm:pt modelId="{C0143F32-6B81-4FC3-8096-C188EA79D04D}">
      <dgm:prSet/>
      <dgm:spPr/>
      <dgm:t>
        <a:bodyPr/>
        <a:lstStyle/>
        <a:p>
          <a:pPr>
            <a:buFont typeface="Arial" panose="020B0604020202020204" pitchFamily="34" charset="0"/>
            <a:buChar char="•"/>
          </a:pPr>
          <a:r>
            <a:rPr lang="en-US" dirty="0">
              <a:solidFill>
                <a:schemeClr val="bg1"/>
              </a:solidFill>
            </a:rPr>
            <a:t>Leverage technology</a:t>
          </a:r>
        </a:p>
      </dgm:t>
    </dgm:pt>
    <dgm:pt modelId="{58445BE0-8DB7-4604-8530-C23CF6275169}" type="parTrans" cxnId="{5AFB1E76-C223-4606-BDB8-00EDCF29C84E}">
      <dgm:prSet/>
      <dgm:spPr/>
      <dgm:t>
        <a:bodyPr/>
        <a:lstStyle/>
        <a:p>
          <a:endParaRPr lang="en-US"/>
        </a:p>
      </dgm:t>
    </dgm:pt>
    <dgm:pt modelId="{B03712AC-8638-4D23-82B8-5E35907560CA}" type="sibTrans" cxnId="{5AFB1E76-C223-4606-BDB8-00EDCF29C84E}">
      <dgm:prSet/>
      <dgm:spPr/>
      <dgm:t>
        <a:bodyPr/>
        <a:lstStyle/>
        <a:p>
          <a:endParaRPr lang="en-US"/>
        </a:p>
      </dgm:t>
    </dgm:pt>
    <dgm:pt modelId="{3D3E7F54-1901-44D9-840E-0AE8B048D297}">
      <dgm:prSet/>
      <dgm:spPr/>
      <dgm:t>
        <a:bodyPr/>
        <a:lstStyle/>
        <a:p>
          <a:pPr>
            <a:buFont typeface="Arial" panose="020B0604020202020204" pitchFamily="34" charset="0"/>
            <a:buChar char="•"/>
          </a:pPr>
          <a:r>
            <a:rPr lang="en-US" dirty="0">
              <a:solidFill>
                <a:schemeClr val="bg1"/>
              </a:solidFill>
            </a:rPr>
            <a:t>Adapt to new technologies</a:t>
          </a:r>
        </a:p>
      </dgm:t>
    </dgm:pt>
    <dgm:pt modelId="{E54074DA-60C9-430C-8736-776D38266F51}" type="parTrans" cxnId="{3A06C859-9C66-4830-B346-9606A8417FD0}">
      <dgm:prSet/>
      <dgm:spPr/>
      <dgm:t>
        <a:bodyPr/>
        <a:lstStyle/>
        <a:p>
          <a:endParaRPr lang="en-US"/>
        </a:p>
      </dgm:t>
    </dgm:pt>
    <dgm:pt modelId="{AE3DC920-272B-4CC9-8F3D-59E1EC133586}" type="sibTrans" cxnId="{3A06C859-9C66-4830-B346-9606A8417FD0}">
      <dgm:prSet/>
      <dgm:spPr/>
      <dgm:t>
        <a:bodyPr/>
        <a:lstStyle/>
        <a:p>
          <a:endParaRPr lang="en-US"/>
        </a:p>
      </dgm:t>
    </dgm:pt>
    <dgm:pt modelId="{2CF833DE-CAE8-4D83-94A8-F750751210B4}">
      <dgm:prSet/>
      <dgm:spPr/>
      <dgm:t>
        <a:bodyPr/>
        <a:lstStyle/>
        <a:p>
          <a:pPr>
            <a:buFont typeface="Arial" panose="020B0604020202020204" pitchFamily="34" charset="0"/>
            <a:buChar char="•"/>
          </a:pPr>
          <a:r>
            <a:rPr lang="en-US" dirty="0">
              <a:solidFill>
                <a:schemeClr val="bg1"/>
              </a:solidFill>
            </a:rPr>
            <a:t>Use technology ethically</a:t>
          </a:r>
        </a:p>
      </dgm:t>
    </dgm:pt>
    <dgm:pt modelId="{E1B73E90-4FED-4376-B548-65858CE4F4E4}" type="parTrans" cxnId="{06291BE4-5449-4359-ADF9-076F3B938C20}">
      <dgm:prSet/>
      <dgm:spPr/>
      <dgm:t>
        <a:bodyPr/>
        <a:lstStyle/>
        <a:p>
          <a:endParaRPr lang="en-US"/>
        </a:p>
      </dgm:t>
    </dgm:pt>
    <dgm:pt modelId="{7952AC55-A24F-4F76-9514-BF01B89B3DDB}" type="sibTrans" cxnId="{06291BE4-5449-4359-ADF9-076F3B938C20}">
      <dgm:prSet/>
      <dgm:spPr/>
      <dgm:t>
        <a:bodyPr/>
        <a:lstStyle/>
        <a:p>
          <a:endParaRPr lang="en-US"/>
        </a:p>
      </dgm:t>
    </dgm:pt>
    <dgm:pt modelId="{3EC33DD2-14CA-4176-8C8C-2F918673809A}" type="pres">
      <dgm:prSet presAssocID="{C6C5BEAC-D742-4C2B-A471-D61F59653ACD}" presName="linear" presStyleCnt="0">
        <dgm:presLayoutVars>
          <dgm:dir/>
          <dgm:animLvl val="lvl"/>
          <dgm:resizeHandles val="exact"/>
        </dgm:presLayoutVars>
      </dgm:prSet>
      <dgm:spPr/>
    </dgm:pt>
    <dgm:pt modelId="{2DAC4264-7B43-4933-9548-E7C610EEE28A}" type="pres">
      <dgm:prSet presAssocID="{790FEF36-7539-43F6-9360-8FAC55E6C42E}" presName="parentLin" presStyleCnt="0"/>
      <dgm:spPr/>
    </dgm:pt>
    <dgm:pt modelId="{5D934FE1-8C45-400C-BCA8-18533861479E}" type="pres">
      <dgm:prSet presAssocID="{790FEF36-7539-43F6-9360-8FAC55E6C42E}" presName="parentLeftMargin" presStyleLbl="node1" presStyleIdx="0" presStyleCnt="4"/>
      <dgm:spPr/>
    </dgm:pt>
    <dgm:pt modelId="{550E4550-7CC4-4C02-8C91-D0960BA934AC}" type="pres">
      <dgm:prSet presAssocID="{790FEF36-7539-43F6-9360-8FAC55E6C42E}" presName="parentText" presStyleLbl="node1" presStyleIdx="0" presStyleCnt="4">
        <dgm:presLayoutVars>
          <dgm:chMax val="0"/>
          <dgm:bulletEnabled val="1"/>
        </dgm:presLayoutVars>
      </dgm:prSet>
      <dgm:spPr/>
    </dgm:pt>
    <dgm:pt modelId="{E221FC16-5DA0-4E33-A84B-C9FD8E4F4FF6}" type="pres">
      <dgm:prSet presAssocID="{790FEF36-7539-43F6-9360-8FAC55E6C42E}" presName="negativeSpace" presStyleCnt="0"/>
      <dgm:spPr/>
    </dgm:pt>
    <dgm:pt modelId="{DFDC623F-335F-4613-9FD2-081207F408EA}" type="pres">
      <dgm:prSet presAssocID="{790FEF36-7539-43F6-9360-8FAC55E6C42E}" presName="childText" presStyleLbl="conFgAcc1" presStyleIdx="0" presStyleCnt="4">
        <dgm:presLayoutVars>
          <dgm:bulletEnabled val="1"/>
        </dgm:presLayoutVars>
      </dgm:prSet>
      <dgm:spPr/>
    </dgm:pt>
    <dgm:pt modelId="{90684771-1E2D-4279-9BFB-A2BDB6A8CC31}" type="pres">
      <dgm:prSet presAssocID="{6FB2271F-F03A-4649-B71B-6789BDD85BF0}" presName="spaceBetweenRectangles" presStyleCnt="0"/>
      <dgm:spPr/>
    </dgm:pt>
    <dgm:pt modelId="{647FA94D-FDAF-4943-91FA-FCA1F96DBB96}" type="pres">
      <dgm:prSet presAssocID="{7DB24E0C-288B-4ADC-BB1B-5DE8E08581E7}" presName="parentLin" presStyleCnt="0"/>
      <dgm:spPr/>
    </dgm:pt>
    <dgm:pt modelId="{FEC5C5E2-DEEE-46AD-8C69-F8038C903568}" type="pres">
      <dgm:prSet presAssocID="{7DB24E0C-288B-4ADC-BB1B-5DE8E08581E7}" presName="parentLeftMargin" presStyleLbl="node1" presStyleIdx="0" presStyleCnt="4"/>
      <dgm:spPr/>
    </dgm:pt>
    <dgm:pt modelId="{CE230ADF-E056-4EC7-9EF3-AE973E377F4A}" type="pres">
      <dgm:prSet presAssocID="{7DB24E0C-288B-4ADC-BB1B-5DE8E08581E7}" presName="parentText" presStyleLbl="node1" presStyleIdx="1" presStyleCnt="4">
        <dgm:presLayoutVars>
          <dgm:chMax val="0"/>
          <dgm:bulletEnabled val="1"/>
        </dgm:presLayoutVars>
      </dgm:prSet>
      <dgm:spPr/>
    </dgm:pt>
    <dgm:pt modelId="{1ED952C8-06E2-4701-BEFA-BA6AE14E7206}" type="pres">
      <dgm:prSet presAssocID="{7DB24E0C-288B-4ADC-BB1B-5DE8E08581E7}" presName="negativeSpace" presStyleCnt="0"/>
      <dgm:spPr/>
    </dgm:pt>
    <dgm:pt modelId="{8D4704CE-21AB-448A-AEB6-ED9DA411FD92}" type="pres">
      <dgm:prSet presAssocID="{7DB24E0C-288B-4ADC-BB1B-5DE8E08581E7}" presName="childText" presStyleLbl="conFgAcc1" presStyleIdx="1" presStyleCnt="4">
        <dgm:presLayoutVars>
          <dgm:bulletEnabled val="1"/>
        </dgm:presLayoutVars>
      </dgm:prSet>
      <dgm:spPr/>
    </dgm:pt>
    <dgm:pt modelId="{0B530A7E-BC3F-4A98-B62C-572186AF65EB}" type="pres">
      <dgm:prSet presAssocID="{65CE8AB2-2476-4D71-AA9B-3E9F72261C21}" presName="spaceBetweenRectangles" presStyleCnt="0"/>
      <dgm:spPr/>
    </dgm:pt>
    <dgm:pt modelId="{2AECD01B-6C54-4E82-B459-A30C0FBF8258}" type="pres">
      <dgm:prSet presAssocID="{045AC270-B409-4BE1-AC59-859D1D67FD8F}" presName="parentLin" presStyleCnt="0"/>
      <dgm:spPr/>
    </dgm:pt>
    <dgm:pt modelId="{237A8ACD-10EF-496C-8C7D-6CDEC31D7FE5}" type="pres">
      <dgm:prSet presAssocID="{045AC270-B409-4BE1-AC59-859D1D67FD8F}" presName="parentLeftMargin" presStyleLbl="node1" presStyleIdx="1" presStyleCnt="4"/>
      <dgm:spPr/>
    </dgm:pt>
    <dgm:pt modelId="{62CE5C65-75E4-4E23-9FCF-727A2F0688AE}" type="pres">
      <dgm:prSet presAssocID="{045AC270-B409-4BE1-AC59-859D1D67FD8F}" presName="parentText" presStyleLbl="node1" presStyleIdx="2" presStyleCnt="4">
        <dgm:presLayoutVars>
          <dgm:chMax val="0"/>
          <dgm:bulletEnabled val="1"/>
        </dgm:presLayoutVars>
      </dgm:prSet>
      <dgm:spPr/>
    </dgm:pt>
    <dgm:pt modelId="{FB640683-F39C-4060-874A-897A0E7C100E}" type="pres">
      <dgm:prSet presAssocID="{045AC270-B409-4BE1-AC59-859D1D67FD8F}" presName="negativeSpace" presStyleCnt="0"/>
      <dgm:spPr/>
    </dgm:pt>
    <dgm:pt modelId="{23A5B410-587B-4C0B-9994-558F3D009575}" type="pres">
      <dgm:prSet presAssocID="{045AC270-B409-4BE1-AC59-859D1D67FD8F}" presName="childText" presStyleLbl="conFgAcc1" presStyleIdx="2" presStyleCnt="4">
        <dgm:presLayoutVars>
          <dgm:bulletEnabled val="1"/>
        </dgm:presLayoutVars>
      </dgm:prSet>
      <dgm:spPr/>
    </dgm:pt>
    <dgm:pt modelId="{B6D0E967-84D5-4506-87AA-A399145CDBBE}" type="pres">
      <dgm:prSet presAssocID="{0A35285A-60FE-4348-A2CE-4EEBD3651DCD}" presName="spaceBetweenRectangles" presStyleCnt="0"/>
      <dgm:spPr/>
    </dgm:pt>
    <dgm:pt modelId="{DB50B559-6ECF-471C-A6BC-82D1638841AB}" type="pres">
      <dgm:prSet presAssocID="{BA5D0D83-D995-4665-92E6-86157B5B57F2}" presName="parentLin" presStyleCnt="0"/>
      <dgm:spPr/>
    </dgm:pt>
    <dgm:pt modelId="{64209393-4ACA-41FC-A4B5-B484D2AFB659}" type="pres">
      <dgm:prSet presAssocID="{BA5D0D83-D995-4665-92E6-86157B5B57F2}" presName="parentLeftMargin" presStyleLbl="node1" presStyleIdx="2" presStyleCnt="4"/>
      <dgm:spPr/>
    </dgm:pt>
    <dgm:pt modelId="{B319B136-F98D-4665-A7DD-46AA7D9A1916}" type="pres">
      <dgm:prSet presAssocID="{BA5D0D83-D995-4665-92E6-86157B5B57F2}" presName="parentText" presStyleLbl="node1" presStyleIdx="3" presStyleCnt="4">
        <dgm:presLayoutVars>
          <dgm:chMax val="0"/>
          <dgm:bulletEnabled val="1"/>
        </dgm:presLayoutVars>
      </dgm:prSet>
      <dgm:spPr/>
    </dgm:pt>
    <dgm:pt modelId="{90739ED4-F21B-4E75-9C58-4D9350EC9004}" type="pres">
      <dgm:prSet presAssocID="{BA5D0D83-D995-4665-92E6-86157B5B57F2}" presName="negativeSpace" presStyleCnt="0"/>
      <dgm:spPr/>
    </dgm:pt>
    <dgm:pt modelId="{D008B41E-0495-40B0-B220-FD569346AA72}" type="pres">
      <dgm:prSet presAssocID="{BA5D0D83-D995-4665-92E6-86157B5B57F2}" presName="childText" presStyleLbl="conFgAcc1" presStyleIdx="3" presStyleCnt="4">
        <dgm:presLayoutVars>
          <dgm:bulletEnabled val="1"/>
        </dgm:presLayoutVars>
      </dgm:prSet>
      <dgm:spPr/>
    </dgm:pt>
  </dgm:ptLst>
  <dgm:cxnLst>
    <dgm:cxn modelId="{6636220C-3EFA-4504-A4BD-EC91E995ECC5}" type="presOf" srcId="{6EBE3767-3B08-4D23-AB25-A21038936E83}" destId="{8D4704CE-21AB-448A-AEB6-ED9DA411FD92}" srcOrd="0" destOrd="2" presId="urn:microsoft.com/office/officeart/2005/8/layout/list1"/>
    <dgm:cxn modelId="{1B759224-B0C8-428A-A8A8-7DE1FA061085}" srcId="{790FEF36-7539-43F6-9360-8FAC55E6C42E}" destId="{C16A710D-298F-41D0-A849-E821D6397221}" srcOrd="0" destOrd="0" parTransId="{A8611F7E-6553-4FB3-951B-0AAEA45BFAA6}" sibTransId="{37B78258-6B53-4A0F-B94D-5EA8C44DFCF5}"/>
    <dgm:cxn modelId="{29145325-0BB3-4A3C-AEE6-3EE41BEBE3A6}" srcId="{045AC270-B409-4BE1-AC59-859D1D67FD8F}" destId="{BF9F8754-DB2C-414D-99D8-DF4B9DCFAAF6}" srcOrd="2" destOrd="0" parTransId="{A2690D0A-0A85-441B-8EC7-21C5589EFF3C}" sibTransId="{E6B3DC0E-C53C-4378-99BC-C8AA047B105E}"/>
    <dgm:cxn modelId="{216A862A-C10D-4D08-BC00-91D70AB9A69C}" type="presOf" srcId="{BF9F8754-DB2C-414D-99D8-DF4B9DCFAAF6}" destId="{23A5B410-587B-4C0B-9994-558F3D009575}" srcOrd="0" destOrd="2" presId="urn:microsoft.com/office/officeart/2005/8/layout/list1"/>
    <dgm:cxn modelId="{CBC9702F-0D53-497B-A658-5879C4F2E0B4}" type="presOf" srcId="{7DB24E0C-288B-4ADC-BB1B-5DE8E08581E7}" destId="{FEC5C5E2-DEEE-46AD-8C69-F8038C903568}" srcOrd="0" destOrd="0" presId="urn:microsoft.com/office/officeart/2005/8/layout/list1"/>
    <dgm:cxn modelId="{306C5933-3BC0-4CD5-8C67-73B1BBB2AED5}" type="presOf" srcId="{3D3E7F54-1901-44D9-840E-0AE8B048D297}" destId="{D008B41E-0495-40B0-B220-FD569346AA72}" srcOrd="0" destOrd="1" presId="urn:microsoft.com/office/officeart/2005/8/layout/list1"/>
    <dgm:cxn modelId="{9A690B35-A6B9-42F1-ACA1-2ACEA743DA0D}" type="presOf" srcId="{045AC270-B409-4BE1-AC59-859D1D67FD8F}" destId="{62CE5C65-75E4-4E23-9FCF-727A2F0688AE}" srcOrd="1" destOrd="0" presId="urn:microsoft.com/office/officeart/2005/8/layout/list1"/>
    <dgm:cxn modelId="{78D34E38-233B-459D-835A-D8A59B6A5BEF}" srcId="{045AC270-B409-4BE1-AC59-859D1D67FD8F}" destId="{62BBF58E-AB54-419C-9415-3DF4447F01C6}" srcOrd="1" destOrd="0" parTransId="{4999AF76-0BE6-4F29-BE3E-788773FAC0A0}" sibTransId="{F27F47BD-1C9D-48E4-ADEC-ABC6AAB7A1FE}"/>
    <dgm:cxn modelId="{E047BB62-B9B7-48C3-9719-E605A0E8A4C8}" srcId="{C6C5BEAC-D742-4C2B-A471-D61F59653ACD}" destId="{7DB24E0C-288B-4ADC-BB1B-5DE8E08581E7}" srcOrd="1" destOrd="0" parTransId="{9CD3DB3A-CA8A-420C-8C87-7EA65AC7AFD5}" sibTransId="{65CE8AB2-2476-4D71-AA9B-3E9F72261C21}"/>
    <dgm:cxn modelId="{4C42B248-6010-4D71-9B77-A8604DEAA664}" type="presOf" srcId="{BA5D0D83-D995-4665-92E6-86157B5B57F2}" destId="{64209393-4ACA-41FC-A4B5-B484D2AFB659}" srcOrd="0" destOrd="0" presId="urn:microsoft.com/office/officeart/2005/8/layout/list1"/>
    <dgm:cxn modelId="{EB8C104A-6AA4-4147-9AE0-257A90EE99B5}" srcId="{7DB24E0C-288B-4ADC-BB1B-5DE8E08581E7}" destId="{9B2B4BEE-6967-40D7-AB84-CF9F4576E2E4}" srcOrd="1" destOrd="0" parTransId="{F5FEE995-15E4-4BAA-A656-E84623BDE9CB}" sibTransId="{0F51A627-7160-4FA1-832D-A46A5BC0FD5C}"/>
    <dgm:cxn modelId="{8D61A24C-454F-4E4E-B4A8-CE76DCBEB7C1}" type="presOf" srcId="{790FEF36-7539-43F6-9360-8FAC55E6C42E}" destId="{550E4550-7CC4-4C02-8C91-D0960BA934AC}" srcOrd="1" destOrd="0" presId="urn:microsoft.com/office/officeart/2005/8/layout/list1"/>
    <dgm:cxn modelId="{A6D8A96C-7440-4392-A3C8-7D6866C75508}" type="presOf" srcId="{62BBF58E-AB54-419C-9415-3DF4447F01C6}" destId="{23A5B410-587B-4C0B-9994-558F3D009575}" srcOrd="0" destOrd="1" presId="urn:microsoft.com/office/officeart/2005/8/layout/list1"/>
    <dgm:cxn modelId="{98CFB64D-5DDB-49D6-8D27-F9B7DEAA3F3C}" type="presOf" srcId="{790FEF36-7539-43F6-9360-8FAC55E6C42E}" destId="{5D934FE1-8C45-400C-BCA8-18533861479E}" srcOrd="0" destOrd="0" presId="urn:microsoft.com/office/officeart/2005/8/layout/list1"/>
    <dgm:cxn modelId="{C933AB51-A883-4FC1-A7BF-0A8138FB795F}" srcId="{7DB24E0C-288B-4ADC-BB1B-5DE8E08581E7}" destId="{6EBE3767-3B08-4D23-AB25-A21038936E83}" srcOrd="2" destOrd="0" parTransId="{B1EC23A3-35B4-4D54-9CEB-DBF8A72F5989}" sibTransId="{E780DB12-AE05-4B20-BD53-C9C50B5B7FB4}"/>
    <dgm:cxn modelId="{7AC16973-C264-44EA-BA2D-5371E5BC3D5A}" srcId="{C6C5BEAC-D742-4C2B-A471-D61F59653ACD}" destId="{045AC270-B409-4BE1-AC59-859D1D67FD8F}" srcOrd="2" destOrd="0" parTransId="{29FE25B5-AE5D-4055-86E4-CC85D7AD41EF}" sibTransId="{0A35285A-60FE-4348-A2CE-4EEBD3651DCD}"/>
    <dgm:cxn modelId="{5AFB1E76-C223-4606-BDB8-00EDCF29C84E}" srcId="{BA5D0D83-D995-4665-92E6-86157B5B57F2}" destId="{C0143F32-6B81-4FC3-8096-C188EA79D04D}" srcOrd="0" destOrd="0" parTransId="{58445BE0-8DB7-4604-8530-C23CF6275169}" sibTransId="{B03712AC-8638-4D23-82B8-5E35907560CA}"/>
    <dgm:cxn modelId="{781B6277-F396-40D1-A83E-45E2E525E726}" type="presOf" srcId="{BA5D0D83-D995-4665-92E6-86157B5B57F2}" destId="{B319B136-F98D-4665-A7DD-46AA7D9A1916}" srcOrd="1" destOrd="0" presId="urn:microsoft.com/office/officeart/2005/8/layout/list1"/>
    <dgm:cxn modelId="{3A06C859-9C66-4830-B346-9606A8417FD0}" srcId="{BA5D0D83-D995-4665-92E6-86157B5B57F2}" destId="{3D3E7F54-1901-44D9-840E-0AE8B048D297}" srcOrd="1" destOrd="0" parTransId="{E54074DA-60C9-430C-8736-776D38266F51}" sibTransId="{AE3DC920-272B-4CC9-8F3D-59E1EC133586}"/>
    <dgm:cxn modelId="{521C237E-425E-428D-A1BA-71AF5C56DBF0}" type="presOf" srcId="{9B2B4BEE-6967-40D7-AB84-CF9F4576E2E4}" destId="{8D4704CE-21AB-448A-AEB6-ED9DA411FD92}" srcOrd="0" destOrd="1" presId="urn:microsoft.com/office/officeart/2005/8/layout/list1"/>
    <dgm:cxn modelId="{A2A8FA80-4313-4BE4-9837-97AF40261D58}" type="presOf" srcId="{C0143F32-6B81-4FC3-8096-C188EA79D04D}" destId="{D008B41E-0495-40B0-B220-FD569346AA72}" srcOrd="0" destOrd="0" presId="urn:microsoft.com/office/officeart/2005/8/layout/list1"/>
    <dgm:cxn modelId="{FD2CC583-31C8-4894-A7E5-0EEBA634F13F}" type="presOf" srcId="{045AC270-B409-4BE1-AC59-859D1D67FD8F}" destId="{237A8ACD-10EF-496C-8C7D-6CDEC31D7FE5}" srcOrd="0" destOrd="0" presId="urn:microsoft.com/office/officeart/2005/8/layout/list1"/>
    <dgm:cxn modelId="{2C80658D-8AE8-471C-A140-FF481B61FB47}" type="presOf" srcId="{C6C5BEAC-D742-4C2B-A471-D61F59653ACD}" destId="{3EC33DD2-14CA-4176-8C8C-2F918673809A}" srcOrd="0" destOrd="0" presId="urn:microsoft.com/office/officeart/2005/8/layout/list1"/>
    <dgm:cxn modelId="{B6D96896-A0D5-4707-8693-7530D6594025}" srcId="{790FEF36-7539-43F6-9360-8FAC55E6C42E}" destId="{71E325FA-2791-4D1F-89C3-19ABF1B5E68D}" srcOrd="1" destOrd="0" parTransId="{3FE1F4BE-2F1B-4AFD-A1D3-1A2EA2EDA3C0}" sibTransId="{11AF0F1C-29EB-46DB-866B-FA0998914A2F}"/>
    <dgm:cxn modelId="{53A5B89C-1793-46ED-BD2E-AA82243ECB05}" type="presOf" srcId="{7DB24E0C-288B-4ADC-BB1B-5DE8E08581E7}" destId="{CE230ADF-E056-4EC7-9EF3-AE973E377F4A}" srcOrd="1" destOrd="0" presId="urn:microsoft.com/office/officeart/2005/8/layout/list1"/>
    <dgm:cxn modelId="{B4AACB9D-3944-4365-907C-DDD9897F0655}" srcId="{7DB24E0C-288B-4ADC-BB1B-5DE8E08581E7}" destId="{8EE530D5-F3E8-44DE-B26F-2A9B015404CB}" srcOrd="0" destOrd="0" parTransId="{8129BF2E-14AC-49CD-AF14-0D1009245B4F}" sibTransId="{8583238B-A9AD-4497-AE2C-6EBA16127C6A}"/>
    <dgm:cxn modelId="{6BD6A7A1-D301-4C33-BD0A-FE0E597A9560}" type="presOf" srcId="{429B709D-B64A-4DDC-B157-743B53B3F614}" destId="{DFDC623F-335F-4613-9FD2-081207F408EA}" srcOrd="0" destOrd="2" presId="urn:microsoft.com/office/officeart/2005/8/layout/list1"/>
    <dgm:cxn modelId="{74441BA2-5208-48A9-A3BA-80661823DFD0}" srcId="{C6C5BEAC-D742-4C2B-A471-D61F59653ACD}" destId="{790FEF36-7539-43F6-9360-8FAC55E6C42E}" srcOrd="0" destOrd="0" parTransId="{876E7C27-118A-4FBB-9E86-AAA346C76B81}" sibTransId="{6FB2271F-F03A-4649-B71B-6789BDD85BF0}"/>
    <dgm:cxn modelId="{51464EA2-138C-442F-8035-03DD750FF1E8}" type="presOf" srcId="{8EE530D5-F3E8-44DE-B26F-2A9B015404CB}" destId="{8D4704CE-21AB-448A-AEB6-ED9DA411FD92}" srcOrd="0" destOrd="0" presId="urn:microsoft.com/office/officeart/2005/8/layout/list1"/>
    <dgm:cxn modelId="{3A327BB0-1AD4-4CDC-873B-4FB7FCB94FF0}" srcId="{C6C5BEAC-D742-4C2B-A471-D61F59653ACD}" destId="{BA5D0D83-D995-4665-92E6-86157B5B57F2}" srcOrd="3" destOrd="0" parTransId="{CB7F6AE8-89F0-4DEA-9217-F96D04B6FC50}" sibTransId="{6F7EE711-22CA-40EB-9A6A-FA0D9210934C}"/>
    <dgm:cxn modelId="{E9F1ABB2-51A0-4FBA-AC64-FAF0CB2420FA}" type="presOf" srcId="{C6109EEC-7840-4383-B33A-A9D2232346C4}" destId="{23A5B410-587B-4C0B-9994-558F3D009575}" srcOrd="0" destOrd="0" presId="urn:microsoft.com/office/officeart/2005/8/layout/list1"/>
    <dgm:cxn modelId="{391CE9B2-7C3E-4E84-8B96-A2BF090A768D}" srcId="{790FEF36-7539-43F6-9360-8FAC55E6C42E}" destId="{429B709D-B64A-4DDC-B157-743B53B3F614}" srcOrd="2" destOrd="0" parTransId="{CFF84E0A-642A-429B-80C4-93BBB860A3AC}" sibTransId="{7082A0AE-6B9D-425D-9397-1C539C78B5E4}"/>
    <dgm:cxn modelId="{F082F7CA-DA9F-4243-8A4A-B015F366FD6D}" type="presOf" srcId="{C16A710D-298F-41D0-A849-E821D6397221}" destId="{DFDC623F-335F-4613-9FD2-081207F408EA}" srcOrd="0" destOrd="0" presId="urn:microsoft.com/office/officeart/2005/8/layout/list1"/>
    <dgm:cxn modelId="{AFF046CB-6BB1-451F-A495-F5CF15B32F92}" srcId="{045AC270-B409-4BE1-AC59-859D1D67FD8F}" destId="{C6109EEC-7840-4383-B33A-A9D2232346C4}" srcOrd="0" destOrd="0" parTransId="{33B2C370-2513-4141-8796-88CA72DE1694}" sibTransId="{8CA027EC-121F-4CEC-8254-154C80638721}"/>
    <dgm:cxn modelId="{806379D5-B09C-4540-AD0A-D17FC1CE15EE}" type="presOf" srcId="{2CF833DE-CAE8-4D83-94A8-F750751210B4}" destId="{D008B41E-0495-40B0-B220-FD569346AA72}" srcOrd="0" destOrd="2" presId="urn:microsoft.com/office/officeart/2005/8/layout/list1"/>
    <dgm:cxn modelId="{06291BE4-5449-4359-ADF9-076F3B938C20}" srcId="{BA5D0D83-D995-4665-92E6-86157B5B57F2}" destId="{2CF833DE-CAE8-4D83-94A8-F750751210B4}" srcOrd="2" destOrd="0" parTransId="{E1B73E90-4FED-4376-B548-65858CE4F4E4}" sibTransId="{7952AC55-A24F-4F76-9514-BF01B89B3DDB}"/>
    <dgm:cxn modelId="{B4D897EE-992A-4756-903E-C181CD17407B}" type="presOf" srcId="{71E325FA-2791-4D1F-89C3-19ABF1B5E68D}" destId="{DFDC623F-335F-4613-9FD2-081207F408EA}" srcOrd="0" destOrd="1" presId="urn:microsoft.com/office/officeart/2005/8/layout/list1"/>
    <dgm:cxn modelId="{CD67F3D1-585F-4772-B8AE-A5BDB4EACD71}" type="presParOf" srcId="{3EC33DD2-14CA-4176-8C8C-2F918673809A}" destId="{2DAC4264-7B43-4933-9548-E7C610EEE28A}" srcOrd="0" destOrd="0" presId="urn:microsoft.com/office/officeart/2005/8/layout/list1"/>
    <dgm:cxn modelId="{10B5A8E0-0A11-4B84-9ADE-7A0E69F3D4ED}" type="presParOf" srcId="{2DAC4264-7B43-4933-9548-E7C610EEE28A}" destId="{5D934FE1-8C45-400C-BCA8-18533861479E}" srcOrd="0" destOrd="0" presId="urn:microsoft.com/office/officeart/2005/8/layout/list1"/>
    <dgm:cxn modelId="{FB10B224-608A-4DA8-A0F2-44083E5094EA}" type="presParOf" srcId="{2DAC4264-7B43-4933-9548-E7C610EEE28A}" destId="{550E4550-7CC4-4C02-8C91-D0960BA934AC}" srcOrd="1" destOrd="0" presId="urn:microsoft.com/office/officeart/2005/8/layout/list1"/>
    <dgm:cxn modelId="{68F560E9-6523-47F6-A9D1-701E11567BBF}" type="presParOf" srcId="{3EC33DD2-14CA-4176-8C8C-2F918673809A}" destId="{E221FC16-5DA0-4E33-A84B-C9FD8E4F4FF6}" srcOrd="1" destOrd="0" presId="urn:microsoft.com/office/officeart/2005/8/layout/list1"/>
    <dgm:cxn modelId="{DF74215F-5DC5-49EB-A1F4-13342DCED0AC}" type="presParOf" srcId="{3EC33DD2-14CA-4176-8C8C-2F918673809A}" destId="{DFDC623F-335F-4613-9FD2-081207F408EA}" srcOrd="2" destOrd="0" presId="urn:microsoft.com/office/officeart/2005/8/layout/list1"/>
    <dgm:cxn modelId="{1FE99C6B-5B08-44D3-A10E-1312366F2B5E}" type="presParOf" srcId="{3EC33DD2-14CA-4176-8C8C-2F918673809A}" destId="{90684771-1E2D-4279-9BFB-A2BDB6A8CC31}" srcOrd="3" destOrd="0" presId="urn:microsoft.com/office/officeart/2005/8/layout/list1"/>
    <dgm:cxn modelId="{A586656F-3211-418A-BADB-8D4BFDAC3C77}" type="presParOf" srcId="{3EC33DD2-14CA-4176-8C8C-2F918673809A}" destId="{647FA94D-FDAF-4943-91FA-FCA1F96DBB96}" srcOrd="4" destOrd="0" presId="urn:microsoft.com/office/officeart/2005/8/layout/list1"/>
    <dgm:cxn modelId="{2963F6DD-3B05-4765-A582-55BAE2A25EF7}" type="presParOf" srcId="{647FA94D-FDAF-4943-91FA-FCA1F96DBB96}" destId="{FEC5C5E2-DEEE-46AD-8C69-F8038C903568}" srcOrd="0" destOrd="0" presId="urn:microsoft.com/office/officeart/2005/8/layout/list1"/>
    <dgm:cxn modelId="{D3916DA4-9E12-4CDC-851C-A1BBEBF6E38A}" type="presParOf" srcId="{647FA94D-FDAF-4943-91FA-FCA1F96DBB96}" destId="{CE230ADF-E056-4EC7-9EF3-AE973E377F4A}" srcOrd="1" destOrd="0" presId="urn:microsoft.com/office/officeart/2005/8/layout/list1"/>
    <dgm:cxn modelId="{BEE3022C-9509-444A-B451-46DE4ADBA238}" type="presParOf" srcId="{3EC33DD2-14CA-4176-8C8C-2F918673809A}" destId="{1ED952C8-06E2-4701-BEFA-BA6AE14E7206}" srcOrd="5" destOrd="0" presId="urn:microsoft.com/office/officeart/2005/8/layout/list1"/>
    <dgm:cxn modelId="{87CF3E8E-60C4-4770-9CD3-F789F72B2227}" type="presParOf" srcId="{3EC33DD2-14CA-4176-8C8C-2F918673809A}" destId="{8D4704CE-21AB-448A-AEB6-ED9DA411FD92}" srcOrd="6" destOrd="0" presId="urn:microsoft.com/office/officeart/2005/8/layout/list1"/>
    <dgm:cxn modelId="{FEC1068E-1F83-47AA-A444-E88551AC9503}" type="presParOf" srcId="{3EC33DD2-14CA-4176-8C8C-2F918673809A}" destId="{0B530A7E-BC3F-4A98-B62C-572186AF65EB}" srcOrd="7" destOrd="0" presId="urn:microsoft.com/office/officeart/2005/8/layout/list1"/>
    <dgm:cxn modelId="{B12F9739-3E03-434E-85D5-28D2AAA52A93}" type="presParOf" srcId="{3EC33DD2-14CA-4176-8C8C-2F918673809A}" destId="{2AECD01B-6C54-4E82-B459-A30C0FBF8258}" srcOrd="8" destOrd="0" presId="urn:microsoft.com/office/officeart/2005/8/layout/list1"/>
    <dgm:cxn modelId="{AF61FE0F-AF5F-4B9E-B21D-E9825A70AC5B}" type="presParOf" srcId="{2AECD01B-6C54-4E82-B459-A30C0FBF8258}" destId="{237A8ACD-10EF-496C-8C7D-6CDEC31D7FE5}" srcOrd="0" destOrd="0" presId="urn:microsoft.com/office/officeart/2005/8/layout/list1"/>
    <dgm:cxn modelId="{FF67C497-DD1B-444B-8A70-65BBC84594B3}" type="presParOf" srcId="{2AECD01B-6C54-4E82-B459-A30C0FBF8258}" destId="{62CE5C65-75E4-4E23-9FCF-727A2F0688AE}" srcOrd="1" destOrd="0" presId="urn:microsoft.com/office/officeart/2005/8/layout/list1"/>
    <dgm:cxn modelId="{EE7C11D2-29DE-4051-B98A-AE9210C5284B}" type="presParOf" srcId="{3EC33DD2-14CA-4176-8C8C-2F918673809A}" destId="{FB640683-F39C-4060-874A-897A0E7C100E}" srcOrd="9" destOrd="0" presId="urn:microsoft.com/office/officeart/2005/8/layout/list1"/>
    <dgm:cxn modelId="{E70AF861-DC61-4A92-8B61-7CDF5E4E1322}" type="presParOf" srcId="{3EC33DD2-14CA-4176-8C8C-2F918673809A}" destId="{23A5B410-587B-4C0B-9994-558F3D009575}" srcOrd="10" destOrd="0" presId="urn:microsoft.com/office/officeart/2005/8/layout/list1"/>
    <dgm:cxn modelId="{DECAD284-1DA4-4785-BE58-127B4E97E826}" type="presParOf" srcId="{3EC33DD2-14CA-4176-8C8C-2F918673809A}" destId="{B6D0E967-84D5-4506-87AA-A399145CDBBE}" srcOrd="11" destOrd="0" presId="urn:microsoft.com/office/officeart/2005/8/layout/list1"/>
    <dgm:cxn modelId="{69CAFF23-579F-4241-B29E-76D865432979}" type="presParOf" srcId="{3EC33DD2-14CA-4176-8C8C-2F918673809A}" destId="{DB50B559-6ECF-471C-A6BC-82D1638841AB}" srcOrd="12" destOrd="0" presId="urn:microsoft.com/office/officeart/2005/8/layout/list1"/>
    <dgm:cxn modelId="{09981B72-9482-4D31-B570-FE98797DA9A1}" type="presParOf" srcId="{DB50B559-6ECF-471C-A6BC-82D1638841AB}" destId="{64209393-4ACA-41FC-A4B5-B484D2AFB659}" srcOrd="0" destOrd="0" presId="urn:microsoft.com/office/officeart/2005/8/layout/list1"/>
    <dgm:cxn modelId="{CCDC1FD9-DB53-4313-A294-22CB1AAD12AA}" type="presParOf" srcId="{DB50B559-6ECF-471C-A6BC-82D1638841AB}" destId="{B319B136-F98D-4665-A7DD-46AA7D9A1916}" srcOrd="1" destOrd="0" presId="urn:microsoft.com/office/officeart/2005/8/layout/list1"/>
    <dgm:cxn modelId="{D813946A-2F3D-447D-A62D-6F10ABD7F442}" type="presParOf" srcId="{3EC33DD2-14CA-4176-8C8C-2F918673809A}" destId="{90739ED4-F21B-4E75-9C58-4D9350EC9004}" srcOrd="13" destOrd="0" presId="urn:microsoft.com/office/officeart/2005/8/layout/list1"/>
    <dgm:cxn modelId="{349F097E-93D9-4403-BFE3-C4B1C5C8CEB9}" type="presParOf" srcId="{3EC33DD2-14CA-4176-8C8C-2F918673809A}" destId="{D008B41E-0495-40B0-B220-FD569346AA72}"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45A006-49B7-4951-AE98-B91D4713F7C8}"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US"/>
        </a:p>
      </dgm:t>
    </dgm:pt>
    <dgm:pt modelId="{8EE40D17-741B-437A-A56B-A64159F699CF}">
      <dgm:prSet phldrT="[Text]"/>
      <dgm:spPr/>
      <dgm:t>
        <a:bodyPr/>
        <a:lstStyle/>
        <a:p>
          <a:r>
            <a:rPr lang="en-US"/>
            <a:t>CULTURAL KNOWLEDGE</a:t>
          </a:r>
        </a:p>
      </dgm:t>
    </dgm:pt>
    <dgm:pt modelId="{FB4EEB3F-A6DA-4A50-B8A0-18CD688D995D}" type="parTrans" cxnId="{7A525ABC-5EC8-44A3-ADEA-038C05C5F715}">
      <dgm:prSet/>
      <dgm:spPr/>
      <dgm:t>
        <a:bodyPr/>
        <a:lstStyle/>
        <a:p>
          <a:endParaRPr lang="en-US"/>
        </a:p>
      </dgm:t>
    </dgm:pt>
    <dgm:pt modelId="{FE555006-A77D-41CF-8962-7980A9D08F99}" type="sibTrans" cxnId="{7A525ABC-5EC8-44A3-ADEA-038C05C5F71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FFF7D44-8C93-489D-8EA5-254E3ACF7064}">
      <dgm:prSet phldrT="[Text]"/>
      <dgm:spPr/>
      <dgm:t>
        <a:bodyPr/>
        <a:lstStyle/>
        <a:p>
          <a:r>
            <a:rPr lang="en-US"/>
            <a:t>CROSS-CULTURAL EXPERIENCE</a:t>
          </a:r>
        </a:p>
      </dgm:t>
    </dgm:pt>
    <dgm:pt modelId="{430C0C1D-7167-4B57-8DB1-3A8C20D2F3FD}" type="parTrans" cxnId="{899D86D9-1341-439E-AE56-9C0FD3E3703C}">
      <dgm:prSet/>
      <dgm:spPr/>
      <dgm:t>
        <a:bodyPr/>
        <a:lstStyle/>
        <a:p>
          <a:endParaRPr lang="en-US"/>
        </a:p>
      </dgm:t>
    </dgm:pt>
    <dgm:pt modelId="{2CC84F4D-0573-4E0F-81E7-FCED59504F4F}" type="sibTrans" cxnId="{899D86D9-1341-439E-AE56-9C0FD3E3703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A74B3FB-473D-4DD9-B688-0266C1D608B5}">
      <dgm:prSet phldrT="[Text]"/>
      <dgm:spPr>
        <a:solidFill>
          <a:schemeClr val="accent5"/>
        </a:solidFill>
      </dgm:spPr>
      <dgm:t>
        <a:bodyPr/>
        <a:lstStyle/>
        <a:p>
          <a:r>
            <a:rPr lang="en-US"/>
            <a:t>INTERCULTURAL SKILLS</a:t>
          </a:r>
        </a:p>
      </dgm:t>
    </dgm:pt>
    <dgm:pt modelId="{296745AE-5F5D-44CE-BFF9-B6A3DC90005C}" type="parTrans" cxnId="{AC34E858-CB69-4413-838C-AC1653182C78}">
      <dgm:prSet/>
      <dgm:spPr/>
      <dgm:t>
        <a:bodyPr/>
        <a:lstStyle/>
        <a:p>
          <a:endParaRPr lang="en-US"/>
        </a:p>
      </dgm:t>
    </dgm:pt>
    <dgm:pt modelId="{845ACA73-8C3D-4273-9B90-7C99A459D8FE}" type="sibTrans" cxnId="{AC34E858-CB69-4413-838C-AC1653182C7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403D0D45-E7E2-465C-B55E-B48EE4843180}" type="pres">
      <dgm:prSet presAssocID="{AF45A006-49B7-4951-AE98-B91D4713F7C8}" presName="Name0" presStyleCnt="0">
        <dgm:presLayoutVars>
          <dgm:chMax val="7"/>
          <dgm:chPref val="7"/>
          <dgm:dir/>
        </dgm:presLayoutVars>
      </dgm:prSet>
      <dgm:spPr/>
    </dgm:pt>
    <dgm:pt modelId="{3A0A23D8-CC4A-4E2A-8938-05F7E753896B}" type="pres">
      <dgm:prSet presAssocID="{AF45A006-49B7-4951-AE98-B91D4713F7C8}" presName="dot1" presStyleLbl="alignNode1" presStyleIdx="0" presStyleCnt="12"/>
      <dgm:spPr/>
    </dgm:pt>
    <dgm:pt modelId="{A8ECCE8E-6D99-4A31-B227-6B73D486B5E6}" type="pres">
      <dgm:prSet presAssocID="{AF45A006-49B7-4951-AE98-B91D4713F7C8}" presName="dot2" presStyleLbl="alignNode1" presStyleIdx="1" presStyleCnt="12"/>
      <dgm:spPr/>
    </dgm:pt>
    <dgm:pt modelId="{28EE6D32-D51A-492C-8013-85E6F04C3421}" type="pres">
      <dgm:prSet presAssocID="{AF45A006-49B7-4951-AE98-B91D4713F7C8}" presName="dot3" presStyleLbl="alignNode1" presStyleIdx="2" presStyleCnt="12"/>
      <dgm:spPr/>
    </dgm:pt>
    <dgm:pt modelId="{B68B45E7-B91D-4F70-B187-E4FAFE36193C}" type="pres">
      <dgm:prSet presAssocID="{AF45A006-49B7-4951-AE98-B91D4713F7C8}" presName="dot4" presStyleLbl="alignNode1" presStyleIdx="3" presStyleCnt="12"/>
      <dgm:spPr/>
    </dgm:pt>
    <dgm:pt modelId="{A303E32E-A707-45A9-ADD2-C92731E05D4B}" type="pres">
      <dgm:prSet presAssocID="{AF45A006-49B7-4951-AE98-B91D4713F7C8}" presName="dot5" presStyleLbl="alignNode1" presStyleIdx="4" presStyleCnt="12"/>
      <dgm:spPr/>
    </dgm:pt>
    <dgm:pt modelId="{8A53A730-F0C8-49B5-B516-C3030021D0CC}" type="pres">
      <dgm:prSet presAssocID="{AF45A006-49B7-4951-AE98-B91D4713F7C8}" presName="dotArrow1" presStyleLbl="alignNode1" presStyleIdx="5" presStyleCnt="12"/>
      <dgm:spPr/>
    </dgm:pt>
    <dgm:pt modelId="{F4736C8A-8FE7-495D-9FE0-873E7C42F7E3}" type="pres">
      <dgm:prSet presAssocID="{AF45A006-49B7-4951-AE98-B91D4713F7C8}" presName="dotArrow2" presStyleLbl="alignNode1" presStyleIdx="6" presStyleCnt="12"/>
      <dgm:spPr/>
    </dgm:pt>
    <dgm:pt modelId="{9187D673-97BD-4890-B920-B63BE1A5DC7B}" type="pres">
      <dgm:prSet presAssocID="{AF45A006-49B7-4951-AE98-B91D4713F7C8}" presName="dotArrow3" presStyleLbl="alignNode1" presStyleIdx="7" presStyleCnt="12"/>
      <dgm:spPr/>
    </dgm:pt>
    <dgm:pt modelId="{C3804915-FE8C-43BE-A751-923027F506A7}" type="pres">
      <dgm:prSet presAssocID="{AF45A006-49B7-4951-AE98-B91D4713F7C8}" presName="dotArrow4" presStyleLbl="alignNode1" presStyleIdx="8" presStyleCnt="12"/>
      <dgm:spPr/>
    </dgm:pt>
    <dgm:pt modelId="{A21D6789-656E-4ADB-8D3F-CC56FC38B815}" type="pres">
      <dgm:prSet presAssocID="{AF45A006-49B7-4951-AE98-B91D4713F7C8}" presName="dotArrow5" presStyleLbl="alignNode1" presStyleIdx="9" presStyleCnt="12"/>
      <dgm:spPr/>
    </dgm:pt>
    <dgm:pt modelId="{003DBC50-E525-42DB-B155-4DB6D5C95F08}" type="pres">
      <dgm:prSet presAssocID="{AF45A006-49B7-4951-AE98-B91D4713F7C8}" presName="dotArrow6" presStyleLbl="alignNode1" presStyleIdx="10" presStyleCnt="12"/>
      <dgm:spPr/>
    </dgm:pt>
    <dgm:pt modelId="{EE8152D7-9540-4B5C-9564-3C697BF295BB}" type="pres">
      <dgm:prSet presAssocID="{AF45A006-49B7-4951-AE98-B91D4713F7C8}" presName="dotArrow7" presStyleLbl="alignNode1" presStyleIdx="11" presStyleCnt="12"/>
      <dgm:spPr/>
    </dgm:pt>
    <dgm:pt modelId="{807E035B-8749-439A-A246-2A0C776D5839}" type="pres">
      <dgm:prSet presAssocID="{8EE40D17-741B-437A-A56B-A64159F699CF}" presName="parTx1" presStyleLbl="node1" presStyleIdx="0" presStyleCnt="3"/>
      <dgm:spPr/>
    </dgm:pt>
    <dgm:pt modelId="{1F4CD577-B7AD-438B-8BA3-C3AFDC2BDF82}" type="pres">
      <dgm:prSet presAssocID="{FE555006-A77D-41CF-8962-7980A9D08F99}" presName="picture1" presStyleCnt="0"/>
      <dgm:spPr/>
    </dgm:pt>
    <dgm:pt modelId="{FB317992-A2B5-409E-A11A-8DB6FC5DF3FA}" type="pres">
      <dgm:prSet presAssocID="{FE555006-A77D-41CF-8962-7980A9D08F99}" presName="imageRepeatNode" presStyleLbl="fgImgPlace1" presStyleIdx="0" presStyleCnt="3"/>
      <dgm:spPr/>
    </dgm:pt>
    <dgm:pt modelId="{1D4BA904-E30D-42BD-BDB4-94FF76A51D82}" type="pres">
      <dgm:prSet presAssocID="{DFFF7D44-8C93-489D-8EA5-254E3ACF7064}" presName="parTx2" presStyleLbl="node1" presStyleIdx="1" presStyleCnt="3"/>
      <dgm:spPr/>
    </dgm:pt>
    <dgm:pt modelId="{5E069DB0-4C73-468B-8AC6-37C0B6FE58A2}" type="pres">
      <dgm:prSet presAssocID="{2CC84F4D-0573-4E0F-81E7-FCED59504F4F}" presName="picture2" presStyleCnt="0"/>
      <dgm:spPr/>
    </dgm:pt>
    <dgm:pt modelId="{7B1C1A8E-9BD0-4A48-A7C0-3A806B56D915}" type="pres">
      <dgm:prSet presAssocID="{2CC84F4D-0573-4E0F-81E7-FCED59504F4F}" presName="imageRepeatNode" presStyleLbl="fgImgPlace1" presStyleIdx="1" presStyleCnt="3"/>
      <dgm:spPr/>
    </dgm:pt>
    <dgm:pt modelId="{9D58A8D4-B25D-4613-BA70-8B82B7B98AA5}" type="pres">
      <dgm:prSet presAssocID="{3A74B3FB-473D-4DD9-B688-0266C1D608B5}" presName="parTx3" presStyleLbl="node1" presStyleIdx="2" presStyleCnt="3"/>
      <dgm:spPr/>
    </dgm:pt>
    <dgm:pt modelId="{7820A3E7-5761-491C-B08A-C200E093C4B5}" type="pres">
      <dgm:prSet presAssocID="{845ACA73-8C3D-4273-9B90-7C99A459D8FE}" presName="picture3" presStyleCnt="0"/>
      <dgm:spPr/>
    </dgm:pt>
    <dgm:pt modelId="{4B942A82-444E-4AAB-99CE-07824737CFD1}" type="pres">
      <dgm:prSet presAssocID="{845ACA73-8C3D-4273-9B90-7C99A459D8FE}" presName="imageRepeatNode" presStyleLbl="fgImgPlace1" presStyleIdx="2" presStyleCnt="3"/>
      <dgm:spPr/>
    </dgm:pt>
  </dgm:ptLst>
  <dgm:cxnLst>
    <dgm:cxn modelId="{9FF6403F-E1EA-4F64-97B3-106D09AA2B84}" type="presOf" srcId="{FE555006-A77D-41CF-8962-7980A9D08F99}" destId="{FB317992-A2B5-409E-A11A-8DB6FC5DF3FA}" srcOrd="0" destOrd="0" presId="urn:microsoft.com/office/officeart/2008/layout/AscendingPictureAccentProcess"/>
    <dgm:cxn modelId="{26D9E751-36E2-4F7B-9653-04B0F500C324}" type="presOf" srcId="{3A74B3FB-473D-4DD9-B688-0266C1D608B5}" destId="{9D58A8D4-B25D-4613-BA70-8B82B7B98AA5}" srcOrd="0" destOrd="0" presId="urn:microsoft.com/office/officeart/2008/layout/AscendingPictureAccentProcess"/>
    <dgm:cxn modelId="{F6782574-EB2F-4D4D-9B6E-569AD2FDA031}" type="presOf" srcId="{AF45A006-49B7-4951-AE98-B91D4713F7C8}" destId="{403D0D45-E7E2-465C-B55E-B48EE4843180}" srcOrd="0" destOrd="0" presId="urn:microsoft.com/office/officeart/2008/layout/AscendingPictureAccentProcess"/>
    <dgm:cxn modelId="{AC34E858-CB69-4413-838C-AC1653182C78}" srcId="{AF45A006-49B7-4951-AE98-B91D4713F7C8}" destId="{3A74B3FB-473D-4DD9-B688-0266C1D608B5}" srcOrd="2" destOrd="0" parTransId="{296745AE-5F5D-44CE-BFF9-B6A3DC90005C}" sibTransId="{845ACA73-8C3D-4273-9B90-7C99A459D8FE}"/>
    <dgm:cxn modelId="{97C8F286-B924-427E-9CCE-888C97607C24}" type="presOf" srcId="{DFFF7D44-8C93-489D-8EA5-254E3ACF7064}" destId="{1D4BA904-E30D-42BD-BDB4-94FF76A51D82}" srcOrd="0" destOrd="0" presId="urn:microsoft.com/office/officeart/2008/layout/AscendingPictureAccentProcess"/>
    <dgm:cxn modelId="{F9536DB5-9E21-4F3C-A18C-8D8C772E063B}" type="presOf" srcId="{2CC84F4D-0573-4E0F-81E7-FCED59504F4F}" destId="{7B1C1A8E-9BD0-4A48-A7C0-3A806B56D915}" srcOrd="0" destOrd="0" presId="urn:microsoft.com/office/officeart/2008/layout/AscendingPictureAccentProcess"/>
    <dgm:cxn modelId="{7A525ABC-5EC8-44A3-ADEA-038C05C5F715}" srcId="{AF45A006-49B7-4951-AE98-B91D4713F7C8}" destId="{8EE40D17-741B-437A-A56B-A64159F699CF}" srcOrd="0" destOrd="0" parTransId="{FB4EEB3F-A6DA-4A50-B8A0-18CD688D995D}" sibTransId="{FE555006-A77D-41CF-8962-7980A9D08F99}"/>
    <dgm:cxn modelId="{C36271C5-5560-4CFD-9845-A6139BB14C47}" type="presOf" srcId="{845ACA73-8C3D-4273-9B90-7C99A459D8FE}" destId="{4B942A82-444E-4AAB-99CE-07824737CFD1}" srcOrd="0" destOrd="0" presId="urn:microsoft.com/office/officeart/2008/layout/AscendingPictureAccentProcess"/>
    <dgm:cxn modelId="{899D86D9-1341-439E-AE56-9C0FD3E3703C}" srcId="{AF45A006-49B7-4951-AE98-B91D4713F7C8}" destId="{DFFF7D44-8C93-489D-8EA5-254E3ACF7064}" srcOrd="1" destOrd="0" parTransId="{430C0C1D-7167-4B57-8DB1-3A8C20D2F3FD}" sibTransId="{2CC84F4D-0573-4E0F-81E7-FCED59504F4F}"/>
    <dgm:cxn modelId="{8C6AD4DE-BC3A-45CD-8084-BC116327AE5A}" type="presOf" srcId="{8EE40D17-741B-437A-A56B-A64159F699CF}" destId="{807E035B-8749-439A-A246-2A0C776D5839}" srcOrd="0" destOrd="0" presId="urn:microsoft.com/office/officeart/2008/layout/AscendingPictureAccentProcess"/>
    <dgm:cxn modelId="{62B1D366-C004-4E0B-979F-92F3E4388712}" type="presParOf" srcId="{403D0D45-E7E2-465C-B55E-B48EE4843180}" destId="{3A0A23D8-CC4A-4E2A-8938-05F7E753896B}" srcOrd="0" destOrd="0" presId="urn:microsoft.com/office/officeart/2008/layout/AscendingPictureAccentProcess"/>
    <dgm:cxn modelId="{C947A60E-AF94-4355-9807-05E5659FEA73}" type="presParOf" srcId="{403D0D45-E7E2-465C-B55E-B48EE4843180}" destId="{A8ECCE8E-6D99-4A31-B227-6B73D486B5E6}" srcOrd="1" destOrd="0" presId="urn:microsoft.com/office/officeart/2008/layout/AscendingPictureAccentProcess"/>
    <dgm:cxn modelId="{287068BC-52F8-4BDF-8068-AED7626CB60A}" type="presParOf" srcId="{403D0D45-E7E2-465C-B55E-B48EE4843180}" destId="{28EE6D32-D51A-492C-8013-85E6F04C3421}" srcOrd="2" destOrd="0" presId="urn:microsoft.com/office/officeart/2008/layout/AscendingPictureAccentProcess"/>
    <dgm:cxn modelId="{A6F14B05-B1FC-4EAB-8C3B-B0DE741F57A8}" type="presParOf" srcId="{403D0D45-E7E2-465C-B55E-B48EE4843180}" destId="{B68B45E7-B91D-4F70-B187-E4FAFE36193C}" srcOrd="3" destOrd="0" presId="urn:microsoft.com/office/officeart/2008/layout/AscendingPictureAccentProcess"/>
    <dgm:cxn modelId="{53A2EAE1-AF94-4D88-8844-1EFDB28D77A0}" type="presParOf" srcId="{403D0D45-E7E2-465C-B55E-B48EE4843180}" destId="{A303E32E-A707-45A9-ADD2-C92731E05D4B}" srcOrd="4" destOrd="0" presId="urn:microsoft.com/office/officeart/2008/layout/AscendingPictureAccentProcess"/>
    <dgm:cxn modelId="{1FE3290B-4644-4D2C-9323-D98495376012}" type="presParOf" srcId="{403D0D45-E7E2-465C-B55E-B48EE4843180}" destId="{8A53A730-F0C8-49B5-B516-C3030021D0CC}" srcOrd="5" destOrd="0" presId="urn:microsoft.com/office/officeart/2008/layout/AscendingPictureAccentProcess"/>
    <dgm:cxn modelId="{39CA27F2-FA71-4CC1-AD15-57FE1F9C2DCD}" type="presParOf" srcId="{403D0D45-E7E2-465C-B55E-B48EE4843180}" destId="{F4736C8A-8FE7-495D-9FE0-873E7C42F7E3}" srcOrd="6" destOrd="0" presId="urn:microsoft.com/office/officeart/2008/layout/AscendingPictureAccentProcess"/>
    <dgm:cxn modelId="{FC457524-2F88-4D5E-A9DA-F2CEFDDC701B}" type="presParOf" srcId="{403D0D45-E7E2-465C-B55E-B48EE4843180}" destId="{9187D673-97BD-4890-B920-B63BE1A5DC7B}" srcOrd="7" destOrd="0" presId="urn:microsoft.com/office/officeart/2008/layout/AscendingPictureAccentProcess"/>
    <dgm:cxn modelId="{9B6BE9FE-F86B-458B-980D-6935E3A4D1E1}" type="presParOf" srcId="{403D0D45-E7E2-465C-B55E-B48EE4843180}" destId="{C3804915-FE8C-43BE-A751-923027F506A7}" srcOrd="8" destOrd="0" presId="urn:microsoft.com/office/officeart/2008/layout/AscendingPictureAccentProcess"/>
    <dgm:cxn modelId="{64DD7A43-F91A-4E79-9AC9-553ED4BC5BC9}" type="presParOf" srcId="{403D0D45-E7E2-465C-B55E-B48EE4843180}" destId="{A21D6789-656E-4ADB-8D3F-CC56FC38B815}" srcOrd="9" destOrd="0" presId="urn:microsoft.com/office/officeart/2008/layout/AscendingPictureAccentProcess"/>
    <dgm:cxn modelId="{35B7DC53-8D3D-4652-B107-2316D60EA1E4}" type="presParOf" srcId="{403D0D45-E7E2-465C-B55E-B48EE4843180}" destId="{003DBC50-E525-42DB-B155-4DB6D5C95F08}" srcOrd="10" destOrd="0" presId="urn:microsoft.com/office/officeart/2008/layout/AscendingPictureAccentProcess"/>
    <dgm:cxn modelId="{00D72B45-4196-4FD8-ACF6-018345B53877}" type="presParOf" srcId="{403D0D45-E7E2-465C-B55E-B48EE4843180}" destId="{EE8152D7-9540-4B5C-9564-3C697BF295BB}" srcOrd="11" destOrd="0" presId="urn:microsoft.com/office/officeart/2008/layout/AscendingPictureAccentProcess"/>
    <dgm:cxn modelId="{5FC221A7-5AE5-478F-B95B-FBA95F64F42F}" type="presParOf" srcId="{403D0D45-E7E2-465C-B55E-B48EE4843180}" destId="{807E035B-8749-439A-A246-2A0C776D5839}" srcOrd="12" destOrd="0" presId="urn:microsoft.com/office/officeart/2008/layout/AscendingPictureAccentProcess"/>
    <dgm:cxn modelId="{77E3F500-8A32-43E7-A4C8-62BF91ECB962}" type="presParOf" srcId="{403D0D45-E7E2-465C-B55E-B48EE4843180}" destId="{1F4CD577-B7AD-438B-8BA3-C3AFDC2BDF82}" srcOrd="13" destOrd="0" presId="urn:microsoft.com/office/officeart/2008/layout/AscendingPictureAccentProcess"/>
    <dgm:cxn modelId="{847CADD2-A376-4417-A4BB-E757F1AB12FF}" type="presParOf" srcId="{1F4CD577-B7AD-438B-8BA3-C3AFDC2BDF82}" destId="{FB317992-A2B5-409E-A11A-8DB6FC5DF3FA}" srcOrd="0" destOrd="0" presId="urn:microsoft.com/office/officeart/2008/layout/AscendingPictureAccentProcess"/>
    <dgm:cxn modelId="{BE6B66B3-7E72-4615-8B29-E2D3CCA74187}" type="presParOf" srcId="{403D0D45-E7E2-465C-B55E-B48EE4843180}" destId="{1D4BA904-E30D-42BD-BDB4-94FF76A51D82}" srcOrd="14" destOrd="0" presId="urn:microsoft.com/office/officeart/2008/layout/AscendingPictureAccentProcess"/>
    <dgm:cxn modelId="{E5088FB2-AA09-49C2-A3DC-F3FD0B1F7199}" type="presParOf" srcId="{403D0D45-E7E2-465C-B55E-B48EE4843180}" destId="{5E069DB0-4C73-468B-8AC6-37C0B6FE58A2}" srcOrd="15" destOrd="0" presId="urn:microsoft.com/office/officeart/2008/layout/AscendingPictureAccentProcess"/>
    <dgm:cxn modelId="{21C20CC4-4361-49AF-A767-096440AE70F9}" type="presParOf" srcId="{5E069DB0-4C73-468B-8AC6-37C0B6FE58A2}" destId="{7B1C1A8E-9BD0-4A48-A7C0-3A806B56D915}" srcOrd="0" destOrd="0" presId="urn:microsoft.com/office/officeart/2008/layout/AscendingPictureAccentProcess"/>
    <dgm:cxn modelId="{CB7B236C-9690-4903-A6AD-3085B7BDEA8F}" type="presParOf" srcId="{403D0D45-E7E2-465C-B55E-B48EE4843180}" destId="{9D58A8D4-B25D-4613-BA70-8B82B7B98AA5}" srcOrd="16" destOrd="0" presId="urn:microsoft.com/office/officeart/2008/layout/AscendingPictureAccentProcess"/>
    <dgm:cxn modelId="{7E84A46C-8209-4E0F-A0AC-D88C1F9560D5}" type="presParOf" srcId="{403D0D45-E7E2-465C-B55E-B48EE4843180}" destId="{7820A3E7-5761-491C-B08A-C200E093C4B5}" srcOrd="17" destOrd="0" presId="urn:microsoft.com/office/officeart/2008/layout/AscendingPictureAccentProcess"/>
    <dgm:cxn modelId="{639CCBC3-A2F5-4696-AEA4-6EA01E6A726B}" type="presParOf" srcId="{7820A3E7-5761-491C-B08A-C200E093C4B5}" destId="{4B942A82-444E-4AAB-99CE-07824737CFD1}"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DDB4F3-0210-4042-BEE8-F81C64851344}"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n-US"/>
        </a:p>
      </dgm:t>
    </dgm:pt>
    <dgm:pt modelId="{52D50936-8C95-4B9F-82C7-7872DFE677F2}">
      <dgm:prSet phldrT="[Text]"/>
      <dgm:spPr/>
      <dgm:t>
        <a:bodyPr/>
        <a:lstStyle/>
        <a:p>
          <a:r>
            <a:rPr lang="en-US" dirty="0"/>
            <a:t>Global Context</a:t>
          </a:r>
        </a:p>
      </dgm:t>
    </dgm:pt>
    <dgm:pt modelId="{F7393308-F3D5-45B5-85E5-EA26360008E2}" type="parTrans" cxnId="{7F350A14-708D-428C-AEBE-7B372ED277F9}">
      <dgm:prSet/>
      <dgm:spPr/>
      <dgm:t>
        <a:bodyPr/>
        <a:lstStyle/>
        <a:p>
          <a:endParaRPr lang="en-US"/>
        </a:p>
      </dgm:t>
    </dgm:pt>
    <dgm:pt modelId="{FFB28D0B-EFCB-4659-B455-6FCD83AEC7EE}" type="sibTrans" cxnId="{7F350A14-708D-428C-AEBE-7B372ED277F9}">
      <dgm:prSet/>
      <dgm:spPr/>
      <dgm:t>
        <a:bodyPr/>
        <a:lstStyle/>
        <a:p>
          <a:endParaRPr lang="en-US"/>
        </a:p>
      </dgm:t>
    </dgm:pt>
    <dgm:pt modelId="{DA22F8E0-284D-4B34-9F9B-207103B937B3}">
      <dgm:prSet phldrT="[Text]"/>
      <dgm:spPr/>
      <dgm:t>
        <a:bodyPr/>
        <a:lstStyle/>
        <a:p>
          <a:r>
            <a:rPr lang="en-US" dirty="0"/>
            <a:t>Local Context</a:t>
          </a:r>
        </a:p>
      </dgm:t>
    </dgm:pt>
    <dgm:pt modelId="{BAF15137-214C-44AF-BAF0-25157C857B60}" type="parTrans" cxnId="{547972CD-5769-40B4-9163-2D896B70F1DE}">
      <dgm:prSet/>
      <dgm:spPr/>
      <dgm:t>
        <a:bodyPr/>
        <a:lstStyle/>
        <a:p>
          <a:endParaRPr lang="en-US"/>
        </a:p>
      </dgm:t>
    </dgm:pt>
    <dgm:pt modelId="{B411819D-FBB6-4898-BCFD-C343392C66CA}" type="sibTrans" cxnId="{547972CD-5769-40B4-9163-2D896B70F1DE}">
      <dgm:prSet/>
      <dgm:spPr/>
      <dgm:t>
        <a:bodyPr/>
        <a:lstStyle/>
        <a:p>
          <a:endParaRPr lang="en-US"/>
        </a:p>
      </dgm:t>
    </dgm:pt>
    <dgm:pt modelId="{8B47F295-8192-4A91-98ED-D1343F996CFC}">
      <dgm:prSet phldrT="[Text]"/>
      <dgm:spPr/>
      <dgm:t>
        <a:bodyPr/>
        <a:lstStyle/>
        <a:p>
          <a:r>
            <a:rPr lang="en-US" dirty="0"/>
            <a:t>Institutional Context</a:t>
          </a:r>
        </a:p>
      </dgm:t>
    </dgm:pt>
    <dgm:pt modelId="{844B014A-ED19-4CF9-828B-7FB87D975AF4}" type="parTrans" cxnId="{C36822D6-BE96-4454-9330-A44AC644CC51}">
      <dgm:prSet/>
      <dgm:spPr/>
      <dgm:t>
        <a:bodyPr/>
        <a:lstStyle/>
        <a:p>
          <a:endParaRPr lang="en-US"/>
        </a:p>
      </dgm:t>
    </dgm:pt>
    <dgm:pt modelId="{5BC9C720-2224-4AAA-BB13-E783B5514F16}" type="sibTrans" cxnId="{C36822D6-BE96-4454-9330-A44AC644CC51}">
      <dgm:prSet/>
      <dgm:spPr/>
      <dgm:t>
        <a:bodyPr/>
        <a:lstStyle/>
        <a:p>
          <a:endParaRPr lang="en-US"/>
        </a:p>
      </dgm:t>
    </dgm:pt>
    <dgm:pt modelId="{9E596FD0-3E89-4ED5-A549-26D9F636C504}">
      <dgm:prSet phldrT="[Text]"/>
      <dgm:spPr/>
      <dgm:t>
        <a:bodyPr/>
        <a:lstStyle/>
        <a:p>
          <a:r>
            <a:rPr lang="en-US" dirty="0"/>
            <a:t>Classroom Context</a:t>
          </a:r>
        </a:p>
      </dgm:t>
    </dgm:pt>
    <dgm:pt modelId="{DB30820E-2AAE-477D-810B-E57D3A77A100}" type="parTrans" cxnId="{F9E1C2E0-E864-456D-B17C-69B50452DD51}">
      <dgm:prSet/>
      <dgm:spPr/>
      <dgm:t>
        <a:bodyPr/>
        <a:lstStyle/>
        <a:p>
          <a:endParaRPr lang="en-US"/>
        </a:p>
      </dgm:t>
    </dgm:pt>
    <dgm:pt modelId="{9AC1A599-1BCE-49DC-B3F4-7844F710D3C7}" type="sibTrans" cxnId="{F9E1C2E0-E864-456D-B17C-69B50452DD51}">
      <dgm:prSet/>
      <dgm:spPr/>
      <dgm:t>
        <a:bodyPr/>
        <a:lstStyle/>
        <a:p>
          <a:endParaRPr lang="en-US"/>
        </a:p>
      </dgm:t>
    </dgm:pt>
    <dgm:pt modelId="{92FAD1F3-4BB2-41D5-899C-354FB70BAE69}" type="pres">
      <dgm:prSet presAssocID="{ADDDB4F3-0210-4042-BEE8-F81C64851344}" presName="Name0" presStyleCnt="0">
        <dgm:presLayoutVars>
          <dgm:chMax val="7"/>
          <dgm:resizeHandles val="exact"/>
        </dgm:presLayoutVars>
      </dgm:prSet>
      <dgm:spPr/>
    </dgm:pt>
    <dgm:pt modelId="{37880C38-AC58-4FFA-867A-AEAEC87EB9B1}" type="pres">
      <dgm:prSet presAssocID="{ADDDB4F3-0210-4042-BEE8-F81C64851344}" presName="comp1" presStyleCnt="0"/>
      <dgm:spPr/>
    </dgm:pt>
    <dgm:pt modelId="{3EEE2F6D-3FF1-4C3C-B664-4982B2C4C401}" type="pres">
      <dgm:prSet presAssocID="{ADDDB4F3-0210-4042-BEE8-F81C64851344}" presName="circle1" presStyleLbl="node1" presStyleIdx="0" presStyleCnt="4" custScaleX="125899"/>
      <dgm:spPr/>
    </dgm:pt>
    <dgm:pt modelId="{D3B55142-2BD0-417B-949F-29BCC349D1E4}" type="pres">
      <dgm:prSet presAssocID="{ADDDB4F3-0210-4042-BEE8-F81C64851344}" presName="c1text" presStyleLbl="node1" presStyleIdx="0" presStyleCnt="4">
        <dgm:presLayoutVars>
          <dgm:bulletEnabled val="1"/>
        </dgm:presLayoutVars>
      </dgm:prSet>
      <dgm:spPr/>
    </dgm:pt>
    <dgm:pt modelId="{F2271DCE-4CF3-44F3-96F0-BA9FD48BB541}" type="pres">
      <dgm:prSet presAssocID="{ADDDB4F3-0210-4042-BEE8-F81C64851344}" presName="comp2" presStyleCnt="0"/>
      <dgm:spPr/>
    </dgm:pt>
    <dgm:pt modelId="{C348DCE9-22B4-4704-A8FB-645805F0864B}" type="pres">
      <dgm:prSet presAssocID="{ADDDB4F3-0210-4042-BEE8-F81C64851344}" presName="circle2" presStyleLbl="node1" presStyleIdx="1" presStyleCnt="4" custScaleX="125384"/>
      <dgm:spPr/>
    </dgm:pt>
    <dgm:pt modelId="{0050CB2A-C9C7-4C87-A759-96C1F009EA40}" type="pres">
      <dgm:prSet presAssocID="{ADDDB4F3-0210-4042-BEE8-F81C64851344}" presName="c2text" presStyleLbl="node1" presStyleIdx="1" presStyleCnt="4">
        <dgm:presLayoutVars>
          <dgm:bulletEnabled val="1"/>
        </dgm:presLayoutVars>
      </dgm:prSet>
      <dgm:spPr/>
    </dgm:pt>
    <dgm:pt modelId="{4B3DC582-3F70-476E-9FFA-F7A538418066}" type="pres">
      <dgm:prSet presAssocID="{ADDDB4F3-0210-4042-BEE8-F81C64851344}" presName="comp3" presStyleCnt="0"/>
      <dgm:spPr/>
    </dgm:pt>
    <dgm:pt modelId="{22D9842B-897A-4627-80B4-2000A0207461}" type="pres">
      <dgm:prSet presAssocID="{ADDDB4F3-0210-4042-BEE8-F81C64851344}" presName="circle3" presStyleLbl="node1" presStyleIdx="2" presStyleCnt="4" custScaleX="129118"/>
      <dgm:spPr/>
    </dgm:pt>
    <dgm:pt modelId="{661268C0-52D9-4BB8-BAAF-00E056785962}" type="pres">
      <dgm:prSet presAssocID="{ADDDB4F3-0210-4042-BEE8-F81C64851344}" presName="c3text" presStyleLbl="node1" presStyleIdx="2" presStyleCnt="4">
        <dgm:presLayoutVars>
          <dgm:bulletEnabled val="1"/>
        </dgm:presLayoutVars>
      </dgm:prSet>
      <dgm:spPr/>
    </dgm:pt>
    <dgm:pt modelId="{EFB3CE3A-6D34-4660-A1E3-3A7E9B6C2F81}" type="pres">
      <dgm:prSet presAssocID="{ADDDB4F3-0210-4042-BEE8-F81C64851344}" presName="comp4" presStyleCnt="0"/>
      <dgm:spPr/>
    </dgm:pt>
    <dgm:pt modelId="{91B8E304-4CC8-4642-9FB9-A140339C27C9}" type="pres">
      <dgm:prSet presAssocID="{ADDDB4F3-0210-4042-BEE8-F81C64851344}" presName="circle4" presStyleLbl="node1" presStyleIdx="3" presStyleCnt="4" custScaleX="118869"/>
      <dgm:spPr/>
    </dgm:pt>
    <dgm:pt modelId="{386889B3-DBA5-47C5-93EF-78C6052BA7F1}" type="pres">
      <dgm:prSet presAssocID="{ADDDB4F3-0210-4042-BEE8-F81C64851344}" presName="c4text" presStyleLbl="node1" presStyleIdx="3" presStyleCnt="4">
        <dgm:presLayoutVars>
          <dgm:bulletEnabled val="1"/>
        </dgm:presLayoutVars>
      </dgm:prSet>
      <dgm:spPr/>
    </dgm:pt>
  </dgm:ptLst>
  <dgm:cxnLst>
    <dgm:cxn modelId="{7F350A14-708D-428C-AEBE-7B372ED277F9}" srcId="{ADDDB4F3-0210-4042-BEE8-F81C64851344}" destId="{52D50936-8C95-4B9F-82C7-7872DFE677F2}" srcOrd="0" destOrd="0" parTransId="{F7393308-F3D5-45B5-85E5-EA26360008E2}" sibTransId="{FFB28D0B-EFCB-4659-B455-6FCD83AEC7EE}"/>
    <dgm:cxn modelId="{7267472C-EA47-44AF-B5F8-2642D69FDD79}" type="presOf" srcId="{9E596FD0-3E89-4ED5-A549-26D9F636C504}" destId="{386889B3-DBA5-47C5-93EF-78C6052BA7F1}" srcOrd="1" destOrd="0" presId="urn:microsoft.com/office/officeart/2005/8/layout/venn2"/>
    <dgm:cxn modelId="{3E34C760-0EC9-451B-A175-ABBC613BFD5E}" type="presOf" srcId="{52D50936-8C95-4B9F-82C7-7872DFE677F2}" destId="{3EEE2F6D-3FF1-4C3C-B664-4982B2C4C401}" srcOrd="0" destOrd="0" presId="urn:microsoft.com/office/officeart/2005/8/layout/venn2"/>
    <dgm:cxn modelId="{87DDE547-9A82-45FE-B697-46374C879F55}" type="presOf" srcId="{DA22F8E0-284D-4B34-9F9B-207103B937B3}" destId="{C348DCE9-22B4-4704-A8FB-645805F0864B}" srcOrd="0" destOrd="0" presId="urn:microsoft.com/office/officeart/2005/8/layout/venn2"/>
    <dgm:cxn modelId="{8633344D-8E5C-49BB-8380-C6F5AB5D7FE1}" type="presOf" srcId="{ADDDB4F3-0210-4042-BEE8-F81C64851344}" destId="{92FAD1F3-4BB2-41D5-899C-354FB70BAE69}" srcOrd="0" destOrd="0" presId="urn:microsoft.com/office/officeart/2005/8/layout/venn2"/>
    <dgm:cxn modelId="{A69C4A51-9650-4C1D-8C10-3B62430A9C7F}" type="presOf" srcId="{DA22F8E0-284D-4B34-9F9B-207103B937B3}" destId="{0050CB2A-C9C7-4C87-A759-96C1F009EA40}" srcOrd="1" destOrd="0" presId="urn:microsoft.com/office/officeart/2005/8/layout/venn2"/>
    <dgm:cxn modelId="{E0F8E297-E3B9-40C4-9427-B62285AC0655}" type="presOf" srcId="{8B47F295-8192-4A91-98ED-D1343F996CFC}" destId="{661268C0-52D9-4BB8-BAAF-00E056785962}" srcOrd="1" destOrd="0" presId="urn:microsoft.com/office/officeart/2005/8/layout/venn2"/>
    <dgm:cxn modelId="{0392F0AE-4FE7-4BB2-BCC1-0EF1B7C4907E}" type="presOf" srcId="{9E596FD0-3E89-4ED5-A549-26D9F636C504}" destId="{91B8E304-4CC8-4642-9FB9-A140339C27C9}" srcOrd="0" destOrd="0" presId="urn:microsoft.com/office/officeart/2005/8/layout/venn2"/>
    <dgm:cxn modelId="{8458BFB0-02ED-49D3-AF11-20AAE33C5873}" type="presOf" srcId="{52D50936-8C95-4B9F-82C7-7872DFE677F2}" destId="{D3B55142-2BD0-417B-949F-29BCC349D1E4}" srcOrd="1" destOrd="0" presId="urn:microsoft.com/office/officeart/2005/8/layout/venn2"/>
    <dgm:cxn modelId="{547972CD-5769-40B4-9163-2D896B70F1DE}" srcId="{ADDDB4F3-0210-4042-BEE8-F81C64851344}" destId="{DA22F8E0-284D-4B34-9F9B-207103B937B3}" srcOrd="1" destOrd="0" parTransId="{BAF15137-214C-44AF-BAF0-25157C857B60}" sibTransId="{B411819D-FBB6-4898-BCFD-C343392C66CA}"/>
    <dgm:cxn modelId="{C36822D6-BE96-4454-9330-A44AC644CC51}" srcId="{ADDDB4F3-0210-4042-BEE8-F81C64851344}" destId="{8B47F295-8192-4A91-98ED-D1343F996CFC}" srcOrd="2" destOrd="0" parTransId="{844B014A-ED19-4CF9-828B-7FB87D975AF4}" sibTransId="{5BC9C720-2224-4AAA-BB13-E783B5514F16}"/>
    <dgm:cxn modelId="{4FE398DE-4E3A-4B67-BF35-CA933455346E}" type="presOf" srcId="{8B47F295-8192-4A91-98ED-D1343F996CFC}" destId="{22D9842B-897A-4627-80B4-2000A0207461}" srcOrd="0" destOrd="0" presId="urn:microsoft.com/office/officeart/2005/8/layout/venn2"/>
    <dgm:cxn modelId="{F9E1C2E0-E864-456D-B17C-69B50452DD51}" srcId="{ADDDB4F3-0210-4042-BEE8-F81C64851344}" destId="{9E596FD0-3E89-4ED5-A549-26D9F636C504}" srcOrd="3" destOrd="0" parTransId="{DB30820E-2AAE-477D-810B-E57D3A77A100}" sibTransId="{9AC1A599-1BCE-49DC-B3F4-7844F710D3C7}"/>
    <dgm:cxn modelId="{A5439531-77AC-4467-BD0A-44EDC2784D3D}" type="presParOf" srcId="{92FAD1F3-4BB2-41D5-899C-354FB70BAE69}" destId="{37880C38-AC58-4FFA-867A-AEAEC87EB9B1}" srcOrd="0" destOrd="0" presId="urn:microsoft.com/office/officeart/2005/8/layout/venn2"/>
    <dgm:cxn modelId="{6A202356-E9FE-40E4-9E4F-23C84E4E1FE8}" type="presParOf" srcId="{37880C38-AC58-4FFA-867A-AEAEC87EB9B1}" destId="{3EEE2F6D-3FF1-4C3C-B664-4982B2C4C401}" srcOrd="0" destOrd="0" presId="urn:microsoft.com/office/officeart/2005/8/layout/venn2"/>
    <dgm:cxn modelId="{038A9760-E14D-4459-B1DA-487DAF616F2A}" type="presParOf" srcId="{37880C38-AC58-4FFA-867A-AEAEC87EB9B1}" destId="{D3B55142-2BD0-417B-949F-29BCC349D1E4}" srcOrd="1" destOrd="0" presId="urn:microsoft.com/office/officeart/2005/8/layout/venn2"/>
    <dgm:cxn modelId="{84F72E99-1043-4853-A1C3-645969A62ADC}" type="presParOf" srcId="{92FAD1F3-4BB2-41D5-899C-354FB70BAE69}" destId="{F2271DCE-4CF3-44F3-96F0-BA9FD48BB541}" srcOrd="1" destOrd="0" presId="urn:microsoft.com/office/officeart/2005/8/layout/venn2"/>
    <dgm:cxn modelId="{278C3B3E-8A02-4F36-A94F-BBB83254F316}" type="presParOf" srcId="{F2271DCE-4CF3-44F3-96F0-BA9FD48BB541}" destId="{C348DCE9-22B4-4704-A8FB-645805F0864B}" srcOrd="0" destOrd="0" presId="urn:microsoft.com/office/officeart/2005/8/layout/venn2"/>
    <dgm:cxn modelId="{F638A738-7D4F-4F3B-A084-4CFE6D45D49D}" type="presParOf" srcId="{F2271DCE-4CF3-44F3-96F0-BA9FD48BB541}" destId="{0050CB2A-C9C7-4C87-A759-96C1F009EA40}" srcOrd="1" destOrd="0" presId="urn:microsoft.com/office/officeart/2005/8/layout/venn2"/>
    <dgm:cxn modelId="{E1C1235F-AED4-4B8B-95CC-2DD039A23332}" type="presParOf" srcId="{92FAD1F3-4BB2-41D5-899C-354FB70BAE69}" destId="{4B3DC582-3F70-476E-9FFA-F7A538418066}" srcOrd="2" destOrd="0" presId="urn:microsoft.com/office/officeart/2005/8/layout/venn2"/>
    <dgm:cxn modelId="{E15B709A-F8C3-410C-9275-8DFA5FE2041C}" type="presParOf" srcId="{4B3DC582-3F70-476E-9FFA-F7A538418066}" destId="{22D9842B-897A-4627-80B4-2000A0207461}" srcOrd="0" destOrd="0" presId="urn:microsoft.com/office/officeart/2005/8/layout/venn2"/>
    <dgm:cxn modelId="{3D5DD249-7D64-4D59-B36B-7971248AA2C3}" type="presParOf" srcId="{4B3DC582-3F70-476E-9FFA-F7A538418066}" destId="{661268C0-52D9-4BB8-BAAF-00E056785962}" srcOrd="1" destOrd="0" presId="urn:microsoft.com/office/officeart/2005/8/layout/venn2"/>
    <dgm:cxn modelId="{C2FA7411-E6B1-4113-B637-66C242095C84}" type="presParOf" srcId="{92FAD1F3-4BB2-41D5-899C-354FB70BAE69}" destId="{EFB3CE3A-6D34-4660-A1E3-3A7E9B6C2F81}" srcOrd="3" destOrd="0" presId="urn:microsoft.com/office/officeart/2005/8/layout/venn2"/>
    <dgm:cxn modelId="{35C8A95D-5D42-45F5-8399-06822EBCFDE9}" type="presParOf" srcId="{EFB3CE3A-6D34-4660-A1E3-3A7E9B6C2F81}" destId="{91B8E304-4CC8-4642-9FB9-A140339C27C9}" srcOrd="0" destOrd="0" presId="urn:microsoft.com/office/officeart/2005/8/layout/venn2"/>
    <dgm:cxn modelId="{CAB01E99-D4B5-4D45-B1F1-FABC8C644DF7}" type="presParOf" srcId="{EFB3CE3A-6D34-4660-A1E3-3A7E9B6C2F81}" destId="{386889B3-DBA5-47C5-93EF-78C6052BA7F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48172A-45D7-4FF7-B03C-199643F842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A6F304-78DE-488F-B53A-7B817AD1B2A8}">
      <dgm:prSet phldrT="[Text]"/>
      <dgm:spPr>
        <a:solidFill>
          <a:srgbClr val="209A3C"/>
        </a:solidFill>
      </dgm:spPr>
      <dgm:t>
        <a:bodyPr/>
        <a:lstStyle/>
        <a:p>
          <a:pPr>
            <a:buFont typeface="+mj-lt"/>
            <a:buAutoNum type="arabicPeriod"/>
          </a:pPr>
          <a:r>
            <a:rPr lang="en-US" b="1" i="1" dirty="0"/>
            <a:t>Investigate the world</a:t>
          </a:r>
          <a:endParaRPr lang="en-US" dirty="0"/>
        </a:p>
      </dgm:t>
    </dgm:pt>
    <dgm:pt modelId="{8DC801BF-0146-405A-AC1C-EDD60BE9E877}" type="parTrans" cxnId="{C2025B77-DFF0-491F-B6CA-15A5A147CE7B}">
      <dgm:prSet/>
      <dgm:spPr/>
      <dgm:t>
        <a:bodyPr/>
        <a:lstStyle/>
        <a:p>
          <a:endParaRPr lang="en-US"/>
        </a:p>
      </dgm:t>
    </dgm:pt>
    <dgm:pt modelId="{7931C4DC-852D-4F4C-BBD7-1F78A726A1BC}" type="sibTrans" cxnId="{C2025B77-DFF0-491F-B6CA-15A5A147CE7B}">
      <dgm:prSet/>
      <dgm:spPr/>
      <dgm:t>
        <a:bodyPr/>
        <a:lstStyle/>
        <a:p>
          <a:endParaRPr lang="en-US"/>
        </a:p>
      </dgm:t>
    </dgm:pt>
    <dgm:pt modelId="{F7492D1F-85EC-4EF2-A903-160A2DDAF139}">
      <dgm:prSet phldrT="[Text]"/>
      <dgm:spPr/>
      <dgm:t>
        <a:bodyPr/>
        <a:lstStyle/>
        <a:p>
          <a:pPr>
            <a:buFont typeface="Arial" panose="020B0604020202020204" pitchFamily="34" charset="0"/>
            <a:buChar char="•"/>
          </a:pPr>
          <a:r>
            <a:rPr lang="en-US" b="0" i="1" dirty="0"/>
            <a:t>Investigate the world beyond their immediate environment, framing significant problems and conducting well-crafted and age-appropriate research.</a:t>
          </a:r>
          <a:endParaRPr lang="en-US" b="0" dirty="0"/>
        </a:p>
      </dgm:t>
    </dgm:pt>
    <dgm:pt modelId="{4C331678-218D-4BBC-B18F-13E5E2CBF6FF}" type="parTrans" cxnId="{8E1CABBE-EF0A-4B32-B80E-7673A4929474}">
      <dgm:prSet/>
      <dgm:spPr/>
      <dgm:t>
        <a:bodyPr/>
        <a:lstStyle/>
        <a:p>
          <a:endParaRPr lang="en-US"/>
        </a:p>
      </dgm:t>
    </dgm:pt>
    <dgm:pt modelId="{C5C6321F-3FF3-449D-849A-C60AE58C8689}" type="sibTrans" cxnId="{8E1CABBE-EF0A-4B32-B80E-7673A4929474}">
      <dgm:prSet/>
      <dgm:spPr/>
      <dgm:t>
        <a:bodyPr/>
        <a:lstStyle/>
        <a:p>
          <a:endParaRPr lang="en-US"/>
        </a:p>
      </dgm:t>
    </dgm:pt>
    <dgm:pt modelId="{A5F304F9-B309-4791-8CF5-17AB6572D7FB}">
      <dgm:prSet/>
      <dgm:spPr>
        <a:solidFill>
          <a:srgbClr val="2F6699"/>
        </a:solidFill>
      </dgm:spPr>
      <dgm:t>
        <a:bodyPr/>
        <a:lstStyle/>
        <a:p>
          <a:pPr>
            <a:buFont typeface="+mj-lt"/>
            <a:buNone/>
          </a:pPr>
          <a:r>
            <a:rPr lang="en-US" b="1" i="1">
              <a:latin typeface="Arial" panose="020B0604020202020204"/>
              <a:ea typeface="+mn-ea"/>
              <a:cs typeface="+mn-cs"/>
            </a:rPr>
            <a:t>Recognize varying perspectives</a:t>
          </a:r>
          <a:endParaRPr lang="en-US" b="1" i="1" dirty="0">
            <a:latin typeface="Arial" panose="020B0604020202020204"/>
            <a:ea typeface="+mn-ea"/>
            <a:cs typeface="+mn-cs"/>
          </a:endParaRPr>
        </a:p>
      </dgm:t>
    </dgm:pt>
    <dgm:pt modelId="{1A52D451-60AD-498A-9DD7-B1D2505458F6}" type="parTrans" cxnId="{47E5272D-8724-44EF-87DD-B2538AAD10A5}">
      <dgm:prSet/>
      <dgm:spPr/>
      <dgm:t>
        <a:bodyPr/>
        <a:lstStyle/>
        <a:p>
          <a:endParaRPr lang="en-US"/>
        </a:p>
      </dgm:t>
    </dgm:pt>
    <dgm:pt modelId="{D886C02D-90DB-4926-95A5-760A1CD982B3}" type="sibTrans" cxnId="{47E5272D-8724-44EF-87DD-B2538AAD10A5}">
      <dgm:prSet/>
      <dgm:spPr/>
      <dgm:t>
        <a:bodyPr/>
        <a:lstStyle/>
        <a:p>
          <a:endParaRPr lang="en-US"/>
        </a:p>
      </dgm:t>
    </dgm:pt>
    <dgm:pt modelId="{C98F62F4-FF88-4880-A97E-5662DD548601}">
      <dgm:prSet/>
      <dgm:spPr/>
      <dgm:t>
        <a:bodyPr/>
        <a:lstStyle/>
        <a:p>
          <a:r>
            <a:rPr lang="en-US" b="0" i="1" dirty="0"/>
            <a:t>Recognize perspectives, others’ and their own, articulating and explaining such perspectives thoughtfully and respectfully. </a:t>
          </a:r>
        </a:p>
      </dgm:t>
    </dgm:pt>
    <dgm:pt modelId="{06111DAA-77AF-44BF-B2E2-0DA298ED2341}" type="parTrans" cxnId="{A22755A4-B662-4FD2-B9DF-50A8F04FC7DE}">
      <dgm:prSet/>
      <dgm:spPr/>
      <dgm:t>
        <a:bodyPr/>
        <a:lstStyle/>
        <a:p>
          <a:endParaRPr lang="en-US"/>
        </a:p>
      </dgm:t>
    </dgm:pt>
    <dgm:pt modelId="{51063D0E-3786-4D53-836C-A59F132CF58B}" type="sibTrans" cxnId="{A22755A4-B662-4FD2-B9DF-50A8F04FC7DE}">
      <dgm:prSet/>
      <dgm:spPr/>
      <dgm:t>
        <a:bodyPr/>
        <a:lstStyle/>
        <a:p>
          <a:endParaRPr lang="en-US"/>
        </a:p>
      </dgm:t>
    </dgm:pt>
    <dgm:pt modelId="{0D43B757-0163-463F-85A8-6FBE853F3638}">
      <dgm:prSet/>
      <dgm:spPr>
        <a:solidFill>
          <a:srgbClr val="EC495F"/>
        </a:solidFill>
      </dgm:spPr>
      <dgm:t>
        <a:bodyPr/>
        <a:lstStyle/>
        <a:p>
          <a:r>
            <a:rPr lang="en-US" b="1" i="1">
              <a:latin typeface="Arial" panose="020B0604020202020204"/>
              <a:ea typeface="+mn-ea"/>
              <a:cs typeface="+mn-cs"/>
            </a:rPr>
            <a:t>Communicate</a:t>
          </a:r>
          <a:r>
            <a:rPr lang="en-US" b="0" i="1"/>
            <a:t> </a:t>
          </a:r>
          <a:r>
            <a:rPr lang="en-US" b="1" i="1">
              <a:latin typeface="Arial" panose="020B0604020202020204"/>
              <a:ea typeface="+mn-ea"/>
              <a:cs typeface="+mn-cs"/>
            </a:rPr>
            <a:t>effectively</a:t>
          </a:r>
          <a:endParaRPr lang="en-US" b="1" i="1" dirty="0">
            <a:latin typeface="Arial" panose="020B0604020202020204"/>
            <a:ea typeface="+mn-ea"/>
            <a:cs typeface="+mn-cs"/>
          </a:endParaRPr>
        </a:p>
      </dgm:t>
    </dgm:pt>
    <dgm:pt modelId="{B7A05FB3-7B79-4409-829B-45F76692E194}" type="parTrans" cxnId="{34231A54-1DF1-41D6-9E08-F4D8D9AA6DBD}">
      <dgm:prSet/>
      <dgm:spPr/>
      <dgm:t>
        <a:bodyPr/>
        <a:lstStyle/>
        <a:p>
          <a:endParaRPr lang="en-US"/>
        </a:p>
      </dgm:t>
    </dgm:pt>
    <dgm:pt modelId="{B3DBA1BC-5648-459D-92A0-46BB4986857E}" type="sibTrans" cxnId="{34231A54-1DF1-41D6-9E08-F4D8D9AA6DBD}">
      <dgm:prSet/>
      <dgm:spPr/>
      <dgm:t>
        <a:bodyPr/>
        <a:lstStyle/>
        <a:p>
          <a:endParaRPr lang="en-US"/>
        </a:p>
      </dgm:t>
    </dgm:pt>
    <dgm:pt modelId="{E3F044CB-5BB6-4B7F-96A2-0E88602C5462}">
      <dgm:prSet/>
      <dgm:spPr/>
      <dgm:t>
        <a:bodyPr/>
        <a:lstStyle/>
        <a:p>
          <a:r>
            <a:rPr lang="en-US" b="0" i="1" dirty="0"/>
            <a:t>Communicate ideas effectively with diverse audiences, bridging geographic, linguistic, ideological, and cultural barriers. </a:t>
          </a:r>
        </a:p>
      </dgm:t>
    </dgm:pt>
    <dgm:pt modelId="{720AD588-0496-48B8-AD20-DDBBCE6CD5CE}" type="parTrans" cxnId="{DDE516D2-7A16-4B8C-B7D4-1D90975F9AE3}">
      <dgm:prSet/>
      <dgm:spPr/>
      <dgm:t>
        <a:bodyPr/>
        <a:lstStyle/>
        <a:p>
          <a:endParaRPr lang="en-US"/>
        </a:p>
      </dgm:t>
    </dgm:pt>
    <dgm:pt modelId="{9ABE672B-F9A3-4314-93C0-A749506EC102}" type="sibTrans" cxnId="{DDE516D2-7A16-4B8C-B7D4-1D90975F9AE3}">
      <dgm:prSet/>
      <dgm:spPr/>
      <dgm:t>
        <a:bodyPr/>
        <a:lstStyle/>
        <a:p>
          <a:endParaRPr lang="en-US"/>
        </a:p>
      </dgm:t>
    </dgm:pt>
    <dgm:pt modelId="{97C50958-A75C-4353-83E4-1E5CF0B852FB}">
      <dgm:prSet/>
      <dgm:spPr>
        <a:solidFill>
          <a:srgbClr val="CC681A"/>
        </a:solidFill>
      </dgm:spPr>
      <dgm:t>
        <a:bodyPr/>
        <a:lstStyle/>
        <a:p>
          <a:r>
            <a:rPr lang="en-US" b="1" i="1">
              <a:latin typeface="Arial" panose="020B0604020202020204"/>
              <a:ea typeface="+mn-ea"/>
              <a:cs typeface="+mn-cs"/>
            </a:rPr>
            <a:t>Take</a:t>
          </a:r>
          <a:r>
            <a:rPr lang="en-US" b="0" i="1"/>
            <a:t> </a:t>
          </a:r>
          <a:r>
            <a:rPr lang="en-US" b="1" i="1">
              <a:latin typeface="Arial" panose="020B0604020202020204"/>
              <a:ea typeface="+mn-ea"/>
              <a:cs typeface="+mn-cs"/>
            </a:rPr>
            <a:t>action to improve</a:t>
          </a:r>
          <a:endParaRPr lang="en-US" b="1" i="1" dirty="0">
            <a:latin typeface="Arial" panose="020B0604020202020204"/>
            <a:ea typeface="+mn-ea"/>
            <a:cs typeface="+mn-cs"/>
          </a:endParaRPr>
        </a:p>
      </dgm:t>
    </dgm:pt>
    <dgm:pt modelId="{25909938-7535-4DA8-9A3B-F98C62599102}" type="parTrans" cxnId="{FB551863-9CC1-4CD8-ACB8-6DF665F44366}">
      <dgm:prSet/>
      <dgm:spPr/>
      <dgm:t>
        <a:bodyPr/>
        <a:lstStyle/>
        <a:p>
          <a:endParaRPr lang="en-US"/>
        </a:p>
      </dgm:t>
    </dgm:pt>
    <dgm:pt modelId="{ABAD1D70-4DDF-4F57-8A0E-F8C0394B419C}" type="sibTrans" cxnId="{FB551863-9CC1-4CD8-ACB8-6DF665F44366}">
      <dgm:prSet/>
      <dgm:spPr/>
      <dgm:t>
        <a:bodyPr/>
        <a:lstStyle/>
        <a:p>
          <a:endParaRPr lang="en-US"/>
        </a:p>
      </dgm:t>
    </dgm:pt>
    <dgm:pt modelId="{4F651545-7D82-4697-A413-2349F0B13892}">
      <dgm:prSet/>
      <dgm:spPr/>
      <dgm:t>
        <a:bodyPr/>
        <a:lstStyle/>
        <a:p>
          <a:r>
            <a:rPr lang="en-US" b="0" i="1" dirty="0"/>
            <a:t>Take action to improve conditions, viewing themselves as players in the world and participating reflectively.</a:t>
          </a:r>
        </a:p>
      </dgm:t>
    </dgm:pt>
    <dgm:pt modelId="{5E34B806-59BD-45E5-99BA-DC60F37515E8}" type="parTrans" cxnId="{34C2C62B-42C6-4487-8EA4-104317F31A65}">
      <dgm:prSet/>
      <dgm:spPr/>
      <dgm:t>
        <a:bodyPr/>
        <a:lstStyle/>
        <a:p>
          <a:endParaRPr lang="en-US"/>
        </a:p>
      </dgm:t>
    </dgm:pt>
    <dgm:pt modelId="{86398F80-8B51-4311-81E2-B4A3279406B4}" type="sibTrans" cxnId="{34C2C62B-42C6-4487-8EA4-104317F31A65}">
      <dgm:prSet/>
      <dgm:spPr/>
      <dgm:t>
        <a:bodyPr/>
        <a:lstStyle/>
        <a:p>
          <a:endParaRPr lang="en-US"/>
        </a:p>
      </dgm:t>
    </dgm:pt>
    <dgm:pt modelId="{D1684359-0C23-4E7F-80A9-22519D8B873E}" type="pres">
      <dgm:prSet presAssocID="{3648172A-45D7-4FF7-B03C-199643F8423E}" presName="linear" presStyleCnt="0">
        <dgm:presLayoutVars>
          <dgm:animLvl val="lvl"/>
          <dgm:resizeHandles val="exact"/>
        </dgm:presLayoutVars>
      </dgm:prSet>
      <dgm:spPr/>
    </dgm:pt>
    <dgm:pt modelId="{E46D3E85-251A-4132-A795-CD0373261C61}" type="pres">
      <dgm:prSet presAssocID="{EDA6F304-78DE-488F-B53A-7B817AD1B2A8}" presName="parentText" presStyleLbl="node1" presStyleIdx="0" presStyleCnt="4">
        <dgm:presLayoutVars>
          <dgm:chMax val="0"/>
          <dgm:bulletEnabled val="1"/>
        </dgm:presLayoutVars>
      </dgm:prSet>
      <dgm:spPr/>
    </dgm:pt>
    <dgm:pt modelId="{9AD3F847-1819-4C1D-918E-1900EDC62550}" type="pres">
      <dgm:prSet presAssocID="{EDA6F304-78DE-488F-B53A-7B817AD1B2A8}" presName="childText" presStyleLbl="revTx" presStyleIdx="0" presStyleCnt="4">
        <dgm:presLayoutVars>
          <dgm:bulletEnabled val="1"/>
        </dgm:presLayoutVars>
      </dgm:prSet>
      <dgm:spPr/>
    </dgm:pt>
    <dgm:pt modelId="{CFDD05A4-10A6-4868-B7AA-43E385B8BB0A}" type="pres">
      <dgm:prSet presAssocID="{A5F304F9-B309-4791-8CF5-17AB6572D7FB}" presName="parentText" presStyleLbl="node1" presStyleIdx="1" presStyleCnt="4">
        <dgm:presLayoutVars>
          <dgm:chMax val="0"/>
          <dgm:bulletEnabled val="1"/>
        </dgm:presLayoutVars>
      </dgm:prSet>
      <dgm:spPr/>
    </dgm:pt>
    <dgm:pt modelId="{0315C26B-1AB4-49ED-877A-CB69BDD53332}" type="pres">
      <dgm:prSet presAssocID="{A5F304F9-B309-4791-8CF5-17AB6572D7FB}" presName="childText" presStyleLbl="revTx" presStyleIdx="1" presStyleCnt="4">
        <dgm:presLayoutVars>
          <dgm:bulletEnabled val="1"/>
        </dgm:presLayoutVars>
      </dgm:prSet>
      <dgm:spPr/>
    </dgm:pt>
    <dgm:pt modelId="{716ABB18-B607-442C-96F4-7811748BFE82}" type="pres">
      <dgm:prSet presAssocID="{0D43B757-0163-463F-85A8-6FBE853F3638}" presName="parentText" presStyleLbl="node1" presStyleIdx="2" presStyleCnt="4">
        <dgm:presLayoutVars>
          <dgm:chMax val="0"/>
          <dgm:bulletEnabled val="1"/>
        </dgm:presLayoutVars>
      </dgm:prSet>
      <dgm:spPr/>
    </dgm:pt>
    <dgm:pt modelId="{AB057FCE-A01D-4773-9E86-CA22444FD22B}" type="pres">
      <dgm:prSet presAssocID="{0D43B757-0163-463F-85A8-6FBE853F3638}" presName="childText" presStyleLbl="revTx" presStyleIdx="2" presStyleCnt="4">
        <dgm:presLayoutVars>
          <dgm:bulletEnabled val="1"/>
        </dgm:presLayoutVars>
      </dgm:prSet>
      <dgm:spPr/>
    </dgm:pt>
    <dgm:pt modelId="{7A7CC22B-B9B1-4360-B42B-FB73C6DCB0FA}" type="pres">
      <dgm:prSet presAssocID="{97C50958-A75C-4353-83E4-1E5CF0B852FB}" presName="parentText" presStyleLbl="node1" presStyleIdx="3" presStyleCnt="4">
        <dgm:presLayoutVars>
          <dgm:chMax val="0"/>
          <dgm:bulletEnabled val="1"/>
        </dgm:presLayoutVars>
      </dgm:prSet>
      <dgm:spPr/>
    </dgm:pt>
    <dgm:pt modelId="{8ED592F1-B26D-4598-8AF3-723537B27B70}" type="pres">
      <dgm:prSet presAssocID="{97C50958-A75C-4353-83E4-1E5CF0B852FB}" presName="childText" presStyleLbl="revTx" presStyleIdx="3" presStyleCnt="4">
        <dgm:presLayoutVars>
          <dgm:bulletEnabled val="1"/>
        </dgm:presLayoutVars>
      </dgm:prSet>
      <dgm:spPr/>
    </dgm:pt>
  </dgm:ptLst>
  <dgm:cxnLst>
    <dgm:cxn modelId="{33F9D809-8F45-463A-8DDF-49E4E5A126C1}" type="presOf" srcId="{4F651545-7D82-4697-A413-2349F0B13892}" destId="{8ED592F1-B26D-4598-8AF3-723537B27B70}" srcOrd="0" destOrd="0" presId="urn:microsoft.com/office/officeart/2005/8/layout/vList2"/>
    <dgm:cxn modelId="{34C2C62B-42C6-4487-8EA4-104317F31A65}" srcId="{97C50958-A75C-4353-83E4-1E5CF0B852FB}" destId="{4F651545-7D82-4697-A413-2349F0B13892}" srcOrd="0" destOrd="0" parTransId="{5E34B806-59BD-45E5-99BA-DC60F37515E8}" sibTransId="{86398F80-8B51-4311-81E2-B4A3279406B4}"/>
    <dgm:cxn modelId="{47E5272D-8724-44EF-87DD-B2538AAD10A5}" srcId="{3648172A-45D7-4FF7-B03C-199643F8423E}" destId="{A5F304F9-B309-4791-8CF5-17AB6572D7FB}" srcOrd="1" destOrd="0" parTransId="{1A52D451-60AD-498A-9DD7-B1D2505458F6}" sibTransId="{D886C02D-90DB-4926-95A5-760A1CD982B3}"/>
    <dgm:cxn modelId="{35B8B433-7489-41C6-9C51-6859D579389C}" type="presOf" srcId="{EDA6F304-78DE-488F-B53A-7B817AD1B2A8}" destId="{E46D3E85-251A-4132-A795-CD0373261C61}" srcOrd="0" destOrd="0" presId="urn:microsoft.com/office/officeart/2005/8/layout/vList2"/>
    <dgm:cxn modelId="{FB551863-9CC1-4CD8-ACB8-6DF665F44366}" srcId="{3648172A-45D7-4FF7-B03C-199643F8423E}" destId="{97C50958-A75C-4353-83E4-1E5CF0B852FB}" srcOrd="3" destOrd="0" parTransId="{25909938-7535-4DA8-9A3B-F98C62599102}" sibTransId="{ABAD1D70-4DDF-4F57-8A0E-F8C0394B419C}"/>
    <dgm:cxn modelId="{34231A54-1DF1-41D6-9E08-F4D8D9AA6DBD}" srcId="{3648172A-45D7-4FF7-B03C-199643F8423E}" destId="{0D43B757-0163-463F-85A8-6FBE853F3638}" srcOrd="2" destOrd="0" parTransId="{B7A05FB3-7B79-4409-829B-45F76692E194}" sibTransId="{B3DBA1BC-5648-459D-92A0-46BB4986857E}"/>
    <dgm:cxn modelId="{C2025B77-DFF0-491F-B6CA-15A5A147CE7B}" srcId="{3648172A-45D7-4FF7-B03C-199643F8423E}" destId="{EDA6F304-78DE-488F-B53A-7B817AD1B2A8}" srcOrd="0" destOrd="0" parTransId="{8DC801BF-0146-405A-AC1C-EDD60BE9E877}" sibTransId="{7931C4DC-852D-4F4C-BBD7-1F78A726A1BC}"/>
    <dgm:cxn modelId="{C4A5D783-D057-4CBE-8321-79F021AC828B}" type="presOf" srcId="{3648172A-45D7-4FF7-B03C-199643F8423E}" destId="{D1684359-0C23-4E7F-80A9-22519D8B873E}" srcOrd="0" destOrd="0" presId="urn:microsoft.com/office/officeart/2005/8/layout/vList2"/>
    <dgm:cxn modelId="{B3E3A290-D37B-4A7F-832C-87D909253305}" type="presOf" srcId="{A5F304F9-B309-4791-8CF5-17AB6572D7FB}" destId="{CFDD05A4-10A6-4868-B7AA-43E385B8BB0A}" srcOrd="0" destOrd="0" presId="urn:microsoft.com/office/officeart/2005/8/layout/vList2"/>
    <dgm:cxn modelId="{A22755A4-B662-4FD2-B9DF-50A8F04FC7DE}" srcId="{A5F304F9-B309-4791-8CF5-17AB6572D7FB}" destId="{C98F62F4-FF88-4880-A97E-5662DD548601}" srcOrd="0" destOrd="0" parTransId="{06111DAA-77AF-44BF-B2E2-0DA298ED2341}" sibTransId="{51063D0E-3786-4D53-836C-A59F132CF58B}"/>
    <dgm:cxn modelId="{266B6EAC-0D7A-49AA-BE18-3023A452F555}" type="presOf" srcId="{F7492D1F-85EC-4EF2-A903-160A2DDAF139}" destId="{9AD3F847-1819-4C1D-918E-1900EDC62550}" srcOrd="0" destOrd="0" presId="urn:microsoft.com/office/officeart/2005/8/layout/vList2"/>
    <dgm:cxn modelId="{97E8A5AD-5440-4712-88BB-BFC81DE321B4}" type="presOf" srcId="{E3F044CB-5BB6-4B7F-96A2-0E88602C5462}" destId="{AB057FCE-A01D-4773-9E86-CA22444FD22B}" srcOrd="0" destOrd="0" presId="urn:microsoft.com/office/officeart/2005/8/layout/vList2"/>
    <dgm:cxn modelId="{18DD5AB5-0A3A-4DC2-81B7-97DD68C7B368}" type="presOf" srcId="{0D43B757-0163-463F-85A8-6FBE853F3638}" destId="{716ABB18-B607-442C-96F4-7811748BFE82}" srcOrd="0" destOrd="0" presId="urn:microsoft.com/office/officeart/2005/8/layout/vList2"/>
    <dgm:cxn modelId="{8E1CABBE-EF0A-4B32-B80E-7673A4929474}" srcId="{EDA6F304-78DE-488F-B53A-7B817AD1B2A8}" destId="{F7492D1F-85EC-4EF2-A903-160A2DDAF139}" srcOrd="0" destOrd="0" parTransId="{4C331678-218D-4BBC-B18F-13E5E2CBF6FF}" sibTransId="{C5C6321F-3FF3-449D-849A-C60AE58C8689}"/>
    <dgm:cxn modelId="{A75A25CD-951D-4ECA-B0C6-4DA3A691E17A}" type="presOf" srcId="{C98F62F4-FF88-4880-A97E-5662DD548601}" destId="{0315C26B-1AB4-49ED-877A-CB69BDD53332}" srcOrd="0" destOrd="0" presId="urn:microsoft.com/office/officeart/2005/8/layout/vList2"/>
    <dgm:cxn modelId="{DDE516D2-7A16-4B8C-B7D4-1D90975F9AE3}" srcId="{0D43B757-0163-463F-85A8-6FBE853F3638}" destId="{E3F044CB-5BB6-4B7F-96A2-0E88602C5462}" srcOrd="0" destOrd="0" parTransId="{720AD588-0496-48B8-AD20-DDBBCE6CD5CE}" sibTransId="{9ABE672B-F9A3-4314-93C0-A749506EC102}"/>
    <dgm:cxn modelId="{293D2CF6-2F78-4C74-879B-DE9FEEC2E570}" type="presOf" srcId="{97C50958-A75C-4353-83E4-1E5CF0B852FB}" destId="{7A7CC22B-B9B1-4360-B42B-FB73C6DCB0FA}" srcOrd="0" destOrd="0" presId="urn:microsoft.com/office/officeart/2005/8/layout/vList2"/>
    <dgm:cxn modelId="{1EA26731-0075-4385-9774-AC3BCD69E757}" type="presParOf" srcId="{D1684359-0C23-4E7F-80A9-22519D8B873E}" destId="{E46D3E85-251A-4132-A795-CD0373261C61}" srcOrd="0" destOrd="0" presId="urn:microsoft.com/office/officeart/2005/8/layout/vList2"/>
    <dgm:cxn modelId="{6AF5C4AA-A2AC-4753-8A14-3FC3AC108586}" type="presParOf" srcId="{D1684359-0C23-4E7F-80A9-22519D8B873E}" destId="{9AD3F847-1819-4C1D-918E-1900EDC62550}" srcOrd="1" destOrd="0" presId="urn:microsoft.com/office/officeart/2005/8/layout/vList2"/>
    <dgm:cxn modelId="{54B18CFA-CA24-4C7D-B812-DE1C1693C0B3}" type="presParOf" srcId="{D1684359-0C23-4E7F-80A9-22519D8B873E}" destId="{CFDD05A4-10A6-4868-B7AA-43E385B8BB0A}" srcOrd="2" destOrd="0" presId="urn:microsoft.com/office/officeart/2005/8/layout/vList2"/>
    <dgm:cxn modelId="{F4A93295-D1F1-4ED0-9B2A-7FCD02AEA387}" type="presParOf" srcId="{D1684359-0C23-4E7F-80A9-22519D8B873E}" destId="{0315C26B-1AB4-49ED-877A-CB69BDD53332}" srcOrd="3" destOrd="0" presId="urn:microsoft.com/office/officeart/2005/8/layout/vList2"/>
    <dgm:cxn modelId="{8A16F5CC-FBC7-40F1-92B5-9310AD9FCEC5}" type="presParOf" srcId="{D1684359-0C23-4E7F-80A9-22519D8B873E}" destId="{716ABB18-B607-442C-96F4-7811748BFE82}" srcOrd="4" destOrd="0" presId="urn:microsoft.com/office/officeart/2005/8/layout/vList2"/>
    <dgm:cxn modelId="{88FF24DA-495E-4689-9FA6-835C915482F3}" type="presParOf" srcId="{D1684359-0C23-4E7F-80A9-22519D8B873E}" destId="{AB057FCE-A01D-4773-9E86-CA22444FD22B}" srcOrd="5" destOrd="0" presId="urn:microsoft.com/office/officeart/2005/8/layout/vList2"/>
    <dgm:cxn modelId="{E4A046CA-7417-44A6-970A-79B9C5DB1051}" type="presParOf" srcId="{D1684359-0C23-4E7F-80A9-22519D8B873E}" destId="{7A7CC22B-B9B1-4360-B42B-FB73C6DCB0FA}" srcOrd="6" destOrd="0" presId="urn:microsoft.com/office/officeart/2005/8/layout/vList2"/>
    <dgm:cxn modelId="{BC2EDE0C-7D9F-42D5-93C4-AB2B8884C2CA}" type="presParOf" srcId="{D1684359-0C23-4E7F-80A9-22519D8B873E}" destId="{8ED592F1-B26D-4598-8AF3-723537B27B7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C5BEAC-D742-4C2B-A471-D61F59653AC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748B604-7FCA-47CC-809C-C6F7937743C6}">
      <dgm:prSet phldrT="[Text]" custT="1"/>
      <dgm:spPr/>
      <dgm:t>
        <a:bodyPr/>
        <a:lstStyle/>
        <a:p>
          <a:pPr>
            <a:buNone/>
          </a:pPr>
          <a:r>
            <a:rPr lang="en-US" sz="1800" b="1"/>
            <a:t>Career &amp; Self-Development</a:t>
          </a:r>
        </a:p>
      </dgm:t>
    </dgm:pt>
    <dgm:pt modelId="{F32430CB-0184-4EB0-B5E1-6E79691B512E}" type="parTrans" cxnId="{263DA991-D9F2-4BCA-A9AA-B84EE5E8A26D}">
      <dgm:prSet/>
      <dgm:spPr/>
      <dgm:t>
        <a:bodyPr/>
        <a:lstStyle/>
        <a:p>
          <a:endParaRPr lang="en-US"/>
        </a:p>
      </dgm:t>
    </dgm:pt>
    <dgm:pt modelId="{18FAED0A-A5B1-4661-8E2B-3730AA658E62}" type="sibTrans" cxnId="{263DA991-D9F2-4BCA-A9AA-B84EE5E8A26D}">
      <dgm:prSet/>
      <dgm:spPr/>
      <dgm:t>
        <a:bodyPr/>
        <a:lstStyle/>
        <a:p>
          <a:endParaRPr lang="en-US"/>
        </a:p>
      </dgm:t>
    </dgm:pt>
    <dgm:pt modelId="{6812AEC1-305F-436C-ACD2-639044153DD3}">
      <dgm:prSet/>
      <dgm:spPr/>
      <dgm:t>
        <a:bodyPr/>
        <a:lstStyle/>
        <a:p>
          <a:pPr>
            <a:buFont typeface="Arial" panose="020B0604020202020204" pitchFamily="34" charset="0"/>
            <a:buChar char="•"/>
          </a:pPr>
          <a:r>
            <a:rPr lang="en-US"/>
            <a:t>Awareness of Strengths and Challenges</a:t>
          </a:r>
        </a:p>
      </dgm:t>
    </dgm:pt>
    <dgm:pt modelId="{FBB2E057-AFF1-4969-994C-865D4FAEF9B8}" type="parTrans" cxnId="{908DCD1C-E5C5-4853-BFF1-8F82F6AFE063}">
      <dgm:prSet/>
      <dgm:spPr/>
      <dgm:t>
        <a:bodyPr/>
        <a:lstStyle/>
        <a:p>
          <a:endParaRPr lang="en-US"/>
        </a:p>
      </dgm:t>
    </dgm:pt>
    <dgm:pt modelId="{397F7ACD-7EB7-4433-A08C-7B73095FDEAE}" type="sibTrans" cxnId="{908DCD1C-E5C5-4853-BFF1-8F82F6AFE063}">
      <dgm:prSet/>
      <dgm:spPr/>
      <dgm:t>
        <a:bodyPr/>
        <a:lstStyle/>
        <a:p>
          <a:endParaRPr lang="en-US"/>
        </a:p>
      </dgm:t>
    </dgm:pt>
    <dgm:pt modelId="{12CA7256-5823-4369-A305-1761999F40F7}">
      <dgm:prSet/>
      <dgm:spPr/>
      <dgm:t>
        <a:bodyPr/>
        <a:lstStyle/>
        <a:p>
          <a:pPr>
            <a:buFont typeface="Arial" panose="020B0604020202020204" pitchFamily="34" charset="0"/>
            <a:buChar char="•"/>
          </a:pPr>
          <a:r>
            <a:rPr lang="en-US"/>
            <a:t>Professional Development</a:t>
          </a:r>
        </a:p>
      </dgm:t>
    </dgm:pt>
    <dgm:pt modelId="{5D17820E-7328-4C56-9497-A04EE5A97BEC}" type="parTrans" cxnId="{9CC13F25-475C-47FE-9097-7BD49EBDC5E6}">
      <dgm:prSet/>
      <dgm:spPr/>
      <dgm:t>
        <a:bodyPr/>
        <a:lstStyle/>
        <a:p>
          <a:endParaRPr lang="en-US"/>
        </a:p>
      </dgm:t>
    </dgm:pt>
    <dgm:pt modelId="{1312E864-805A-43F1-B287-49DC5AD3B177}" type="sibTrans" cxnId="{9CC13F25-475C-47FE-9097-7BD49EBDC5E6}">
      <dgm:prSet/>
      <dgm:spPr/>
      <dgm:t>
        <a:bodyPr/>
        <a:lstStyle/>
        <a:p>
          <a:endParaRPr lang="en-US"/>
        </a:p>
      </dgm:t>
    </dgm:pt>
    <dgm:pt modelId="{E15B0166-5C74-4E93-BC06-B470086EC7F4}">
      <dgm:prSet/>
      <dgm:spPr/>
      <dgm:t>
        <a:bodyPr/>
        <a:lstStyle/>
        <a:p>
          <a:pPr>
            <a:buFont typeface="Arial" panose="020B0604020202020204" pitchFamily="34" charset="0"/>
            <a:buChar char="•"/>
          </a:pPr>
          <a:r>
            <a:rPr lang="en-US"/>
            <a:t>Networking</a:t>
          </a:r>
        </a:p>
      </dgm:t>
    </dgm:pt>
    <dgm:pt modelId="{1C9C4E1C-0BBC-4AD3-81FF-A3AB4484107A}" type="parTrans" cxnId="{DE415E5A-6E4D-406E-B880-A5FA13D1AB7C}">
      <dgm:prSet/>
      <dgm:spPr/>
      <dgm:t>
        <a:bodyPr/>
        <a:lstStyle/>
        <a:p>
          <a:endParaRPr lang="en-US"/>
        </a:p>
      </dgm:t>
    </dgm:pt>
    <dgm:pt modelId="{B1E75CE7-D6CC-485E-8043-1320CA805591}" type="sibTrans" cxnId="{DE415E5A-6E4D-406E-B880-A5FA13D1AB7C}">
      <dgm:prSet/>
      <dgm:spPr/>
      <dgm:t>
        <a:bodyPr/>
        <a:lstStyle/>
        <a:p>
          <a:endParaRPr lang="en-US"/>
        </a:p>
      </dgm:t>
    </dgm:pt>
    <dgm:pt modelId="{1E3475CB-AB4E-4E48-A7AF-0DBF746C0254}">
      <dgm:prSet custT="1"/>
      <dgm:spPr/>
      <dgm:t>
        <a:bodyPr/>
        <a:lstStyle/>
        <a:p>
          <a:pPr>
            <a:buNone/>
          </a:pPr>
          <a:r>
            <a:rPr lang="en-US" sz="1800" b="1"/>
            <a:t>Communication</a:t>
          </a:r>
        </a:p>
      </dgm:t>
    </dgm:pt>
    <dgm:pt modelId="{E50D8390-C9F4-4262-B627-CF2AE157133E}" type="parTrans" cxnId="{D7EE412E-B025-45F0-A1B9-FEABDC5B3DFB}">
      <dgm:prSet/>
      <dgm:spPr/>
      <dgm:t>
        <a:bodyPr/>
        <a:lstStyle/>
        <a:p>
          <a:endParaRPr lang="en-US"/>
        </a:p>
      </dgm:t>
    </dgm:pt>
    <dgm:pt modelId="{48FCFB6A-696E-4D81-A582-E93150FA04FD}" type="sibTrans" cxnId="{D7EE412E-B025-45F0-A1B9-FEABDC5B3DFB}">
      <dgm:prSet/>
      <dgm:spPr/>
      <dgm:t>
        <a:bodyPr/>
        <a:lstStyle/>
        <a:p>
          <a:endParaRPr lang="en-US"/>
        </a:p>
      </dgm:t>
    </dgm:pt>
    <dgm:pt modelId="{169F31B7-5D8C-45D6-8FB4-ACC0D45686FC}">
      <dgm:prSet/>
      <dgm:spPr/>
      <dgm:t>
        <a:bodyPr/>
        <a:lstStyle/>
        <a:p>
          <a:pPr>
            <a:buFont typeface="Arial" panose="020B0604020202020204" pitchFamily="34" charset="0"/>
            <a:buChar char="•"/>
          </a:pPr>
          <a:r>
            <a:rPr lang="en-US"/>
            <a:t>Oral communication</a:t>
          </a:r>
        </a:p>
      </dgm:t>
    </dgm:pt>
    <dgm:pt modelId="{05B33712-F2C8-4E93-92AA-D0D6F4F09432}" type="parTrans" cxnId="{7FB512DD-3007-403B-B7AF-69E7E5895343}">
      <dgm:prSet/>
      <dgm:spPr/>
      <dgm:t>
        <a:bodyPr/>
        <a:lstStyle/>
        <a:p>
          <a:endParaRPr lang="en-US"/>
        </a:p>
      </dgm:t>
    </dgm:pt>
    <dgm:pt modelId="{18E0B8D5-6555-448B-8D9E-624A0F5A53CF}" type="sibTrans" cxnId="{7FB512DD-3007-403B-B7AF-69E7E5895343}">
      <dgm:prSet/>
      <dgm:spPr/>
      <dgm:t>
        <a:bodyPr/>
        <a:lstStyle/>
        <a:p>
          <a:endParaRPr lang="en-US"/>
        </a:p>
      </dgm:t>
    </dgm:pt>
    <dgm:pt modelId="{D4429EC2-EB78-4BCF-94E6-4B1FFBBEF3E8}">
      <dgm:prSet/>
      <dgm:spPr/>
      <dgm:t>
        <a:bodyPr/>
        <a:lstStyle/>
        <a:p>
          <a:pPr>
            <a:buFont typeface="Arial" panose="020B0604020202020204" pitchFamily="34" charset="0"/>
            <a:buChar char="•"/>
          </a:pPr>
          <a:r>
            <a:rPr lang="en-US"/>
            <a:t>Written communication</a:t>
          </a:r>
        </a:p>
      </dgm:t>
    </dgm:pt>
    <dgm:pt modelId="{773CB40C-0A06-452C-BFAB-ED1AC5D0BCBD}" type="parTrans" cxnId="{E45ED1AC-0556-4123-9391-E1393978F487}">
      <dgm:prSet/>
      <dgm:spPr/>
      <dgm:t>
        <a:bodyPr/>
        <a:lstStyle/>
        <a:p>
          <a:endParaRPr lang="en-US"/>
        </a:p>
      </dgm:t>
    </dgm:pt>
    <dgm:pt modelId="{14CB64B4-F37E-4B13-A875-D5934A5BED6C}" type="sibTrans" cxnId="{E45ED1AC-0556-4123-9391-E1393978F487}">
      <dgm:prSet/>
      <dgm:spPr/>
      <dgm:t>
        <a:bodyPr/>
        <a:lstStyle/>
        <a:p>
          <a:endParaRPr lang="en-US"/>
        </a:p>
      </dgm:t>
    </dgm:pt>
    <dgm:pt modelId="{3A08690E-033F-4F17-90C1-9518C0FB3321}">
      <dgm:prSet/>
      <dgm:spPr/>
      <dgm:t>
        <a:bodyPr/>
        <a:lstStyle/>
        <a:p>
          <a:pPr>
            <a:buFont typeface="Arial" panose="020B0604020202020204" pitchFamily="34" charset="0"/>
            <a:buChar char="•"/>
          </a:pPr>
          <a:r>
            <a:rPr lang="en-US"/>
            <a:t>Non-verbal communication</a:t>
          </a:r>
        </a:p>
      </dgm:t>
    </dgm:pt>
    <dgm:pt modelId="{EC68791C-42C0-495A-B2AD-644CBAF97441}" type="parTrans" cxnId="{D889B8A0-0FD1-4871-86D3-4BD51C0ED35B}">
      <dgm:prSet/>
      <dgm:spPr/>
      <dgm:t>
        <a:bodyPr/>
        <a:lstStyle/>
        <a:p>
          <a:endParaRPr lang="en-US"/>
        </a:p>
      </dgm:t>
    </dgm:pt>
    <dgm:pt modelId="{376B6A81-4839-4B8D-9F9D-A9B074D2FA67}" type="sibTrans" cxnId="{D889B8A0-0FD1-4871-86D3-4BD51C0ED35B}">
      <dgm:prSet/>
      <dgm:spPr/>
      <dgm:t>
        <a:bodyPr/>
        <a:lstStyle/>
        <a:p>
          <a:endParaRPr lang="en-US"/>
        </a:p>
      </dgm:t>
    </dgm:pt>
    <dgm:pt modelId="{903729D3-C4D5-477F-8EA4-76A5A4AFC93F}">
      <dgm:prSet/>
      <dgm:spPr/>
      <dgm:t>
        <a:bodyPr/>
        <a:lstStyle/>
        <a:p>
          <a:pPr>
            <a:buFont typeface="Arial" panose="020B0604020202020204" pitchFamily="34" charset="0"/>
            <a:buChar char="•"/>
          </a:pPr>
          <a:r>
            <a:rPr lang="en-US"/>
            <a:t>Active listening</a:t>
          </a:r>
        </a:p>
      </dgm:t>
    </dgm:pt>
    <dgm:pt modelId="{DD2E499B-8F39-452F-A4F2-DE2217CD1F0D}" type="parTrans" cxnId="{A4733D34-E549-427E-B9AC-6692FA35FFC8}">
      <dgm:prSet/>
      <dgm:spPr/>
      <dgm:t>
        <a:bodyPr/>
        <a:lstStyle/>
        <a:p>
          <a:endParaRPr lang="en-US"/>
        </a:p>
      </dgm:t>
    </dgm:pt>
    <dgm:pt modelId="{1EF91983-1916-4EEF-B45F-B482B56CD952}" type="sibTrans" cxnId="{A4733D34-E549-427E-B9AC-6692FA35FFC8}">
      <dgm:prSet/>
      <dgm:spPr/>
      <dgm:t>
        <a:bodyPr/>
        <a:lstStyle/>
        <a:p>
          <a:endParaRPr lang="en-US"/>
        </a:p>
      </dgm:t>
    </dgm:pt>
    <dgm:pt modelId="{70321898-F89C-4479-B4B6-B60B13832C1A}">
      <dgm:prSet custT="1"/>
      <dgm:spPr/>
      <dgm:t>
        <a:bodyPr/>
        <a:lstStyle/>
        <a:p>
          <a:pPr>
            <a:buNone/>
          </a:pPr>
          <a:r>
            <a:rPr lang="en-US" sz="1800" b="1"/>
            <a:t>Critical Thinking</a:t>
          </a:r>
        </a:p>
      </dgm:t>
    </dgm:pt>
    <dgm:pt modelId="{ACBE6FF6-126B-4F57-B7C1-0E4E46F0953D}" type="parTrans" cxnId="{94B216EF-C067-40D8-B5E4-D538DAE00202}">
      <dgm:prSet/>
      <dgm:spPr/>
      <dgm:t>
        <a:bodyPr/>
        <a:lstStyle/>
        <a:p>
          <a:endParaRPr lang="en-US"/>
        </a:p>
      </dgm:t>
    </dgm:pt>
    <dgm:pt modelId="{88EE1722-39FC-45A3-B355-ADED95C9B062}" type="sibTrans" cxnId="{94B216EF-C067-40D8-B5E4-D538DAE00202}">
      <dgm:prSet/>
      <dgm:spPr/>
      <dgm:t>
        <a:bodyPr/>
        <a:lstStyle/>
        <a:p>
          <a:endParaRPr lang="en-US"/>
        </a:p>
      </dgm:t>
    </dgm:pt>
    <dgm:pt modelId="{3599FF10-9482-43F5-9F06-1E528A8D3D1F}">
      <dgm:prSet/>
      <dgm:spPr/>
      <dgm:t>
        <a:bodyPr/>
        <a:lstStyle/>
        <a:p>
          <a:pPr>
            <a:buFont typeface="Arial" panose="020B0604020202020204" pitchFamily="34" charset="0"/>
            <a:buChar char="•"/>
          </a:pPr>
          <a:r>
            <a:rPr lang="en-US"/>
            <a:t>Display situational awareness</a:t>
          </a:r>
        </a:p>
      </dgm:t>
    </dgm:pt>
    <dgm:pt modelId="{1C8C0B20-E7AF-4E92-B9C6-633FF44B84A9}" type="parTrans" cxnId="{58022772-39AF-4DB5-8F00-C07E49C42FE3}">
      <dgm:prSet/>
      <dgm:spPr/>
      <dgm:t>
        <a:bodyPr/>
        <a:lstStyle/>
        <a:p>
          <a:endParaRPr lang="en-US"/>
        </a:p>
      </dgm:t>
    </dgm:pt>
    <dgm:pt modelId="{21263F22-8C1C-4AD4-9351-EF04D0803276}" type="sibTrans" cxnId="{58022772-39AF-4DB5-8F00-C07E49C42FE3}">
      <dgm:prSet/>
      <dgm:spPr/>
      <dgm:t>
        <a:bodyPr/>
        <a:lstStyle/>
        <a:p>
          <a:endParaRPr lang="en-US"/>
        </a:p>
      </dgm:t>
    </dgm:pt>
    <dgm:pt modelId="{69DF889C-CB4F-4447-8AA9-4D202C6E09AD}">
      <dgm:prSet/>
      <dgm:spPr/>
      <dgm:t>
        <a:bodyPr/>
        <a:lstStyle/>
        <a:p>
          <a:pPr>
            <a:buFont typeface="Arial" panose="020B0604020202020204" pitchFamily="34" charset="0"/>
            <a:buChar char="•"/>
          </a:pPr>
          <a:r>
            <a:rPr lang="en-US"/>
            <a:t>Gather &amp; analyze data</a:t>
          </a:r>
        </a:p>
      </dgm:t>
    </dgm:pt>
    <dgm:pt modelId="{45BC0C98-82EC-4AB4-87B5-522C67FA6E95}" type="parTrans" cxnId="{FAA9D601-35C6-4718-AD93-9414EEC750C3}">
      <dgm:prSet/>
      <dgm:spPr/>
      <dgm:t>
        <a:bodyPr/>
        <a:lstStyle/>
        <a:p>
          <a:endParaRPr lang="en-US"/>
        </a:p>
      </dgm:t>
    </dgm:pt>
    <dgm:pt modelId="{5CF44C9A-EAF2-4F85-81C9-7D3EDCE78F11}" type="sibTrans" cxnId="{FAA9D601-35C6-4718-AD93-9414EEC750C3}">
      <dgm:prSet/>
      <dgm:spPr/>
      <dgm:t>
        <a:bodyPr/>
        <a:lstStyle/>
        <a:p>
          <a:endParaRPr lang="en-US"/>
        </a:p>
      </dgm:t>
    </dgm:pt>
    <dgm:pt modelId="{18F4B16F-D1B2-46AA-9F42-69FA2152CC3A}">
      <dgm:prSet/>
      <dgm:spPr/>
      <dgm:t>
        <a:bodyPr/>
        <a:lstStyle/>
        <a:p>
          <a:pPr>
            <a:buFont typeface="Arial" panose="020B0604020202020204" pitchFamily="34" charset="0"/>
            <a:buChar char="•"/>
          </a:pPr>
          <a:r>
            <a:rPr lang="en-US"/>
            <a:t>Make effective &amp; fair decisions</a:t>
          </a:r>
        </a:p>
      </dgm:t>
    </dgm:pt>
    <dgm:pt modelId="{7A80CA4F-ED7E-4720-8FC0-53353192A711}" type="parTrans" cxnId="{7361A1EE-AA8B-4207-B3EB-AC300C537F74}">
      <dgm:prSet/>
      <dgm:spPr/>
      <dgm:t>
        <a:bodyPr/>
        <a:lstStyle/>
        <a:p>
          <a:endParaRPr lang="en-US"/>
        </a:p>
      </dgm:t>
    </dgm:pt>
    <dgm:pt modelId="{EBAE9BCA-EB2E-4BC9-A3D4-DE41A779BB6A}" type="sibTrans" cxnId="{7361A1EE-AA8B-4207-B3EB-AC300C537F74}">
      <dgm:prSet/>
      <dgm:spPr/>
      <dgm:t>
        <a:bodyPr/>
        <a:lstStyle/>
        <a:p>
          <a:endParaRPr lang="en-US"/>
        </a:p>
      </dgm:t>
    </dgm:pt>
    <dgm:pt modelId="{665BE887-A7E8-4C7F-953A-99B8738BD395}">
      <dgm:prSet custT="1"/>
      <dgm:spPr/>
      <dgm:t>
        <a:bodyPr/>
        <a:lstStyle/>
        <a:p>
          <a:pPr>
            <a:buNone/>
          </a:pPr>
          <a:r>
            <a:rPr lang="en-US" sz="1800" b="1"/>
            <a:t>Equity &amp; Inclusion</a:t>
          </a:r>
        </a:p>
      </dgm:t>
    </dgm:pt>
    <dgm:pt modelId="{52888CE4-F277-4CAD-BD7F-4E1750053C0D}" type="parTrans" cxnId="{6EE92072-43A6-4185-8C61-FB47FDC4B577}">
      <dgm:prSet/>
      <dgm:spPr/>
      <dgm:t>
        <a:bodyPr/>
        <a:lstStyle/>
        <a:p>
          <a:endParaRPr lang="en-US"/>
        </a:p>
      </dgm:t>
    </dgm:pt>
    <dgm:pt modelId="{890831C8-FB03-44F1-B854-75D2CE64992F}" type="sibTrans" cxnId="{6EE92072-43A6-4185-8C61-FB47FDC4B577}">
      <dgm:prSet/>
      <dgm:spPr/>
      <dgm:t>
        <a:bodyPr/>
        <a:lstStyle/>
        <a:p>
          <a:endParaRPr lang="en-US"/>
        </a:p>
      </dgm:t>
    </dgm:pt>
    <dgm:pt modelId="{ADD2CB04-F465-4062-8D48-3AB1FB8FF7B8}">
      <dgm:prSet/>
      <dgm:spPr/>
      <dgm:t>
        <a:bodyPr/>
        <a:lstStyle/>
        <a:p>
          <a:pPr>
            <a:buFont typeface="Arial" panose="020B0604020202020204" pitchFamily="34" charset="0"/>
            <a:buChar char="•"/>
          </a:pPr>
          <a:r>
            <a:rPr lang="en-US"/>
            <a:t>Engage multiple perspectives</a:t>
          </a:r>
        </a:p>
      </dgm:t>
    </dgm:pt>
    <dgm:pt modelId="{91DCE18A-0582-4CEF-83CB-51EB497EFD02}" type="parTrans" cxnId="{8FA10129-F0B7-4FCC-8EE9-7187477E84F7}">
      <dgm:prSet/>
      <dgm:spPr/>
      <dgm:t>
        <a:bodyPr/>
        <a:lstStyle/>
        <a:p>
          <a:endParaRPr lang="en-US"/>
        </a:p>
      </dgm:t>
    </dgm:pt>
    <dgm:pt modelId="{8DCBEC96-015B-41FC-A295-3F7EF9C91436}" type="sibTrans" cxnId="{8FA10129-F0B7-4FCC-8EE9-7187477E84F7}">
      <dgm:prSet/>
      <dgm:spPr/>
      <dgm:t>
        <a:bodyPr/>
        <a:lstStyle/>
        <a:p>
          <a:endParaRPr lang="en-US"/>
        </a:p>
      </dgm:t>
    </dgm:pt>
    <dgm:pt modelId="{AA5341C0-5AFC-43E2-9A02-AE5FBBCD650B}">
      <dgm:prSet/>
      <dgm:spPr/>
      <dgm:t>
        <a:bodyPr/>
        <a:lstStyle/>
        <a:p>
          <a:pPr>
            <a:buFont typeface="Arial" panose="020B0604020202020204" pitchFamily="34" charset="0"/>
            <a:buChar char="•"/>
          </a:pPr>
          <a:r>
            <a:rPr lang="en-US"/>
            <a:t>Use inclusive &amp; equitable practices</a:t>
          </a:r>
        </a:p>
      </dgm:t>
    </dgm:pt>
    <dgm:pt modelId="{F763951F-769C-4673-9BD9-8A05A5EFD8A1}" type="parTrans" cxnId="{26EBC320-83E0-4A23-99A8-03AD5E1F73B6}">
      <dgm:prSet/>
      <dgm:spPr/>
      <dgm:t>
        <a:bodyPr/>
        <a:lstStyle/>
        <a:p>
          <a:endParaRPr lang="en-US"/>
        </a:p>
      </dgm:t>
    </dgm:pt>
    <dgm:pt modelId="{D23D1402-96DD-4CC1-8AA6-1C163F2C7146}" type="sibTrans" cxnId="{26EBC320-83E0-4A23-99A8-03AD5E1F73B6}">
      <dgm:prSet/>
      <dgm:spPr/>
      <dgm:t>
        <a:bodyPr/>
        <a:lstStyle/>
        <a:p>
          <a:endParaRPr lang="en-US"/>
        </a:p>
      </dgm:t>
    </dgm:pt>
    <dgm:pt modelId="{4DE5FE62-07B3-4898-8DEE-B6D44B6ED855}">
      <dgm:prSet/>
      <dgm:spPr/>
      <dgm:t>
        <a:bodyPr/>
        <a:lstStyle/>
        <a:p>
          <a:pPr>
            <a:buFont typeface="Arial" panose="020B0604020202020204" pitchFamily="34" charset="0"/>
            <a:buChar char="•"/>
          </a:pPr>
          <a:r>
            <a:rPr lang="en-US"/>
            <a:t>Advocate</a:t>
          </a:r>
        </a:p>
      </dgm:t>
    </dgm:pt>
    <dgm:pt modelId="{D2CEF1FC-0DE7-430B-B340-FD11DC5849E6}" type="parTrans" cxnId="{6353F66A-BA0D-4577-B447-FB7E93C48A55}">
      <dgm:prSet/>
      <dgm:spPr/>
      <dgm:t>
        <a:bodyPr/>
        <a:lstStyle/>
        <a:p>
          <a:endParaRPr lang="en-US"/>
        </a:p>
      </dgm:t>
    </dgm:pt>
    <dgm:pt modelId="{11646A1A-0C51-4E44-B06C-64BBD49980CA}" type="sibTrans" cxnId="{6353F66A-BA0D-4577-B447-FB7E93C48A55}">
      <dgm:prSet/>
      <dgm:spPr/>
      <dgm:t>
        <a:bodyPr/>
        <a:lstStyle/>
        <a:p>
          <a:endParaRPr lang="en-US"/>
        </a:p>
      </dgm:t>
    </dgm:pt>
    <dgm:pt modelId="{3EC33DD2-14CA-4176-8C8C-2F918673809A}" type="pres">
      <dgm:prSet presAssocID="{C6C5BEAC-D742-4C2B-A471-D61F59653ACD}" presName="linear" presStyleCnt="0">
        <dgm:presLayoutVars>
          <dgm:dir/>
          <dgm:animLvl val="lvl"/>
          <dgm:resizeHandles val="exact"/>
        </dgm:presLayoutVars>
      </dgm:prSet>
      <dgm:spPr/>
    </dgm:pt>
    <dgm:pt modelId="{C0D14802-E6FE-4E00-8FFB-2F0CEFBB59D7}" type="pres">
      <dgm:prSet presAssocID="{0748B604-7FCA-47CC-809C-C6F7937743C6}" presName="parentLin" presStyleCnt="0"/>
      <dgm:spPr/>
    </dgm:pt>
    <dgm:pt modelId="{DF455F8D-C72B-40ED-AFBE-3AE90A7D7C1D}" type="pres">
      <dgm:prSet presAssocID="{0748B604-7FCA-47CC-809C-C6F7937743C6}" presName="parentLeftMargin" presStyleLbl="node1" presStyleIdx="0" presStyleCnt="4"/>
      <dgm:spPr/>
    </dgm:pt>
    <dgm:pt modelId="{0E6CAA4E-DB46-451C-9CE4-B3FBDB92B1DF}" type="pres">
      <dgm:prSet presAssocID="{0748B604-7FCA-47CC-809C-C6F7937743C6}" presName="parentText" presStyleLbl="node1" presStyleIdx="0" presStyleCnt="4">
        <dgm:presLayoutVars>
          <dgm:chMax val="0"/>
          <dgm:bulletEnabled val="1"/>
        </dgm:presLayoutVars>
      </dgm:prSet>
      <dgm:spPr/>
    </dgm:pt>
    <dgm:pt modelId="{8A311634-8F6F-45EE-B6C0-054BD833EB19}" type="pres">
      <dgm:prSet presAssocID="{0748B604-7FCA-47CC-809C-C6F7937743C6}" presName="negativeSpace" presStyleCnt="0"/>
      <dgm:spPr/>
    </dgm:pt>
    <dgm:pt modelId="{07A69B64-DF83-424C-999D-556E77F466DB}" type="pres">
      <dgm:prSet presAssocID="{0748B604-7FCA-47CC-809C-C6F7937743C6}" presName="childText" presStyleLbl="conFgAcc1" presStyleIdx="0" presStyleCnt="4">
        <dgm:presLayoutVars>
          <dgm:bulletEnabled val="1"/>
        </dgm:presLayoutVars>
      </dgm:prSet>
      <dgm:spPr/>
    </dgm:pt>
    <dgm:pt modelId="{DABAF0ED-8333-4EE3-8236-3C9818E0AFF3}" type="pres">
      <dgm:prSet presAssocID="{18FAED0A-A5B1-4661-8E2B-3730AA658E62}" presName="spaceBetweenRectangles" presStyleCnt="0"/>
      <dgm:spPr/>
    </dgm:pt>
    <dgm:pt modelId="{3D5194EF-A709-45B7-8F09-0C4049F3085B}" type="pres">
      <dgm:prSet presAssocID="{1E3475CB-AB4E-4E48-A7AF-0DBF746C0254}" presName="parentLin" presStyleCnt="0"/>
      <dgm:spPr/>
    </dgm:pt>
    <dgm:pt modelId="{D1392C4C-8157-4E5A-A408-E58D36F64BC4}" type="pres">
      <dgm:prSet presAssocID="{1E3475CB-AB4E-4E48-A7AF-0DBF746C0254}" presName="parentLeftMargin" presStyleLbl="node1" presStyleIdx="0" presStyleCnt="4"/>
      <dgm:spPr/>
    </dgm:pt>
    <dgm:pt modelId="{10B58788-F7D7-4794-BA91-FBA526F7D4AA}" type="pres">
      <dgm:prSet presAssocID="{1E3475CB-AB4E-4E48-A7AF-0DBF746C0254}" presName="parentText" presStyleLbl="node1" presStyleIdx="1" presStyleCnt="4">
        <dgm:presLayoutVars>
          <dgm:chMax val="0"/>
          <dgm:bulletEnabled val="1"/>
        </dgm:presLayoutVars>
      </dgm:prSet>
      <dgm:spPr/>
    </dgm:pt>
    <dgm:pt modelId="{758BF73C-9C5B-4591-903B-94745889E9E6}" type="pres">
      <dgm:prSet presAssocID="{1E3475CB-AB4E-4E48-A7AF-0DBF746C0254}" presName="negativeSpace" presStyleCnt="0"/>
      <dgm:spPr/>
    </dgm:pt>
    <dgm:pt modelId="{E3326BA0-74AE-4537-8839-74D992644EC1}" type="pres">
      <dgm:prSet presAssocID="{1E3475CB-AB4E-4E48-A7AF-0DBF746C0254}" presName="childText" presStyleLbl="conFgAcc1" presStyleIdx="1" presStyleCnt="4">
        <dgm:presLayoutVars>
          <dgm:bulletEnabled val="1"/>
        </dgm:presLayoutVars>
      </dgm:prSet>
      <dgm:spPr/>
    </dgm:pt>
    <dgm:pt modelId="{7A000539-A232-45A5-88CF-37B52AAC9AB9}" type="pres">
      <dgm:prSet presAssocID="{48FCFB6A-696E-4D81-A582-E93150FA04FD}" presName="spaceBetweenRectangles" presStyleCnt="0"/>
      <dgm:spPr/>
    </dgm:pt>
    <dgm:pt modelId="{2ADDBFF8-9B23-4341-B6F6-2FDC462CA22D}" type="pres">
      <dgm:prSet presAssocID="{70321898-F89C-4479-B4B6-B60B13832C1A}" presName="parentLin" presStyleCnt="0"/>
      <dgm:spPr/>
    </dgm:pt>
    <dgm:pt modelId="{4FD6FDAB-A73D-4D5D-9E56-8791D431E2B7}" type="pres">
      <dgm:prSet presAssocID="{70321898-F89C-4479-B4B6-B60B13832C1A}" presName="parentLeftMargin" presStyleLbl="node1" presStyleIdx="1" presStyleCnt="4"/>
      <dgm:spPr/>
    </dgm:pt>
    <dgm:pt modelId="{4E69186D-872D-489E-962A-A9897ECF8F14}" type="pres">
      <dgm:prSet presAssocID="{70321898-F89C-4479-B4B6-B60B13832C1A}" presName="parentText" presStyleLbl="node1" presStyleIdx="2" presStyleCnt="4">
        <dgm:presLayoutVars>
          <dgm:chMax val="0"/>
          <dgm:bulletEnabled val="1"/>
        </dgm:presLayoutVars>
      </dgm:prSet>
      <dgm:spPr/>
    </dgm:pt>
    <dgm:pt modelId="{70584F0D-27DE-41F7-A6C2-AAD4F1E749E2}" type="pres">
      <dgm:prSet presAssocID="{70321898-F89C-4479-B4B6-B60B13832C1A}" presName="negativeSpace" presStyleCnt="0"/>
      <dgm:spPr/>
    </dgm:pt>
    <dgm:pt modelId="{4B4221A1-6CE6-4044-A533-EDFAAE918D09}" type="pres">
      <dgm:prSet presAssocID="{70321898-F89C-4479-B4B6-B60B13832C1A}" presName="childText" presStyleLbl="conFgAcc1" presStyleIdx="2" presStyleCnt="4">
        <dgm:presLayoutVars>
          <dgm:bulletEnabled val="1"/>
        </dgm:presLayoutVars>
      </dgm:prSet>
      <dgm:spPr/>
    </dgm:pt>
    <dgm:pt modelId="{8E804A15-D428-4D57-9C60-567604CF2208}" type="pres">
      <dgm:prSet presAssocID="{88EE1722-39FC-45A3-B355-ADED95C9B062}" presName="spaceBetweenRectangles" presStyleCnt="0"/>
      <dgm:spPr/>
    </dgm:pt>
    <dgm:pt modelId="{291227B0-A597-4220-BC20-27D271ED54E9}" type="pres">
      <dgm:prSet presAssocID="{665BE887-A7E8-4C7F-953A-99B8738BD395}" presName="parentLin" presStyleCnt="0"/>
      <dgm:spPr/>
    </dgm:pt>
    <dgm:pt modelId="{57F70BED-F71D-4FF3-B157-5BE1E642D93B}" type="pres">
      <dgm:prSet presAssocID="{665BE887-A7E8-4C7F-953A-99B8738BD395}" presName="parentLeftMargin" presStyleLbl="node1" presStyleIdx="2" presStyleCnt="4"/>
      <dgm:spPr/>
    </dgm:pt>
    <dgm:pt modelId="{B522AA6C-3E94-4D25-A365-917877DC3296}" type="pres">
      <dgm:prSet presAssocID="{665BE887-A7E8-4C7F-953A-99B8738BD395}" presName="parentText" presStyleLbl="node1" presStyleIdx="3" presStyleCnt="4">
        <dgm:presLayoutVars>
          <dgm:chMax val="0"/>
          <dgm:bulletEnabled val="1"/>
        </dgm:presLayoutVars>
      </dgm:prSet>
      <dgm:spPr/>
    </dgm:pt>
    <dgm:pt modelId="{6A6A90E1-7AD3-4EA1-ACA1-D42D6CA59683}" type="pres">
      <dgm:prSet presAssocID="{665BE887-A7E8-4C7F-953A-99B8738BD395}" presName="negativeSpace" presStyleCnt="0"/>
      <dgm:spPr/>
    </dgm:pt>
    <dgm:pt modelId="{CBA480CA-3E8F-4B46-895B-5F3DFD473EA6}" type="pres">
      <dgm:prSet presAssocID="{665BE887-A7E8-4C7F-953A-99B8738BD395}" presName="childText" presStyleLbl="conFgAcc1" presStyleIdx="3" presStyleCnt="4">
        <dgm:presLayoutVars>
          <dgm:bulletEnabled val="1"/>
        </dgm:presLayoutVars>
      </dgm:prSet>
      <dgm:spPr/>
    </dgm:pt>
  </dgm:ptLst>
  <dgm:cxnLst>
    <dgm:cxn modelId="{FAA9D601-35C6-4718-AD93-9414EEC750C3}" srcId="{70321898-F89C-4479-B4B6-B60B13832C1A}" destId="{69DF889C-CB4F-4447-8AA9-4D202C6E09AD}" srcOrd="1" destOrd="0" parTransId="{45BC0C98-82EC-4AB4-87B5-522C67FA6E95}" sibTransId="{5CF44C9A-EAF2-4F85-81C9-7D3EDCE78F11}"/>
    <dgm:cxn modelId="{55AD0508-ECA6-491B-B03A-D4598913FE78}" type="presOf" srcId="{3A08690E-033F-4F17-90C1-9518C0FB3321}" destId="{E3326BA0-74AE-4537-8839-74D992644EC1}" srcOrd="0" destOrd="2" presId="urn:microsoft.com/office/officeart/2005/8/layout/list1"/>
    <dgm:cxn modelId="{0861B512-0224-40F0-BA3D-F638E537016A}" type="presOf" srcId="{18F4B16F-D1B2-46AA-9F42-69FA2152CC3A}" destId="{4B4221A1-6CE6-4044-A533-EDFAAE918D09}" srcOrd="0" destOrd="2" presId="urn:microsoft.com/office/officeart/2005/8/layout/list1"/>
    <dgm:cxn modelId="{E2B7FA1A-8B06-4CFD-BB87-BCFEBD8B3AEF}" type="presOf" srcId="{6812AEC1-305F-436C-ACD2-639044153DD3}" destId="{07A69B64-DF83-424C-999D-556E77F466DB}" srcOrd="0" destOrd="0" presId="urn:microsoft.com/office/officeart/2005/8/layout/list1"/>
    <dgm:cxn modelId="{908DCD1C-E5C5-4853-BFF1-8F82F6AFE063}" srcId="{0748B604-7FCA-47CC-809C-C6F7937743C6}" destId="{6812AEC1-305F-436C-ACD2-639044153DD3}" srcOrd="0" destOrd="0" parTransId="{FBB2E057-AFF1-4969-994C-865D4FAEF9B8}" sibTransId="{397F7ACD-7EB7-4433-A08C-7B73095FDEAE}"/>
    <dgm:cxn modelId="{26EBC320-83E0-4A23-99A8-03AD5E1F73B6}" srcId="{665BE887-A7E8-4C7F-953A-99B8738BD395}" destId="{AA5341C0-5AFC-43E2-9A02-AE5FBBCD650B}" srcOrd="1" destOrd="0" parTransId="{F763951F-769C-4673-9BD9-8A05A5EFD8A1}" sibTransId="{D23D1402-96DD-4CC1-8AA6-1C163F2C7146}"/>
    <dgm:cxn modelId="{21C6E724-FDBA-4EF0-955A-8BDDC9CD1BC4}" type="presOf" srcId="{69DF889C-CB4F-4447-8AA9-4D202C6E09AD}" destId="{4B4221A1-6CE6-4044-A533-EDFAAE918D09}" srcOrd="0" destOrd="1" presId="urn:microsoft.com/office/officeart/2005/8/layout/list1"/>
    <dgm:cxn modelId="{9CC13F25-475C-47FE-9097-7BD49EBDC5E6}" srcId="{0748B604-7FCA-47CC-809C-C6F7937743C6}" destId="{12CA7256-5823-4369-A305-1761999F40F7}" srcOrd="1" destOrd="0" parTransId="{5D17820E-7328-4C56-9497-A04EE5A97BEC}" sibTransId="{1312E864-805A-43F1-B287-49DC5AD3B177}"/>
    <dgm:cxn modelId="{8FA10129-F0B7-4FCC-8EE9-7187477E84F7}" srcId="{665BE887-A7E8-4C7F-953A-99B8738BD395}" destId="{ADD2CB04-F465-4062-8D48-3AB1FB8FF7B8}" srcOrd="0" destOrd="0" parTransId="{91DCE18A-0582-4CEF-83CB-51EB497EFD02}" sibTransId="{8DCBEC96-015B-41FC-A295-3F7EF9C91436}"/>
    <dgm:cxn modelId="{1941DF2A-D4D7-4492-A1E8-6E0D369F82EC}" type="presOf" srcId="{903729D3-C4D5-477F-8EA4-76A5A4AFC93F}" destId="{E3326BA0-74AE-4537-8839-74D992644EC1}" srcOrd="0" destOrd="3" presId="urn:microsoft.com/office/officeart/2005/8/layout/list1"/>
    <dgm:cxn modelId="{B483152C-57EB-4471-A7BF-089DC48134B1}" type="presOf" srcId="{0748B604-7FCA-47CC-809C-C6F7937743C6}" destId="{0E6CAA4E-DB46-451C-9CE4-B3FBDB92B1DF}" srcOrd="1" destOrd="0" presId="urn:microsoft.com/office/officeart/2005/8/layout/list1"/>
    <dgm:cxn modelId="{D7EE412E-B025-45F0-A1B9-FEABDC5B3DFB}" srcId="{C6C5BEAC-D742-4C2B-A471-D61F59653ACD}" destId="{1E3475CB-AB4E-4E48-A7AF-0DBF746C0254}" srcOrd="1" destOrd="0" parTransId="{E50D8390-C9F4-4262-B627-CF2AE157133E}" sibTransId="{48FCFB6A-696E-4D81-A582-E93150FA04FD}"/>
    <dgm:cxn modelId="{A4733D34-E549-427E-B9AC-6692FA35FFC8}" srcId="{1E3475CB-AB4E-4E48-A7AF-0DBF746C0254}" destId="{903729D3-C4D5-477F-8EA4-76A5A4AFC93F}" srcOrd="3" destOrd="0" parTransId="{DD2E499B-8F39-452F-A4F2-DE2217CD1F0D}" sibTransId="{1EF91983-1916-4EEF-B45F-B482B56CD952}"/>
    <dgm:cxn modelId="{203EFB3A-4E55-4CCC-BAB6-D52B6AAD6DAF}" type="presOf" srcId="{AA5341C0-5AFC-43E2-9A02-AE5FBBCD650B}" destId="{CBA480CA-3E8F-4B46-895B-5F3DFD473EA6}" srcOrd="0" destOrd="1" presId="urn:microsoft.com/office/officeart/2005/8/layout/list1"/>
    <dgm:cxn modelId="{1621E05F-9086-4E77-8E41-FDE0DB0BE442}" type="presOf" srcId="{665BE887-A7E8-4C7F-953A-99B8738BD395}" destId="{B522AA6C-3E94-4D25-A365-917877DC3296}" srcOrd="1" destOrd="0" presId="urn:microsoft.com/office/officeart/2005/8/layout/list1"/>
    <dgm:cxn modelId="{8A15C562-CB8F-488B-974F-9E55B1F9BE16}" type="presOf" srcId="{1E3475CB-AB4E-4E48-A7AF-0DBF746C0254}" destId="{10B58788-F7D7-4794-BA91-FBA526F7D4AA}" srcOrd="1" destOrd="0" presId="urn:microsoft.com/office/officeart/2005/8/layout/list1"/>
    <dgm:cxn modelId="{B50D2566-5E68-4713-9CEC-4A0B7784D771}" type="presOf" srcId="{4DE5FE62-07B3-4898-8DEE-B6D44B6ED855}" destId="{CBA480CA-3E8F-4B46-895B-5F3DFD473EA6}" srcOrd="0" destOrd="2" presId="urn:microsoft.com/office/officeart/2005/8/layout/list1"/>
    <dgm:cxn modelId="{52A8F769-2907-4053-86BE-8E2D97DAD279}" type="presOf" srcId="{E15B0166-5C74-4E93-BC06-B470086EC7F4}" destId="{07A69B64-DF83-424C-999D-556E77F466DB}" srcOrd="0" destOrd="2" presId="urn:microsoft.com/office/officeart/2005/8/layout/list1"/>
    <dgm:cxn modelId="{6353F66A-BA0D-4577-B447-FB7E93C48A55}" srcId="{665BE887-A7E8-4C7F-953A-99B8738BD395}" destId="{4DE5FE62-07B3-4898-8DEE-B6D44B6ED855}" srcOrd="2" destOrd="0" parTransId="{D2CEF1FC-0DE7-430B-B340-FD11DC5849E6}" sibTransId="{11646A1A-0C51-4E44-B06C-64BBD49980CA}"/>
    <dgm:cxn modelId="{4820E56C-23CB-4B77-A626-3B5AEF3D59F6}" type="presOf" srcId="{0748B604-7FCA-47CC-809C-C6F7937743C6}" destId="{DF455F8D-C72B-40ED-AFBE-3AE90A7D7C1D}" srcOrd="0" destOrd="0" presId="urn:microsoft.com/office/officeart/2005/8/layout/list1"/>
    <dgm:cxn modelId="{6EE92072-43A6-4185-8C61-FB47FDC4B577}" srcId="{C6C5BEAC-D742-4C2B-A471-D61F59653ACD}" destId="{665BE887-A7E8-4C7F-953A-99B8738BD395}" srcOrd="3" destOrd="0" parTransId="{52888CE4-F277-4CAD-BD7F-4E1750053C0D}" sibTransId="{890831C8-FB03-44F1-B854-75D2CE64992F}"/>
    <dgm:cxn modelId="{58022772-39AF-4DB5-8F00-C07E49C42FE3}" srcId="{70321898-F89C-4479-B4B6-B60B13832C1A}" destId="{3599FF10-9482-43F5-9F06-1E528A8D3D1F}" srcOrd="0" destOrd="0" parTransId="{1C8C0B20-E7AF-4E92-B9C6-633FF44B84A9}" sibTransId="{21263F22-8C1C-4AD4-9351-EF04D0803276}"/>
    <dgm:cxn modelId="{7DAF287A-80D2-4582-A223-E726D158AB9E}" type="presOf" srcId="{665BE887-A7E8-4C7F-953A-99B8738BD395}" destId="{57F70BED-F71D-4FF3-B157-5BE1E642D93B}" srcOrd="0" destOrd="0" presId="urn:microsoft.com/office/officeart/2005/8/layout/list1"/>
    <dgm:cxn modelId="{DE415E5A-6E4D-406E-B880-A5FA13D1AB7C}" srcId="{0748B604-7FCA-47CC-809C-C6F7937743C6}" destId="{E15B0166-5C74-4E93-BC06-B470086EC7F4}" srcOrd="2" destOrd="0" parTransId="{1C9C4E1C-0BBC-4AD3-81FF-A3AB4484107A}" sibTransId="{B1E75CE7-D6CC-485E-8043-1320CA805591}"/>
    <dgm:cxn modelId="{2C80658D-8AE8-471C-A140-FF481B61FB47}" type="presOf" srcId="{C6C5BEAC-D742-4C2B-A471-D61F59653ACD}" destId="{3EC33DD2-14CA-4176-8C8C-2F918673809A}" srcOrd="0" destOrd="0" presId="urn:microsoft.com/office/officeart/2005/8/layout/list1"/>
    <dgm:cxn modelId="{4F19F090-2CE3-4E2B-A926-36734C440B6F}" type="presOf" srcId="{3599FF10-9482-43F5-9F06-1E528A8D3D1F}" destId="{4B4221A1-6CE6-4044-A533-EDFAAE918D09}" srcOrd="0" destOrd="0" presId="urn:microsoft.com/office/officeart/2005/8/layout/list1"/>
    <dgm:cxn modelId="{263DA991-D9F2-4BCA-A9AA-B84EE5E8A26D}" srcId="{C6C5BEAC-D742-4C2B-A471-D61F59653ACD}" destId="{0748B604-7FCA-47CC-809C-C6F7937743C6}" srcOrd="0" destOrd="0" parTransId="{F32430CB-0184-4EB0-B5E1-6E79691B512E}" sibTransId="{18FAED0A-A5B1-4661-8E2B-3730AA658E62}"/>
    <dgm:cxn modelId="{E9BE3F95-062C-4887-9E94-08991139B7C6}" type="presOf" srcId="{169F31B7-5D8C-45D6-8FB4-ACC0D45686FC}" destId="{E3326BA0-74AE-4537-8839-74D992644EC1}" srcOrd="0" destOrd="0" presId="urn:microsoft.com/office/officeart/2005/8/layout/list1"/>
    <dgm:cxn modelId="{264E3797-C873-46AA-9C22-1DF61FABC799}" type="presOf" srcId="{D4429EC2-EB78-4BCF-94E6-4B1FFBBEF3E8}" destId="{E3326BA0-74AE-4537-8839-74D992644EC1}" srcOrd="0" destOrd="1" presId="urn:microsoft.com/office/officeart/2005/8/layout/list1"/>
    <dgm:cxn modelId="{D889B8A0-0FD1-4871-86D3-4BD51C0ED35B}" srcId="{1E3475CB-AB4E-4E48-A7AF-0DBF746C0254}" destId="{3A08690E-033F-4F17-90C1-9518C0FB3321}" srcOrd="2" destOrd="0" parTransId="{EC68791C-42C0-495A-B2AD-644CBAF97441}" sibTransId="{376B6A81-4839-4B8D-9F9D-A9B074D2FA67}"/>
    <dgm:cxn modelId="{3C51C0A1-0D0A-44DD-89BD-09D1304C5566}" type="presOf" srcId="{1E3475CB-AB4E-4E48-A7AF-0DBF746C0254}" destId="{D1392C4C-8157-4E5A-A408-E58D36F64BC4}" srcOrd="0" destOrd="0" presId="urn:microsoft.com/office/officeart/2005/8/layout/list1"/>
    <dgm:cxn modelId="{E45ED1AC-0556-4123-9391-E1393978F487}" srcId="{1E3475CB-AB4E-4E48-A7AF-0DBF746C0254}" destId="{D4429EC2-EB78-4BCF-94E6-4B1FFBBEF3E8}" srcOrd="1" destOrd="0" parTransId="{773CB40C-0A06-452C-BFAB-ED1AC5D0BCBD}" sibTransId="{14CB64B4-F37E-4B13-A875-D5934A5BED6C}"/>
    <dgm:cxn modelId="{ED4F58B9-5F36-490C-9AB6-4B83B794C00A}" type="presOf" srcId="{70321898-F89C-4479-B4B6-B60B13832C1A}" destId="{4FD6FDAB-A73D-4D5D-9E56-8791D431E2B7}" srcOrd="0" destOrd="0" presId="urn:microsoft.com/office/officeart/2005/8/layout/list1"/>
    <dgm:cxn modelId="{39549EBD-4FCA-49D8-91B9-DB98F7FEFA01}" type="presOf" srcId="{12CA7256-5823-4369-A305-1761999F40F7}" destId="{07A69B64-DF83-424C-999D-556E77F466DB}" srcOrd="0" destOrd="1" presId="urn:microsoft.com/office/officeart/2005/8/layout/list1"/>
    <dgm:cxn modelId="{2C58F2C0-897C-4DFA-B711-5F5D42883DAB}" type="presOf" srcId="{70321898-F89C-4479-B4B6-B60B13832C1A}" destId="{4E69186D-872D-489E-962A-A9897ECF8F14}" srcOrd="1" destOrd="0" presId="urn:microsoft.com/office/officeart/2005/8/layout/list1"/>
    <dgm:cxn modelId="{BF37BCCB-4060-4472-B6DF-7B8A2CFB886E}" type="presOf" srcId="{ADD2CB04-F465-4062-8D48-3AB1FB8FF7B8}" destId="{CBA480CA-3E8F-4B46-895B-5F3DFD473EA6}" srcOrd="0" destOrd="0" presId="urn:microsoft.com/office/officeart/2005/8/layout/list1"/>
    <dgm:cxn modelId="{7FB512DD-3007-403B-B7AF-69E7E5895343}" srcId="{1E3475CB-AB4E-4E48-A7AF-0DBF746C0254}" destId="{169F31B7-5D8C-45D6-8FB4-ACC0D45686FC}" srcOrd="0" destOrd="0" parTransId="{05B33712-F2C8-4E93-92AA-D0D6F4F09432}" sibTransId="{18E0B8D5-6555-448B-8D9E-624A0F5A53CF}"/>
    <dgm:cxn modelId="{7361A1EE-AA8B-4207-B3EB-AC300C537F74}" srcId="{70321898-F89C-4479-B4B6-B60B13832C1A}" destId="{18F4B16F-D1B2-46AA-9F42-69FA2152CC3A}" srcOrd="2" destOrd="0" parTransId="{7A80CA4F-ED7E-4720-8FC0-53353192A711}" sibTransId="{EBAE9BCA-EB2E-4BC9-A3D4-DE41A779BB6A}"/>
    <dgm:cxn modelId="{94B216EF-C067-40D8-B5E4-D538DAE00202}" srcId="{C6C5BEAC-D742-4C2B-A471-D61F59653ACD}" destId="{70321898-F89C-4479-B4B6-B60B13832C1A}" srcOrd="2" destOrd="0" parTransId="{ACBE6FF6-126B-4F57-B7C1-0E4E46F0953D}" sibTransId="{88EE1722-39FC-45A3-B355-ADED95C9B062}"/>
    <dgm:cxn modelId="{0F54D5BA-29CE-43D2-92FC-0C61DDF4B23D}" type="presParOf" srcId="{3EC33DD2-14CA-4176-8C8C-2F918673809A}" destId="{C0D14802-E6FE-4E00-8FFB-2F0CEFBB59D7}" srcOrd="0" destOrd="0" presId="urn:microsoft.com/office/officeart/2005/8/layout/list1"/>
    <dgm:cxn modelId="{FD79F34F-94E6-4D1D-A9F9-FD6977D183A9}" type="presParOf" srcId="{C0D14802-E6FE-4E00-8FFB-2F0CEFBB59D7}" destId="{DF455F8D-C72B-40ED-AFBE-3AE90A7D7C1D}" srcOrd="0" destOrd="0" presId="urn:microsoft.com/office/officeart/2005/8/layout/list1"/>
    <dgm:cxn modelId="{60B863E0-89A1-4734-81EA-F6D426ED28CD}" type="presParOf" srcId="{C0D14802-E6FE-4E00-8FFB-2F0CEFBB59D7}" destId="{0E6CAA4E-DB46-451C-9CE4-B3FBDB92B1DF}" srcOrd="1" destOrd="0" presId="urn:microsoft.com/office/officeart/2005/8/layout/list1"/>
    <dgm:cxn modelId="{B63B7D42-1D11-4904-8BE1-41C2F00FD545}" type="presParOf" srcId="{3EC33DD2-14CA-4176-8C8C-2F918673809A}" destId="{8A311634-8F6F-45EE-B6C0-054BD833EB19}" srcOrd="1" destOrd="0" presId="urn:microsoft.com/office/officeart/2005/8/layout/list1"/>
    <dgm:cxn modelId="{96873E87-B7D6-44CB-8BAC-B8B60530EF72}" type="presParOf" srcId="{3EC33DD2-14CA-4176-8C8C-2F918673809A}" destId="{07A69B64-DF83-424C-999D-556E77F466DB}" srcOrd="2" destOrd="0" presId="urn:microsoft.com/office/officeart/2005/8/layout/list1"/>
    <dgm:cxn modelId="{C6172A8B-E67B-4851-8F69-4A7784F81F6B}" type="presParOf" srcId="{3EC33DD2-14CA-4176-8C8C-2F918673809A}" destId="{DABAF0ED-8333-4EE3-8236-3C9818E0AFF3}" srcOrd="3" destOrd="0" presId="urn:microsoft.com/office/officeart/2005/8/layout/list1"/>
    <dgm:cxn modelId="{8E7BC9FA-906D-4AED-91F7-359A65EF74D0}" type="presParOf" srcId="{3EC33DD2-14CA-4176-8C8C-2F918673809A}" destId="{3D5194EF-A709-45B7-8F09-0C4049F3085B}" srcOrd="4" destOrd="0" presId="urn:microsoft.com/office/officeart/2005/8/layout/list1"/>
    <dgm:cxn modelId="{CF6FB8F7-A10E-4F6F-844A-D32F78F5A1B0}" type="presParOf" srcId="{3D5194EF-A709-45B7-8F09-0C4049F3085B}" destId="{D1392C4C-8157-4E5A-A408-E58D36F64BC4}" srcOrd="0" destOrd="0" presId="urn:microsoft.com/office/officeart/2005/8/layout/list1"/>
    <dgm:cxn modelId="{5D315156-3135-4C0D-8DC1-203D53B586A5}" type="presParOf" srcId="{3D5194EF-A709-45B7-8F09-0C4049F3085B}" destId="{10B58788-F7D7-4794-BA91-FBA526F7D4AA}" srcOrd="1" destOrd="0" presId="urn:microsoft.com/office/officeart/2005/8/layout/list1"/>
    <dgm:cxn modelId="{3F931477-F827-4EF9-953D-8C0ABF9EAF8B}" type="presParOf" srcId="{3EC33DD2-14CA-4176-8C8C-2F918673809A}" destId="{758BF73C-9C5B-4591-903B-94745889E9E6}" srcOrd="5" destOrd="0" presId="urn:microsoft.com/office/officeart/2005/8/layout/list1"/>
    <dgm:cxn modelId="{CD173234-5EE0-4EAE-9AA3-9C959F656EF5}" type="presParOf" srcId="{3EC33DD2-14CA-4176-8C8C-2F918673809A}" destId="{E3326BA0-74AE-4537-8839-74D992644EC1}" srcOrd="6" destOrd="0" presId="urn:microsoft.com/office/officeart/2005/8/layout/list1"/>
    <dgm:cxn modelId="{610C56DF-20B5-4945-8F35-FB02BEFE561F}" type="presParOf" srcId="{3EC33DD2-14CA-4176-8C8C-2F918673809A}" destId="{7A000539-A232-45A5-88CF-37B52AAC9AB9}" srcOrd="7" destOrd="0" presId="urn:microsoft.com/office/officeart/2005/8/layout/list1"/>
    <dgm:cxn modelId="{43C897F7-6C74-416C-BC0F-3FD881950593}" type="presParOf" srcId="{3EC33DD2-14CA-4176-8C8C-2F918673809A}" destId="{2ADDBFF8-9B23-4341-B6F6-2FDC462CA22D}" srcOrd="8" destOrd="0" presId="urn:microsoft.com/office/officeart/2005/8/layout/list1"/>
    <dgm:cxn modelId="{8C0DEF4E-F766-4430-B2D7-C625522EBD0A}" type="presParOf" srcId="{2ADDBFF8-9B23-4341-B6F6-2FDC462CA22D}" destId="{4FD6FDAB-A73D-4D5D-9E56-8791D431E2B7}" srcOrd="0" destOrd="0" presId="urn:microsoft.com/office/officeart/2005/8/layout/list1"/>
    <dgm:cxn modelId="{2993C5B1-50B6-451A-9B48-3928B83DC320}" type="presParOf" srcId="{2ADDBFF8-9B23-4341-B6F6-2FDC462CA22D}" destId="{4E69186D-872D-489E-962A-A9897ECF8F14}" srcOrd="1" destOrd="0" presId="urn:microsoft.com/office/officeart/2005/8/layout/list1"/>
    <dgm:cxn modelId="{9D09B960-B396-4901-9B33-987A985306A8}" type="presParOf" srcId="{3EC33DD2-14CA-4176-8C8C-2F918673809A}" destId="{70584F0D-27DE-41F7-A6C2-AAD4F1E749E2}" srcOrd="9" destOrd="0" presId="urn:microsoft.com/office/officeart/2005/8/layout/list1"/>
    <dgm:cxn modelId="{EC0F3331-8716-42AF-A660-E69996F6340C}" type="presParOf" srcId="{3EC33DD2-14CA-4176-8C8C-2F918673809A}" destId="{4B4221A1-6CE6-4044-A533-EDFAAE918D09}" srcOrd="10" destOrd="0" presId="urn:microsoft.com/office/officeart/2005/8/layout/list1"/>
    <dgm:cxn modelId="{9A8D17FB-6081-40C4-87E6-7B40D0425EB5}" type="presParOf" srcId="{3EC33DD2-14CA-4176-8C8C-2F918673809A}" destId="{8E804A15-D428-4D57-9C60-567604CF2208}" srcOrd="11" destOrd="0" presId="urn:microsoft.com/office/officeart/2005/8/layout/list1"/>
    <dgm:cxn modelId="{5A4AE503-A03A-4A12-995F-FBAB83FFA55E}" type="presParOf" srcId="{3EC33DD2-14CA-4176-8C8C-2F918673809A}" destId="{291227B0-A597-4220-BC20-27D271ED54E9}" srcOrd="12" destOrd="0" presId="urn:microsoft.com/office/officeart/2005/8/layout/list1"/>
    <dgm:cxn modelId="{ACAA255D-E89A-4C07-8672-D2E28933A8BA}" type="presParOf" srcId="{291227B0-A597-4220-BC20-27D271ED54E9}" destId="{57F70BED-F71D-4FF3-B157-5BE1E642D93B}" srcOrd="0" destOrd="0" presId="urn:microsoft.com/office/officeart/2005/8/layout/list1"/>
    <dgm:cxn modelId="{11F876D3-150E-4125-8EFE-A42DB46694AA}" type="presParOf" srcId="{291227B0-A597-4220-BC20-27D271ED54E9}" destId="{B522AA6C-3E94-4D25-A365-917877DC3296}" srcOrd="1" destOrd="0" presId="urn:microsoft.com/office/officeart/2005/8/layout/list1"/>
    <dgm:cxn modelId="{7347F6A8-5E97-447E-ADF7-25BAB4D7A61B}" type="presParOf" srcId="{3EC33DD2-14CA-4176-8C8C-2F918673809A}" destId="{6A6A90E1-7AD3-4EA1-ACA1-D42D6CA59683}" srcOrd="13" destOrd="0" presId="urn:microsoft.com/office/officeart/2005/8/layout/list1"/>
    <dgm:cxn modelId="{043CC3A4-EC61-453B-B2BF-360199A9D9CA}" type="presParOf" srcId="{3EC33DD2-14CA-4176-8C8C-2F918673809A}" destId="{CBA480CA-3E8F-4B46-895B-5F3DFD473EA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FED65-D1A2-4E53-9B82-E50193B35136}">
      <dsp:nvSpPr>
        <dsp:cNvPr id="0" name=""/>
        <dsp:cNvSpPr/>
      </dsp:nvSpPr>
      <dsp:spPr>
        <a:xfrm>
          <a:off x="0" y="376677"/>
          <a:ext cx="1877149" cy="112628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Self-Development</a:t>
          </a:r>
        </a:p>
      </dsp:txBody>
      <dsp:txXfrm>
        <a:off x="0" y="376677"/>
        <a:ext cx="1877149" cy="1126289"/>
      </dsp:txXfrm>
    </dsp:sp>
    <dsp:sp modelId="{80FB67A2-1774-4F71-9C51-2881CFA39A6E}">
      <dsp:nvSpPr>
        <dsp:cNvPr id="0" name=""/>
        <dsp:cNvSpPr/>
      </dsp:nvSpPr>
      <dsp:spPr>
        <a:xfrm>
          <a:off x="2064863" y="376677"/>
          <a:ext cx="1877149" cy="1126289"/>
        </a:xfrm>
        <a:prstGeom prst="rect">
          <a:avLst/>
        </a:prstGeom>
        <a:gradFill rotWithShape="0">
          <a:gsLst>
            <a:gs pos="0">
              <a:schemeClr val="accent3">
                <a:hueOff val="-744049"/>
                <a:satOff val="-3382"/>
                <a:lumOff val="-953"/>
                <a:alphaOff val="0"/>
                <a:satMod val="103000"/>
                <a:lumMod val="102000"/>
                <a:tint val="94000"/>
              </a:schemeClr>
            </a:gs>
            <a:gs pos="50000">
              <a:schemeClr val="accent3">
                <a:hueOff val="-744049"/>
                <a:satOff val="-3382"/>
                <a:lumOff val="-953"/>
                <a:alphaOff val="0"/>
                <a:satMod val="110000"/>
                <a:lumMod val="100000"/>
                <a:shade val="100000"/>
              </a:schemeClr>
            </a:gs>
            <a:gs pos="100000">
              <a:schemeClr val="accent3">
                <a:hueOff val="-744049"/>
                <a:satOff val="-3382"/>
                <a:lumOff val="-9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Leadership</a:t>
          </a:r>
        </a:p>
      </dsp:txBody>
      <dsp:txXfrm>
        <a:off x="2064863" y="376677"/>
        <a:ext cx="1877149" cy="1126289"/>
      </dsp:txXfrm>
    </dsp:sp>
    <dsp:sp modelId="{23A40825-9654-43CE-B462-BAE957EA2E5F}">
      <dsp:nvSpPr>
        <dsp:cNvPr id="0" name=""/>
        <dsp:cNvSpPr/>
      </dsp:nvSpPr>
      <dsp:spPr>
        <a:xfrm>
          <a:off x="4129727" y="376677"/>
          <a:ext cx="1877149" cy="1126289"/>
        </a:xfrm>
        <a:prstGeom prst="rect">
          <a:avLst/>
        </a:prstGeom>
        <a:gradFill rotWithShape="0">
          <a:gsLst>
            <a:gs pos="0">
              <a:schemeClr val="accent3">
                <a:hueOff val="-1488098"/>
                <a:satOff val="-6763"/>
                <a:lumOff val="-1905"/>
                <a:alphaOff val="0"/>
                <a:satMod val="103000"/>
                <a:lumMod val="102000"/>
                <a:tint val="94000"/>
              </a:schemeClr>
            </a:gs>
            <a:gs pos="50000">
              <a:schemeClr val="accent3">
                <a:hueOff val="-1488098"/>
                <a:satOff val="-6763"/>
                <a:lumOff val="-1905"/>
                <a:alphaOff val="0"/>
                <a:satMod val="110000"/>
                <a:lumMod val="100000"/>
                <a:shade val="100000"/>
              </a:schemeClr>
            </a:gs>
            <a:gs pos="100000">
              <a:schemeClr val="accent3">
                <a:hueOff val="-1488098"/>
                <a:satOff val="-6763"/>
                <a:lumOff val="-190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Communication</a:t>
          </a:r>
        </a:p>
      </dsp:txBody>
      <dsp:txXfrm>
        <a:off x="4129727" y="376677"/>
        <a:ext cx="1877149" cy="1126289"/>
      </dsp:txXfrm>
    </dsp:sp>
    <dsp:sp modelId="{C0503DDE-9991-475D-B9B1-5CCD4E7F51AB}">
      <dsp:nvSpPr>
        <dsp:cNvPr id="0" name=""/>
        <dsp:cNvSpPr/>
      </dsp:nvSpPr>
      <dsp:spPr>
        <a:xfrm>
          <a:off x="0" y="1690682"/>
          <a:ext cx="1877149" cy="1126289"/>
        </a:xfrm>
        <a:prstGeom prst="rect">
          <a:avLst/>
        </a:prstGeom>
        <a:gradFill rotWithShape="0">
          <a:gsLst>
            <a:gs pos="0">
              <a:schemeClr val="accent3">
                <a:hueOff val="-2232147"/>
                <a:satOff val="-10145"/>
                <a:lumOff val="-2858"/>
                <a:alphaOff val="0"/>
                <a:satMod val="103000"/>
                <a:lumMod val="102000"/>
                <a:tint val="94000"/>
              </a:schemeClr>
            </a:gs>
            <a:gs pos="50000">
              <a:schemeClr val="accent3">
                <a:hueOff val="-2232147"/>
                <a:satOff val="-10145"/>
                <a:lumOff val="-2858"/>
                <a:alphaOff val="0"/>
                <a:satMod val="110000"/>
                <a:lumMod val="100000"/>
                <a:shade val="100000"/>
              </a:schemeClr>
            </a:gs>
            <a:gs pos="100000">
              <a:schemeClr val="accent3">
                <a:hueOff val="-2232147"/>
                <a:satOff val="-10145"/>
                <a:lumOff val="-28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Professionalism</a:t>
          </a:r>
        </a:p>
      </dsp:txBody>
      <dsp:txXfrm>
        <a:off x="0" y="1690682"/>
        <a:ext cx="1877149" cy="1126289"/>
      </dsp:txXfrm>
    </dsp:sp>
    <dsp:sp modelId="{81B130F0-F1AD-449A-A355-0352605A2F1E}">
      <dsp:nvSpPr>
        <dsp:cNvPr id="0" name=""/>
        <dsp:cNvSpPr/>
      </dsp:nvSpPr>
      <dsp:spPr>
        <a:xfrm>
          <a:off x="2064863" y="1690682"/>
          <a:ext cx="1877149" cy="1126289"/>
        </a:xfrm>
        <a:prstGeom prst="rect">
          <a:avLst/>
        </a:prstGeom>
        <a:gradFill rotWithShape="0">
          <a:gsLst>
            <a:gs pos="0">
              <a:schemeClr val="accent3">
                <a:hueOff val="-2976196"/>
                <a:satOff val="-13526"/>
                <a:lumOff val="-3810"/>
                <a:alphaOff val="0"/>
                <a:satMod val="103000"/>
                <a:lumMod val="102000"/>
                <a:tint val="94000"/>
              </a:schemeClr>
            </a:gs>
            <a:gs pos="50000">
              <a:schemeClr val="accent3">
                <a:hueOff val="-2976196"/>
                <a:satOff val="-13526"/>
                <a:lumOff val="-3810"/>
                <a:alphaOff val="0"/>
                <a:satMod val="110000"/>
                <a:lumMod val="100000"/>
                <a:shade val="100000"/>
              </a:schemeClr>
            </a:gs>
            <a:gs pos="100000">
              <a:schemeClr val="accent3">
                <a:hueOff val="-2976196"/>
                <a:satOff val="-13526"/>
                <a:lumOff val="-381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Critical Thinking</a:t>
          </a:r>
        </a:p>
      </dsp:txBody>
      <dsp:txXfrm>
        <a:off x="2064863" y="1690682"/>
        <a:ext cx="1877149" cy="1126289"/>
      </dsp:txXfrm>
    </dsp:sp>
    <dsp:sp modelId="{2BCEAC6F-F470-4387-8E25-2428B18723B1}">
      <dsp:nvSpPr>
        <dsp:cNvPr id="0" name=""/>
        <dsp:cNvSpPr/>
      </dsp:nvSpPr>
      <dsp:spPr>
        <a:xfrm>
          <a:off x="4129727" y="1690682"/>
          <a:ext cx="1877149" cy="1126289"/>
        </a:xfrm>
        <a:prstGeom prst="rect">
          <a:avLst/>
        </a:prstGeom>
        <a:gradFill rotWithShape="0">
          <a:gsLst>
            <a:gs pos="0">
              <a:schemeClr val="accent3">
                <a:hueOff val="-3720245"/>
                <a:satOff val="-16908"/>
                <a:lumOff val="-4763"/>
                <a:alphaOff val="0"/>
                <a:satMod val="103000"/>
                <a:lumMod val="102000"/>
                <a:tint val="94000"/>
              </a:schemeClr>
            </a:gs>
            <a:gs pos="50000">
              <a:schemeClr val="accent3">
                <a:hueOff val="-3720245"/>
                <a:satOff val="-16908"/>
                <a:lumOff val="-4763"/>
                <a:alphaOff val="0"/>
                <a:satMod val="110000"/>
                <a:lumMod val="100000"/>
                <a:shade val="100000"/>
              </a:schemeClr>
            </a:gs>
            <a:gs pos="100000">
              <a:schemeClr val="accent3">
                <a:hueOff val="-3720245"/>
                <a:satOff val="-16908"/>
                <a:lumOff val="-476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Teamwork</a:t>
          </a:r>
        </a:p>
      </dsp:txBody>
      <dsp:txXfrm>
        <a:off x="4129727" y="1690682"/>
        <a:ext cx="1877149" cy="1126289"/>
      </dsp:txXfrm>
    </dsp:sp>
    <dsp:sp modelId="{63EB2A0A-F8A8-42EE-8CAB-44BBA8BAF527}">
      <dsp:nvSpPr>
        <dsp:cNvPr id="0" name=""/>
        <dsp:cNvSpPr/>
      </dsp:nvSpPr>
      <dsp:spPr>
        <a:xfrm>
          <a:off x="1032431" y="3004686"/>
          <a:ext cx="1877149" cy="1126289"/>
        </a:xfrm>
        <a:prstGeom prst="rect">
          <a:avLst/>
        </a:prstGeom>
        <a:gradFill rotWithShape="0">
          <a:gsLst>
            <a:gs pos="0">
              <a:schemeClr val="accent3">
                <a:hueOff val="-4464294"/>
                <a:satOff val="-20289"/>
                <a:lumOff val="-5715"/>
                <a:alphaOff val="0"/>
                <a:satMod val="103000"/>
                <a:lumMod val="102000"/>
                <a:tint val="94000"/>
              </a:schemeClr>
            </a:gs>
            <a:gs pos="50000">
              <a:schemeClr val="accent3">
                <a:hueOff val="-4464294"/>
                <a:satOff val="-20289"/>
                <a:lumOff val="-5715"/>
                <a:alphaOff val="0"/>
                <a:satMod val="110000"/>
                <a:lumMod val="100000"/>
                <a:shade val="100000"/>
              </a:schemeClr>
            </a:gs>
            <a:gs pos="100000">
              <a:schemeClr val="accent3">
                <a:hueOff val="-4464294"/>
                <a:satOff val="-20289"/>
                <a:lumOff val="-57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Equity &amp; Inclusion</a:t>
          </a:r>
        </a:p>
      </dsp:txBody>
      <dsp:txXfrm>
        <a:off x="1032431" y="3004686"/>
        <a:ext cx="1877149" cy="1126289"/>
      </dsp:txXfrm>
    </dsp:sp>
    <dsp:sp modelId="{5F72C8F8-0A74-49B2-A7C4-E7947F604B5A}">
      <dsp:nvSpPr>
        <dsp:cNvPr id="0" name=""/>
        <dsp:cNvSpPr/>
      </dsp:nvSpPr>
      <dsp:spPr>
        <a:xfrm>
          <a:off x="3097295" y="3004686"/>
          <a:ext cx="1877149" cy="1126289"/>
        </a:xfrm>
        <a:prstGeom prst="rect">
          <a:avLst/>
        </a:prstGeom>
        <a:gradFill rotWithShape="0">
          <a:gsLst>
            <a:gs pos="0">
              <a:schemeClr val="accent3">
                <a:hueOff val="-5208343"/>
                <a:satOff val="-23671"/>
                <a:lumOff val="-6668"/>
                <a:alphaOff val="0"/>
                <a:satMod val="103000"/>
                <a:lumMod val="102000"/>
                <a:tint val="94000"/>
              </a:schemeClr>
            </a:gs>
            <a:gs pos="50000">
              <a:schemeClr val="accent3">
                <a:hueOff val="-5208343"/>
                <a:satOff val="-23671"/>
                <a:lumOff val="-6668"/>
                <a:alphaOff val="0"/>
                <a:satMod val="110000"/>
                <a:lumMod val="100000"/>
                <a:shade val="100000"/>
              </a:schemeClr>
            </a:gs>
            <a:gs pos="100000">
              <a:schemeClr val="accent3">
                <a:hueOff val="-5208343"/>
                <a:satOff val="-23671"/>
                <a:lumOff val="-666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Technology</a:t>
          </a:r>
          <a:endParaRPr lang="en-US" sz="2000" kern="1200" dirty="0"/>
        </a:p>
      </dsp:txBody>
      <dsp:txXfrm>
        <a:off x="3097295" y="3004686"/>
        <a:ext cx="1877149" cy="11262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C623F-335F-4613-9FD2-081207F408EA}">
      <dsp:nvSpPr>
        <dsp:cNvPr id="0" name=""/>
        <dsp:cNvSpPr/>
      </dsp:nvSpPr>
      <dsp:spPr>
        <a:xfrm>
          <a:off x="0" y="320504"/>
          <a:ext cx="5353049" cy="8694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Inspire, persuade, &amp; motivate</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Engage various resources and seek feedback</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Facilitate group dynamics</a:t>
          </a:r>
        </a:p>
      </dsp:txBody>
      <dsp:txXfrm>
        <a:off x="0" y="320504"/>
        <a:ext cx="5353049" cy="869400"/>
      </dsp:txXfrm>
    </dsp:sp>
    <dsp:sp modelId="{550E4550-7CC4-4C02-8C91-D0960BA934AC}">
      <dsp:nvSpPr>
        <dsp:cNvPr id="0" name=""/>
        <dsp:cNvSpPr/>
      </dsp:nvSpPr>
      <dsp:spPr>
        <a:xfrm>
          <a:off x="267652" y="143384"/>
          <a:ext cx="3747134" cy="3542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Leadership</a:t>
          </a:r>
        </a:p>
      </dsp:txBody>
      <dsp:txXfrm>
        <a:off x="284945" y="160677"/>
        <a:ext cx="3712548" cy="319654"/>
      </dsp:txXfrm>
    </dsp:sp>
    <dsp:sp modelId="{8D4704CE-21AB-448A-AEB6-ED9DA411FD92}">
      <dsp:nvSpPr>
        <dsp:cNvPr id="0" name=""/>
        <dsp:cNvSpPr/>
      </dsp:nvSpPr>
      <dsp:spPr>
        <a:xfrm>
          <a:off x="0" y="1431825"/>
          <a:ext cx="5353049" cy="869400"/>
        </a:xfrm>
        <a:prstGeom prst="rect">
          <a:avLst/>
        </a:prstGeom>
        <a:solidFill>
          <a:schemeClr val="lt1">
            <a:alpha val="90000"/>
            <a:hueOff val="0"/>
            <a:satOff val="0"/>
            <a:lumOff val="0"/>
            <a:alphaOff val="0"/>
          </a:schemeClr>
        </a:solidFill>
        <a:ln w="19050" cap="flat" cmpd="sng" algn="ctr">
          <a:solidFill>
            <a:schemeClr val="accent3">
              <a:hueOff val="-1736114"/>
              <a:satOff val="-7890"/>
              <a:lumOff val="-22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Act with integrity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Demonstrate dependability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Achieve goals</a:t>
          </a:r>
        </a:p>
      </dsp:txBody>
      <dsp:txXfrm>
        <a:off x="0" y="1431825"/>
        <a:ext cx="5353049" cy="869400"/>
      </dsp:txXfrm>
    </dsp:sp>
    <dsp:sp modelId="{CE230ADF-E056-4EC7-9EF3-AE973E377F4A}">
      <dsp:nvSpPr>
        <dsp:cNvPr id="0" name=""/>
        <dsp:cNvSpPr/>
      </dsp:nvSpPr>
      <dsp:spPr>
        <a:xfrm>
          <a:off x="267652" y="1254705"/>
          <a:ext cx="3747134" cy="354240"/>
        </a:xfrm>
        <a:prstGeom prst="roundRect">
          <a:avLst/>
        </a:prstGeom>
        <a:solidFill>
          <a:schemeClr val="accent3">
            <a:hueOff val="-1736114"/>
            <a:satOff val="-7890"/>
            <a:lumOff val="-22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Professionalism</a:t>
          </a:r>
        </a:p>
      </dsp:txBody>
      <dsp:txXfrm>
        <a:off x="284945" y="1271998"/>
        <a:ext cx="3712548" cy="319654"/>
      </dsp:txXfrm>
    </dsp:sp>
    <dsp:sp modelId="{23A5B410-587B-4C0B-9994-558F3D009575}">
      <dsp:nvSpPr>
        <dsp:cNvPr id="0" name=""/>
        <dsp:cNvSpPr/>
      </dsp:nvSpPr>
      <dsp:spPr>
        <a:xfrm>
          <a:off x="0" y="2543145"/>
          <a:ext cx="5353049" cy="869400"/>
        </a:xfrm>
        <a:prstGeom prst="rect">
          <a:avLst/>
        </a:prstGeom>
        <a:solidFill>
          <a:schemeClr val="lt1">
            <a:alpha val="90000"/>
            <a:hueOff val="0"/>
            <a:satOff val="0"/>
            <a:lumOff val="0"/>
            <a:alphaOff val="0"/>
          </a:schemeClr>
        </a:solidFill>
        <a:ln w="19050" cap="flat" cmpd="sng" algn="ctr">
          <a:solidFill>
            <a:schemeClr val="accent3">
              <a:hueOff val="-3472229"/>
              <a:satOff val="-15781"/>
              <a:lumOff val="-4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Build relationships for collaboration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Respect diverse perspectives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Integrate strengths</a:t>
          </a:r>
        </a:p>
      </dsp:txBody>
      <dsp:txXfrm>
        <a:off x="0" y="2543145"/>
        <a:ext cx="5353049" cy="869400"/>
      </dsp:txXfrm>
    </dsp:sp>
    <dsp:sp modelId="{62CE5C65-75E4-4E23-9FCF-727A2F0688AE}">
      <dsp:nvSpPr>
        <dsp:cNvPr id="0" name=""/>
        <dsp:cNvSpPr/>
      </dsp:nvSpPr>
      <dsp:spPr>
        <a:xfrm>
          <a:off x="267652" y="2366025"/>
          <a:ext cx="3747134" cy="354240"/>
        </a:xfrm>
        <a:prstGeom prst="roundRect">
          <a:avLst/>
        </a:prstGeom>
        <a:solidFill>
          <a:schemeClr val="accent3">
            <a:hueOff val="-3472229"/>
            <a:satOff val="-15781"/>
            <a:lumOff val="-44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Teamwork</a:t>
          </a:r>
        </a:p>
      </dsp:txBody>
      <dsp:txXfrm>
        <a:off x="284945" y="2383318"/>
        <a:ext cx="3712548" cy="319654"/>
      </dsp:txXfrm>
    </dsp:sp>
    <dsp:sp modelId="{D008B41E-0495-40B0-B220-FD569346AA72}">
      <dsp:nvSpPr>
        <dsp:cNvPr id="0" name=""/>
        <dsp:cNvSpPr/>
      </dsp:nvSpPr>
      <dsp:spPr>
        <a:xfrm>
          <a:off x="0" y="3654465"/>
          <a:ext cx="5353049" cy="869400"/>
        </a:xfrm>
        <a:prstGeom prst="rect">
          <a:avLst/>
        </a:prstGeom>
        <a:solidFill>
          <a:schemeClr val="lt1">
            <a:alpha val="90000"/>
            <a:hueOff val="0"/>
            <a:satOff val="0"/>
            <a:lumOff val="0"/>
            <a:alphaOff val="0"/>
          </a:schemeClr>
        </a:solidFill>
        <a:ln w="19050" cap="flat" cmpd="sng" algn="ctr">
          <a:solidFill>
            <a:schemeClr val="accent3">
              <a:hueOff val="-5208343"/>
              <a:satOff val="-23671"/>
              <a:lumOff val="-66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Leverage technology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Adapt to new technologies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Use technology ethically</a:t>
          </a:r>
        </a:p>
      </dsp:txBody>
      <dsp:txXfrm>
        <a:off x="0" y="3654465"/>
        <a:ext cx="5353049" cy="869400"/>
      </dsp:txXfrm>
    </dsp:sp>
    <dsp:sp modelId="{B319B136-F98D-4665-A7DD-46AA7D9A1916}">
      <dsp:nvSpPr>
        <dsp:cNvPr id="0" name=""/>
        <dsp:cNvSpPr/>
      </dsp:nvSpPr>
      <dsp:spPr>
        <a:xfrm>
          <a:off x="267652" y="3477345"/>
          <a:ext cx="3747134" cy="354240"/>
        </a:xfrm>
        <a:prstGeom prst="roundRect">
          <a:avLst/>
        </a:prstGeom>
        <a:solidFill>
          <a:schemeClr val="accent3">
            <a:hueOff val="-5208343"/>
            <a:satOff val="-23671"/>
            <a:lumOff val="-666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Technology</a:t>
          </a:r>
        </a:p>
      </dsp:txBody>
      <dsp:txXfrm>
        <a:off x="284945" y="3494638"/>
        <a:ext cx="3712548"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69B64-DF83-424C-999D-556E77F466DB}">
      <dsp:nvSpPr>
        <dsp:cNvPr id="0" name=""/>
        <dsp:cNvSpPr/>
      </dsp:nvSpPr>
      <dsp:spPr>
        <a:xfrm>
          <a:off x="0" y="323389"/>
          <a:ext cx="5105400" cy="869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Awareness of Strengths and Challenges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Professional Development</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Networking</a:t>
          </a:r>
        </a:p>
      </dsp:txBody>
      <dsp:txXfrm>
        <a:off x="0" y="323389"/>
        <a:ext cx="5105400" cy="869400"/>
      </dsp:txXfrm>
    </dsp:sp>
    <dsp:sp modelId="{0E6CAA4E-DB46-451C-9CE4-B3FBDB92B1DF}">
      <dsp:nvSpPr>
        <dsp:cNvPr id="0" name=""/>
        <dsp:cNvSpPr/>
      </dsp:nvSpPr>
      <dsp:spPr>
        <a:xfrm>
          <a:off x="255270" y="146269"/>
          <a:ext cx="3573780" cy="354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Career &amp; Self-Development</a:t>
          </a:r>
        </a:p>
      </dsp:txBody>
      <dsp:txXfrm>
        <a:off x="272563" y="163562"/>
        <a:ext cx="3539194" cy="319654"/>
      </dsp:txXfrm>
    </dsp:sp>
    <dsp:sp modelId="{E3326BA0-74AE-4537-8839-74D992644EC1}">
      <dsp:nvSpPr>
        <dsp:cNvPr id="0" name=""/>
        <dsp:cNvSpPr/>
      </dsp:nvSpPr>
      <dsp:spPr>
        <a:xfrm>
          <a:off x="0" y="1434709"/>
          <a:ext cx="5105400" cy="10395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Oral communication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Written communication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Non-verbal communication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Active listening</a:t>
          </a:r>
        </a:p>
      </dsp:txBody>
      <dsp:txXfrm>
        <a:off x="0" y="1434709"/>
        <a:ext cx="5105400" cy="1039500"/>
      </dsp:txXfrm>
    </dsp:sp>
    <dsp:sp modelId="{10B58788-F7D7-4794-BA91-FBA526F7D4AA}">
      <dsp:nvSpPr>
        <dsp:cNvPr id="0" name=""/>
        <dsp:cNvSpPr/>
      </dsp:nvSpPr>
      <dsp:spPr>
        <a:xfrm>
          <a:off x="255270" y="1257589"/>
          <a:ext cx="3573780" cy="3542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Communication</a:t>
          </a:r>
        </a:p>
      </dsp:txBody>
      <dsp:txXfrm>
        <a:off x="272563" y="1274882"/>
        <a:ext cx="3539194" cy="319654"/>
      </dsp:txXfrm>
    </dsp:sp>
    <dsp:sp modelId="{4B4221A1-6CE6-4044-A533-EDFAAE918D09}">
      <dsp:nvSpPr>
        <dsp:cNvPr id="0" name=""/>
        <dsp:cNvSpPr/>
      </dsp:nvSpPr>
      <dsp:spPr>
        <a:xfrm>
          <a:off x="0" y="2716129"/>
          <a:ext cx="5105400" cy="8694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Display situational awareness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Gather &amp; analyze data</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Make effective &amp; fair decisions</a:t>
          </a:r>
        </a:p>
      </dsp:txBody>
      <dsp:txXfrm>
        <a:off x="0" y="2716129"/>
        <a:ext cx="5105400" cy="869400"/>
      </dsp:txXfrm>
    </dsp:sp>
    <dsp:sp modelId="{4E69186D-872D-489E-962A-A9897ECF8F14}">
      <dsp:nvSpPr>
        <dsp:cNvPr id="0" name=""/>
        <dsp:cNvSpPr/>
      </dsp:nvSpPr>
      <dsp:spPr>
        <a:xfrm>
          <a:off x="255270" y="2539009"/>
          <a:ext cx="3573780" cy="3542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Critical Thinking</a:t>
          </a:r>
        </a:p>
      </dsp:txBody>
      <dsp:txXfrm>
        <a:off x="272563" y="2556302"/>
        <a:ext cx="3539194" cy="319654"/>
      </dsp:txXfrm>
    </dsp:sp>
    <dsp:sp modelId="{CBA480CA-3E8F-4B46-895B-5F3DFD473EA6}">
      <dsp:nvSpPr>
        <dsp:cNvPr id="0" name=""/>
        <dsp:cNvSpPr/>
      </dsp:nvSpPr>
      <dsp:spPr>
        <a:xfrm>
          <a:off x="0" y="3827449"/>
          <a:ext cx="5105400" cy="8694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Engage multiple perspectives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Use inclusive &amp; equitable practices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Advocate</a:t>
          </a:r>
        </a:p>
      </dsp:txBody>
      <dsp:txXfrm>
        <a:off x="0" y="3827449"/>
        <a:ext cx="5105400" cy="869400"/>
      </dsp:txXfrm>
    </dsp:sp>
    <dsp:sp modelId="{B522AA6C-3E94-4D25-A365-917877DC3296}">
      <dsp:nvSpPr>
        <dsp:cNvPr id="0" name=""/>
        <dsp:cNvSpPr/>
      </dsp:nvSpPr>
      <dsp:spPr>
        <a:xfrm>
          <a:off x="255270" y="3650329"/>
          <a:ext cx="3573780" cy="3542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Equity &amp; Inclusion</a:t>
          </a:r>
        </a:p>
      </dsp:txBody>
      <dsp:txXfrm>
        <a:off x="272563" y="3667622"/>
        <a:ext cx="3539194"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C623F-335F-4613-9FD2-081207F408EA}">
      <dsp:nvSpPr>
        <dsp:cNvPr id="0" name=""/>
        <dsp:cNvSpPr/>
      </dsp:nvSpPr>
      <dsp:spPr>
        <a:xfrm>
          <a:off x="0" y="320504"/>
          <a:ext cx="5353049" cy="8694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Inspire, persuade, &amp; motivate</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Engage various resources and seek feedback</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Facilitate group dynamics</a:t>
          </a:r>
        </a:p>
      </dsp:txBody>
      <dsp:txXfrm>
        <a:off x="0" y="320504"/>
        <a:ext cx="5353049" cy="869400"/>
      </dsp:txXfrm>
    </dsp:sp>
    <dsp:sp modelId="{550E4550-7CC4-4C02-8C91-D0960BA934AC}">
      <dsp:nvSpPr>
        <dsp:cNvPr id="0" name=""/>
        <dsp:cNvSpPr/>
      </dsp:nvSpPr>
      <dsp:spPr>
        <a:xfrm>
          <a:off x="267652" y="143384"/>
          <a:ext cx="3747134" cy="3542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Leadership</a:t>
          </a:r>
        </a:p>
      </dsp:txBody>
      <dsp:txXfrm>
        <a:off x="284945" y="160677"/>
        <a:ext cx="3712548" cy="319654"/>
      </dsp:txXfrm>
    </dsp:sp>
    <dsp:sp modelId="{8D4704CE-21AB-448A-AEB6-ED9DA411FD92}">
      <dsp:nvSpPr>
        <dsp:cNvPr id="0" name=""/>
        <dsp:cNvSpPr/>
      </dsp:nvSpPr>
      <dsp:spPr>
        <a:xfrm>
          <a:off x="0" y="1431825"/>
          <a:ext cx="5353049" cy="869400"/>
        </a:xfrm>
        <a:prstGeom prst="rect">
          <a:avLst/>
        </a:prstGeom>
        <a:solidFill>
          <a:schemeClr val="lt1">
            <a:alpha val="90000"/>
            <a:hueOff val="0"/>
            <a:satOff val="0"/>
            <a:lumOff val="0"/>
            <a:alphaOff val="0"/>
          </a:schemeClr>
        </a:solidFill>
        <a:ln w="19050" cap="flat" cmpd="sng" algn="ctr">
          <a:solidFill>
            <a:schemeClr val="accent3">
              <a:hueOff val="-1736114"/>
              <a:satOff val="-7890"/>
              <a:lumOff val="-22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Act with integrity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Demonstrate dependability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Achieve goals</a:t>
          </a:r>
        </a:p>
      </dsp:txBody>
      <dsp:txXfrm>
        <a:off x="0" y="1431825"/>
        <a:ext cx="5353049" cy="869400"/>
      </dsp:txXfrm>
    </dsp:sp>
    <dsp:sp modelId="{CE230ADF-E056-4EC7-9EF3-AE973E377F4A}">
      <dsp:nvSpPr>
        <dsp:cNvPr id="0" name=""/>
        <dsp:cNvSpPr/>
      </dsp:nvSpPr>
      <dsp:spPr>
        <a:xfrm>
          <a:off x="267652" y="1254705"/>
          <a:ext cx="3747134" cy="354240"/>
        </a:xfrm>
        <a:prstGeom prst="roundRect">
          <a:avLst/>
        </a:prstGeom>
        <a:solidFill>
          <a:schemeClr val="accent3">
            <a:hueOff val="-1736114"/>
            <a:satOff val="-7890"/>
            <a:lumOff val="-22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Professionalism</a:t>
          </a:r>
        </a:p>
      </dsp:txBody>
      <dsp:txXfrm>
        <a:off x="284945" y="1271998"/>
        <a:ext cx="3712548" cy="319654"/>
      </dsp:txXfrm>
    </dsp:sp>
    <dsp:sp modelId="{23A5B410-587B-4C0B-9994-558F3D009575}">
      <dsp:nvSpPr>
        <dsp:cNvPr id="0" name=""/>
        <dsp:cNvSpPr/>
      </dsp:nvSpPr>
      <dsp:spPr>
        <a:xfrm>
          <a:off x="0" y="2543145"/>
          <a:ext cx="5353049" cy="869400"/>
        </a:xfrm>
        <a:prstGeom prst="rect">
          <a:avLst/>
        </a:prstGeom>
        <a:solidFill>
          <a:schemeClr val="lt1">
            <a:alpha val="90000"/>
            <a:hueOff val="0"/>
            <a:satOff val="0"/>
            <a:lumOff val="0"/>
            <a:alphaOff val="0"/>
          </a:schemeClr>
        </a:solidFill>
        <a:ln w="19050" cap="flat" cmpd="sng" algn="ctr">
          <a:solidFill>
            <a:schemeClr val="accent3">
              <a:hueOff val="-3472229"/>
              <a:satOff val="-15781"/>
              <a:lumOff val="-4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Build relationships for collaboration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Respect diverse perspectives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Integrate strengths</a:t>
          </a:r>
        </a:p>
      </dsp:txBody>
      <dsp:txXfrm>
        <a:off x="0" y="2543145"/>
        <a:ext cx="5353049" cy="869400"/>
      </dsp:txXfrm>
    </dsp:sp>
    <dsp:sp modelId="{62CE5C65-75E4-4E23-9FCF-727A2F0688AE}">
      <dsp:nvSpPr>
        <dsp:cNvPr id="0" name=""/>
        <dsp:cNvSpPr/>
      </dsp:nvSpPr>
      <dsp:spPr>
        <a:xfrm>
          <a:off x="267652" y="2366025"/>
          <a:ext cx="3747134" cy="354240"/>
        </a:xfrm>
        <a:prstGeom prst="roundRect">
          <a:avLst/>
        </a:prstGeom>
        <a:solidFill>
          <a:schemeClr val="accent3">
            <a:hueOff val="-3472229"/>
            <a:satOff val="-15781"/>
            <a:lumOff val="-44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Teamwork</a:t>
          </a:r>
        </a:p>
      </dsp:txBody>
      <dsp:txXfrm>
        <a:off x="284945" y="2383318"/>
        <a:ext cx="3712548" cy="319654"/>
      </dsp:txXfrm>
    </dsp:sp>
    <dsp:sp modelId="{D008B41E-0495-40B0-B220-FD569346AA72}">
      <dsp:nvSpPr>
        <dsp:cNvPr id="0" name=""/>
        <dsp:cNvSpPr/>
      </dsp:nvSpPr>
      <dsp:spPr>
        <a:xfrm>
          <a:off x="0" y="3654465"/>
          <a:ext cx="5353049" cy="869400"/>
        </a:xfrm>
        <a:prstGeom prst="rect">
          <a:avLst/>
        </a:prstGeom>
        <a:solidFill>
          <a:schemeClr val="lt1">
            <a:alpha val="90000"/>
            <a:hueOff val="0"/>
            <a:satOff val="0"/>
            <a:lumOff val="0"/>
            <a:alphaOff val="0"/>
          </a:schemeClr>
        </a:solidFill>
        <a:ln w="19050" cap="flat" cmpd="sng" algn="ctr">
          <a:solidFill>
            <a:schemeClr val="accent3">
              <a:hueOff val="-5208343"/>
              <a:satOff val="-23671"/>
              <a:lumOff val="-66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5456" tIns="249936" rIns="41545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Leverage technology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Adapt to new technologies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Use technology ethically</a:t>
          </a:r>
        </a:p>
      </dsp:txBody>
      <dsp:txXfrm>
        <a:off x="0" y="3654465"/>
        <a:ext cx="5353049" cy="869400"/>
      </dsp:txXfrm>
    </dsp:sp>
    <dsp:sp modelId="{B319B136-F98D-4665-A7DD-46AA7D9A1916}">
      <dsp:nvSpPr>
        <dsp:cNvPr id="0" name=""/>
        <dsp:cNvSpPr/>
      </dsp:nvSpPr>
      <dsp:spPr>
        <a:xfrm>
          <a:off x="267652" y="3477345"/>
          <a:ext cx="3747134" cy="354240"/>
        </a:xfrm>
        <a:prstGeom prst="roundRect">
          <a:avLst/>
        </a:prstGeom>
        <a:solidFill>
          <a:schemeClr val="accent3">
            <a:hueOff val="-5208343"/>
            <a:satOff val="-23671"/>
            <a:lumOff val="-666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33" tIns="0" rIns="141633" bIns="0" numCol="1" spcCol="1270" anchor="ctr" anchorCtr="0">
          <a:noAutofit/>
        </a:bodyPr>
        <a:lstStyle/>
        <a:p>
          <a:pPr marL="0" lvl="0" indent="0" algn="l" defTabSz="800100">
            <a:lnSpc>
              <a:spcPct val="90000"/>
            </a:lnSpc>
            <a:spcBef>
              <a:spcPct val="0"/>
            </a:spcBef>
            <a:spcAft>
              <a:spcPct val="35000"/>
            </a:spcAft>
            <a:buNone/>
          </a:pPr>
          <a:r>
            <a:rPr lang="en-US" sz="1800" b="1" kern="1200"/>
            <a:t>Technology</a:t>
          </a:r>
        </a:p>
      </dsp:txBody>
      <dsp:txXfrm>
        <a:off x="284945" y="3494638"/>
        <a:ext cx="3712548"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69B64-DF83-424C-999D-556E77F466DB}">
      <dsp:nvSpPr>
        <dsp:cNvPr id="0" name=""/>
        <dsp:cNvSpPr/>
      </dsp:nvSpPr>
      <dsp:spPr>
        <a:xfrm>
          <a:off x="0" y="329340"/>
          <a:ext cx="5163369" cy="79695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735" tIns="229108" rIns="400735"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Awareness of Strengths and Challenges</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Professional Development</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Networking</a:t>
          </a:r>
        </a:p>
      </dsp:txBody>
      <dsp:txXfrm>
        <a:off x="0" y="329340"/>
        <a:ext cx="5163369" cy="796950"/>
      </dsp:txXfrm>
    </dsp:sp>
    <dsp:sp modelId="{0E6CAA4E-DB46-451C-9CE4-B3FBDB92B1DF}">
      <dsp:nvSpPr>
        <dsp:cNvPr id="0" name=""/>
        <dsp:cNvSpPr/>
      </dsp:nvSpPr>
      <dsp:spPr>
        <a:xfrm>
          <a:off x="258168" y="166980"/>
          <a:ext cx="3614358" cy="324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614" tIns="0" rIns="136614" bIns="0" numCol="1" spcCol="1270" anchor="ctr" anchorCtr="0">
          <a:noAutofit/>
        </a:bodyPr>
        <a:lstStyle/>
        <a:p>
          <a:pPr marL="0" lvl="0" indent="0" algn="l" defTabSz="800100">
            <a:lnSpc>
              <a:spcPct val="90000"/>
            </a:lnSpc>
            <a:spcBef>
              <a:spcPct val="0"/>
            </a:spcBef>
            <a:spcAft>
              <a:spcPct val="35000"/>
            </a:spcAft>
            <a:buNone/>
          </a:pPr>
          <a:r>
            <a:rPr lang="en-US" sz="1800" b="1" kern="1200"/>
            <a:t>Career &amp; Self-Development</a:t>
          </a:r>
        </a:p>
      </dsp:txBody>
      <dsp:txXfrm>
        <a:off x="274020" y="182832"/>
        <a:ext cx="3582654" cy="293016"/>
      </dsp:txXfrm>
    </dsp:sp>
    <dsp:sp modelId="{E3326BA0-74AE-4537-8839-74D992644EC1}">
      <dsp:nvSpPr>
        <dsp:cNvPr id="0" name=""/>
        <dsp:cNvSpPr/>
      </dsp:nvSpPr>
      <dsp:spPr>
        <a:xfrm>
          <a:off x="0" y="1348050"/>
          <a:ext cx="5163369" cy="95287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735" tIns="229108" rIns="400735"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Oral communication</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Written communication</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Non-verbal communication</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Active listening</a:t>
          </a:r>
        </a:p>
      </dsp:txBody>
      <dsp:txXfrm>
        <a:off x="0" y="1348050"/>
        <a:ext cx="5163369" cy="952875"/>
      </dsp:txXfrm>
    </dsp:sp>
    <dsp:sp modelId="{10B58788-F7D7-4794-BA91-FBA526F7D4AA}">
      <dsp:nvSpPr>
        <dsp:cNvPr id="0" name=""/>
        <dsp:cNvSpPr/>
      </dsp:nvSpPr>
      <dsp:spPr>
        <a:xfrm>
          <a:off x="258168" y="1185690"/>
          <a:ext cx="3614358" cy="3247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614" tIns="0" rIns="136614" bIns="0" numCol="1" spcCol="1270" anchor="ctr" anchorCtr="0">
          <a:noAutofit/>
        </a:bodyPr>
        <a:lstStyle/>
        <a:p>
          <a:pPr marL="0" lvl="0" indent="0" algn="l" defTabSz="800100">
            <a:lnSpc>
              <a:spcPct val="90000"/>
            </a:lnSpc>
            <a:spcBef>
              <a:spcPct val="0"/>
            </a:spcBef>
            <a:spcAft>
              <a:spcPct val="35000"/>
            </a:spcAft>
            <a:buNone/>
          </a:pPr>
          <a:r>
            <a:rPr lang="en-US" sz="1800" b="1" kern="1200"/>
            <a:t>Communication</a:t>
          </a:r>
        </a:p>
      </dsp:txBody>
      <dsp:txXfrm>
        <a:off x="274020" y="1201542"/>
        <a:ext cx="3582654" cy="293016"/>
      </dsp:txXfrm>
    </dsp:sp>
    <dsp:sp modelId="{4B4221A1-6CE6-4044-A533-EDFAAE918D09}">
      <dsp:nvSpPr>
        <dsp:cNvPr id="0" name=""/>
        <dsp:cNvSpPr/>
      </dsp:nvSpPr>
      <dsp:spPr>
        <a:xfrm>
          <a:off x="0" y="2522685"/>
          <a:ext cx="5163369" cy="79695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735" tIns="229108" rIns="400735"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Display situational awareness</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Gather &amp; analyze data</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Make effective &amp; fair decisions</a:t>
          </a:r>
        </a:p>
      </dsp:txBody>
      <dsp:txXfrm>
        <a:off x="0" y="2522685"/>
        <a:ext cx="5163369" cy="796950"/>
      </dsp:txXfrm>
    </dsp:sp>
    <dsp:sp modelId="{4E69186D-872D-489E-962A-A9897ECF8F14}">
      <dsp:nvSpPr>
        <dsp:cNvPr id="0" name=""/>
        <dsp:cNvSpPr/>
      </dsp:nvSpPr>
      <dsp:spPr>
        <a:xfrm>
          <a:off x="258168" y="2360325"/>
          <a:ext cx="3614358" cy="32472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614" tIns="0" rIns="136614" bIns="0" numCol="1" spcCol="1270" anchor="ctr" anchorCtr="0">
          <a:noAutofit/>
        </a:bodyPr>
        <a:lstStyle/>
        <a:p>
          <a:pPr marL="0" lvl="0" indent="0" algn="l" defTabSz="800100">
            <a:lnSpc>
              <a:spcPct val="90000"/>
            </a:lnSpc>
            <a:spcBef>
              <a:spcPct val="0"/>
            </a:spcBef>
            <a:spcAft>
              <a:spcPct val="35000"/>
            </a:spcAft>
            <a:buNone/>
          </a:pPr>
          <a:r>
            <a:rPr lang="en-US" sz="1800" b="1" kern="1200"/>
            <a:t>Critical Thinking</a:t>
          </a:r>
        </a:p>
      </dsp:txBody>
      <dsp:txXfrm>
        <a:off x="274020" y="2376177"/>
        <a:ext cx="3582654" cy="293016"/>
      </dsp:txXfrm>
    </dsp:sp>
    <dsp:sp modelId="{CBA480CA-3E8F-4B46-895B-5F3DFD473EA6}">
      <dsp:nvSpPr>
        <dsp:cNvPr id="0" name=""/>
        <dsp:cNvSpPr/>
      </dsp:nvSpPr>
      <dsp:spPr>
        <a:xfrm>
          <a:off x="0" y="3541395"/>
          <a:ext cx="5163369" cy="79695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735" tIns="229108" rIns="400735"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Engage multiple perspectives</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Use inclusive &amp; equitable practices</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Advocate</a:t>
          </a:r>
        </a:p>
      </dsp:txBody>
      <dsp:txXfrm>
        <a:off x="0" y="3541395"/>
        <a:ext cx="5163369" cy="796950"/>
      </dsp:txXfrm>
    </dsp:sp>
    <dsp:sp modelId="{B522AA6C-3E94-4D25-A365-917877DC3296}">
      <dsp:nvSpPr>
        <dsp:cNvPr id="0" name=""/>
        <dsp:cNvSpPr/>
      </dsp:nvSpPr>
      <dsp:spPr>
        <a:xfrm>
          <a:off x="258168" y="3379035"/>
          <a:ext cx="3614358" cy="3247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614" tIns="0" rIns="136614" bIns="0" numCol="1" spcCol="1270" anchor="ctr" anchorCtr="0">
          <a:noAutofit/>
        </a:bodyPr>
        <a:lstStyle/>
        <a:p>
          <a:pPr marL="0" lvl="0" indent="0" algn="l" defTabSz="800100">
            <a:lnSpc>
              <a:spcPct val="90000"/>
            </a:lnSpc>
            <a:spcBef>
              <a:spcPct val="0"/>
            </a:spcBef>
            <a:spcAft>
              <a:spcPct val="35000"/>
            </a:spcAft>
            <a:buNone/>
          </a:pPr>
          <a:r>
            <a:rPr lang="en-US" sz="1800" b="1" kern="1200"/>
            <a:t>Equity &amp; Inclusion</a:t>
          </a:r>
        </a:p>
      </dsp:txBody>
      <dsp:txXfrm>
        <a:off x="274020" y="3394887"/>
        <a:ext cx="3582654" cy="293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C623F-335F-4613-9FD2-081207F408EA}">
      <dsp:nvSpPr>
        <dsp:cNvPr id="0" name=""/>
        <dsp:cNvSpPr/>
      </dsp:nvSpPr>
      <dsp:spPr>
        <a:xfrm>
          <a:off x="0" y="319368"/>
          <a:ext cx="5331630" cy="79695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3794" tIns="229108" rIns="413794"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Inspire, persuade, &amp; motivate</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Engage various resources and seek feedback</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Facilitate group dynamics</a:t>
          </a:r>
        </a:p>
      </dsp:txBody>
      <dsp:txXfrm>
        <a:off x="0" y="319368"/>
        <a:ext cx="5331630" cy="796950"/>
      </dsp:txXfrm>
    </dsp:sp>
    <dsp:sp modelId="{550E4550-7CC4-4C02-8C91-D0960BA934AC}">
      <dsp:nvSpPr>
        <dsp:cNvPr id="0" name=""/>
        <dsp:cNvSpPr/>
      </dsp:nvSpPr>
      <dsp:spPr>
        <a:xfrm>
          <a:off x="266581" y="157008"/>
          <a:ext cx="3732141" cy="3247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066" tIns="0" rIns="141066" bIns="0" numCol="1" spcCol="1270" anchor="ctr" anchorCtr="0">
          <a:noAutofit/>
        </a:bodyPr>
        <a:lstStyle/>
        <a:p>
          <a:pPr marL="0" lvl="0" indent="0" algn="l" defTabSz="800100">
            <a:lnSpc>
              <a:spcPct val="90000"/>
            </a:lnSpc>
            <a:spcBef>
              <a:spcPct val="0"/>
            </a:spcBef>
            <a:spcAft>
              <a:spcPct val="35000"/>
            </a:spcAft>
            <a:buNone/>
          </a:pPr>
          <a:r>
            <a:rPr lang="en-US" sz="1800" b="1" kern="1200"/>
            <a:t>Leadership</a:t>
          </a:r>
        </a:p>
      </dsp:txBody>
      <dsp:txXfrm>
        <a:off x="282433" y="172860"/>
        <a:ext cx="3700437" cy="293016"/>
      </dsp:txXfrm>
    </dsp:sp>
    <dsp:sp modelId="{8D4704CE-21AB-448A-AEB6-ED9DA411FD92}">
      <dsp:nvSpPr>
        <dsp:cNvPr id="0" name=""/>
        <dsp:cNvSpPr/>
      </dsp:nvSpPr>
      <dsp:spPr>
        <a:xfrm>
          <a:off x="0" y="1338078"/>
          <a:ext cx="5331630" cy="796950"/>
        </a:xfrm>
        <a:prstGeom prst="rect">
          <a:avLst/>
        </a:prstGeom>
        <a:solidFill>
          <a:schemeClr val="lt1">
            <a:alpha val="90000"/>
            <a:hueOff val="0"/>
            <a:satOff val="0"/>
            <a:lumOff val="0"/>
            <a:alphaOff val="0"/>
          </a:schemeClr>
        </a:solidFill>
        <a:ln w="19050" cap="flat" cmpd="sng" algn="ctr">
          <a:solidFill>
            <a:schemeClr val="accent3">
              <a:hueOff val="-1736114"/>
              <a:satOff val="-7890"/>
              <a:lumOff val="-22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3794" tIns="229108" rIns="413794"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Act with integrity</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Demonstrate dependability</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Achieve goals</a:t>
          </a:r>
        </a:p>
      </dsp:txBody>
      <dsp:txXfrm>
        <a:off x="0" y="1338078"/>
        <a:ext cx="5331630" cy="796950"/>
      </dsp:txXfrm>
    </dsp:sp>
    <dsp:sp modelId="{CE230ADF-E056-4EC7-9EF3-AE973E377F4A}">
      <dsp:nvSpPr>
        <dsp:cNvPr id="0" name=""/>
        <dsp:cNvSpPr/>
      </dsp:nvSpPr>
      <dsp:spPr>
        <a:xfrm>
          <a:off x="266581" y="1175718"/>
          <a:ext cx="3732141" cy="324720"/>
        </a:xfrm>
        <a:prstGeom prst="roundRect">
          <a:avLst/>
        </a:prstGeom>
        <a:solidFill>
          <a:schemeClr val="accent3">
            <a:hueOff val="-1736114"/>
            <a:satOff val="-7890"/>
            <a:lumOff val="-22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066" tIns="0" rIns="141066" bIns="0" numCol="1" spcCol="1270" anchor="ctr" anchorCtr="0">
          <a:noAutofit/>
        </a:bodyPr>
        <a:lstStyle/>
        <a:p>
          <a:pPr marL="0" lvl="0" indent="0" algn="l" defTabSz="800100">
            <a:lnSpc>
              <a:spcPct val="90000"/>
            </a:lnSpc>
            <a:spcBef>
              <a:spcPct val="0"/>
            </a:spcBef>
            <a:spcAft>
              <a:spcPct val="35000"/>
            </a:spcAft>
            <a:buNone/>
          </a:pPr>
          <a:r>
            <a:rPr lang="en-US" sz="1800" b="1" kern="1200"/>
            <a:t>Professionalism</a:t>
          </a:r>
        </a:p>
      </dsp:txBody>
      <dsp:txXfrm>
        <a:off x="282433" y="1191570"/>
        <a:ext cx="3700437" cy="293016"/>
      </dsp:txXfrm>
    </dsp:sp>
    <dsp:sp modelId="{23A5B410-587B-4C0B-9994-558F3D009575}">
      <dsp:nvSpPr>
        <dsp:cNvPr id="0" name=""/>
        <dsp:cNvSpPr/>
      </dsp:nvSpPr>
      <dsp:spPr>
        <a:xfrm>
          <a:off x="0" y="2356788"/>
          <a:ext cx="5331630" cy="796950"/>
        </a:xfrm>
        <a:prstGeom prst="rect">
          <a:avLst/>
        </a:prstGeom>
        <a:solidFill>
          <a:schemeClr val="lt1">
            <a:alpha val="90000"/>
            <a:hueOff val="0"/>
            <a:satOff val="0"/>
            <a:lumOff val="0"/>
            <a:alphaOff val="0"/>
          </a:schemeClr>
        </a:solidFill>
        <a:ln w="19050" cap="flat" cmpd="sng" algn="ctr">
          <a:solidFill>
            <a:schemeClr val="accent3">
              <a:hueOff val="-3472229"/>
              <a:satOff val="-15781"/>
              <a:lumOff val="-4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3794" tIns="229108" rIns="413794"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Build relationships for collaboration</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Respect diverse perspectives</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Integrate strengths</a:t>
          </a:r>
        </a:p>
      </dsp:txBody>
      <dsp:txXfrm>
        <a:off x="0" y="2356788"/>
        <a:ext cx="5331630" cy="796950"/>
      </dsp:txXfrm>
    </dsp:sp>
    <dsp:sp modelId="{62CE5C65-75E4-4E23-9FCF-727A2F0688AE}">
      <dsp:nvSpPr>
        <dsp:cNvPr id="0" name=""/>
        <dsp:cNvSpPr/>
      </dsp:nvSpPr>
      <dsp:spPr>
        <a:xfrm>
          <a:off x="266581" y="2194428"/>
          <a:ext cx="3732141" cy="324720"/>
        </a:xfrm>
        <a:prstGeom prst="roundRect">
          <a:avLst/>
        </a:prstGeom>
        <a:solidFill>
          <a:schemeClr val="accent3">
            <a:hueOff val="-3472229"/>
            <a:satOff val="-15781"/>
            <a:lumOff val="-44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066" tIns="0" rIns="141066" bIns="0" numCol="1" spcCol="1270" anchor="ctr" anchorCtr="0">
          <a:noAutofit/>
        </a:bodyPr>
        <a:lstStyle/>
        <a:p>
          <a:pPr marL="0" lvl="0" indent="0" algn="l" defTabSz="800100">
            <a:lnSpc>
              <a:spcPct val="90000"/>
            </a:lnSpc>
            <a:spcBef>
              <a:spcPct val="0"/>
            </a:spcBef>
            <a:spcAft>
              <a:spcPct val="35000"/>
            </a:spcAft>
            <a:buNone/>
          </a:pPr>
          <a:r>
            <a:rPr lang="en-US" sz="1800" b="1" kern="1200"/>
            <a:t>Teamwork</a:t>
          </a:r>
        </a:p>
      </dsp:txBody>
      <dsp:txXfrm>
        <a:off x="282433" y="2210280"/>
        <a:ext cx="3700437" cy="293016"/>
      </dsp:txXfrm>
    </dsp:sp>
    <dsp:sp modelId="{D008B41E-0495-40B0-B220-FD569346AA72}">
      <dsp:nvSpPr>
        <dsp:cNvPr id="0" name=""/>
        <dsp:cNvSpPr/>
      </dsp:nvSpPr>
      <dsp:spPr>
        <a:xfrm>
          <a:off x="0" y="3375498"/>
          <a:ext cx="5331630" cy="796950"/>
        </a:xfrm>
        <a:prstGeom prst="rect">
          <a:avLst/>
        </a:prstGeom>
        <a:solidFill>
          <a:schemeClr val="lt1">
            <a:alpha val="90000"/>
            <a:hueOff val="0"/>
            <a:satOff val="0"/>
            <a:lumOff val="0"/>
            <a:alphaOff val="0"/>
          </a:schemeClr>
        </a:solidFill>
        <a:ln w="19050" cap="flat" cmpd="sng" algn="ctr">
          <a:solidFill>
            <a:schemeClr val="accent3">
              <a:hueOff val="-5208343"/>
              <a:satOff val="-23671"/>
              <a:lumOff val="-66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3794" tIns="229108" rIns="413794"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Leverage technology</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Adapt to new technologies</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solidFill>
                <a:schemeClr val="bg1"/>
              </a:solidFill>
            </a:rPr>
            <a:t>Use technology ethically</a:t>
          </a:r>
        </a:p>
      </dsp:txBody>
      <dsp:txXfrm>
        <a:off x="0" y="3375498"/>
        <a:ext cx="5331630" cy="796950"/>
      </dsp:txXfrm>
    </dsp:sp>
    <dsp:sp modelId="{B319B136-F98D-4665-A7DD-46AA7D9A1916}">
      <dsp:nvSpPr>
        <dsp:cNvPr id="0" name=""/>
        <dsp:cNvSpPr/>
      </dsp:nvSpPr>
      <dsp:spPr>
        <a:xfrm>
          <a:off x="266581" y="3213138"/>
          <a:ext cx="3732141" cy="324720"/>
        </a:xfrm>
        <a:prstGeom prst="roundRect">
          <a:avLst/>
        </a:prstGeom>
        <a:solidFill>
          <a:schemeClr val="accent3">
            <a:hueOff val="-5208343"/>
            <a:satOff val="-23671"/>
            <a:lumOff val="-666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066" tIns="0" rIns="141066" bIns="0" numCol="1" spcCol="1270" anchor="ctr" anchorCtr="0">
          <a:noAutofit/>
        </a:bodyPr>
        <a:lstStyle/>
        <a:p>
          <a:pPr marL="0" lvl="0" indent="0" algn="l" defTabSz="800100">
            <a:lnSpc>
              <a:spcPct val="90000"/>
            </a:lnSpc>
            <a:spcBef>
              <a:spcPct val="0"/>
            </a:spcBef>
            <a:spcAft>
              <a:spcPct val="35000"/>
            </a:spcAft>
            <a:buNone/>
          </a:pPr>
          <a:r>
            <a:rPr lang="en-US" sz="1800" b="1" kern="1200"/>
            <a:t>Technology</a:t>
          </a:r>
        </a:p>
      </dsp:txBody>
      <dsp:txXfrm>
        <a:off x="282433" y="3228990"/>
        <a:ext cx="3700437" cy="2930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23D8-CC4A-4E2A-8938-05F7E753896B}">
      <dsp:nvSpPr>
        <dsp:cNvPr id="0" name=""/>
        <dsp:cNvSpPr/>
      </dsp:nvSpPr>
      <dsp:spPr>
        <a:xfrm>
          <a:off x="2261031" y="4049392"/>
          <a:ext cx="142944" cy="142944"/>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CCE8E-6D99-4A31-B227-6B73D486B5E6}">
      <dsp:nvSpPr>
        <dsp:cNvPr id="0" name=""/>
        <dsp:cNvSpPr/>
      </dsp:nvSpPr>
      <dsp:spPr>
        <a:xfrm>
          <a:off x="1991580" y="4179103"/>
          <a:ext cx="142944" cy="142944"/>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E6D32-D51A-492C-8013-85E6F04C3421}">
      <dsp:nvSpPr>
        <dsp:cNvPr id="0" name=""/>
        <dsp:cNvSpPr/>
      </dsp:nvSpPr>
      <dsp:spPr>
        <a:xfrm>
          <a:off x="1709264" y="4281560"/>
          <a:ext cx="142944" cy="142944"/>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B45E7-B91D-4F70-B187-E4FAFE36193C}">
      <dsp:nvSpPr>
        <dsp:cNvPr id="0" name=""/>
        <dsp:cNvSpPr/>
      </dsp:nvSpPr>
      <dsp:spPr>
        <a:xfrm>
          <a:off x="3554683" y="2547869"/>
          <a:ext cx="142944" cy="142944"/>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3E32E-A707-45A9-ADD2-C92731E05D4B}">
      <dsp:nvSpPr>
        <dsp:cNvPr id="0" name=""/>
        <dsp:cNvSpPr/>
      </dsp:nvSpPr>
      <dsp:spPr>
        <a:xfrm>
          <a:off x="3446045" y="2811835"/>
          <a:ext cx="142944" cy="142944"/>
        </a:xfrm>
        <a:prstGeom prst="ellips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53A730-F0C8-49B5-B516-C3030021D0CC}">
      <dsp:nvSpPr>
        <dsp:cNvPr id="0" name=""/>
        <dsp:cNvSpPr/>
      </dsp:nvSpPr>
      <dsp:spPr>
        <a:xfrm>
          <a:off x="3368855" y="560812"/>
          <a:ext cx="142944" cy="142944"/>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736C8A-8FE7-495D-9FE0-873E7C42F7E3}">
      <dsp:nvSpPr>
        <dsp:cNvPr id="0" name=""/>
        <dsp:cNvSpPr/>
      </dsp:nvSpPr>
      <dsp:spPr>
        <a:xfrm>
          <a:off x="3567548" y="434634"/>
          <a:ext cx="142944" cy="142944"/>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87D673-97BD-4890-B920-B63BE1A5DC7B}">
      <dsp:nvSpPr>
        <dsp:cNvPr id="0" name=""/>
        <dsp:cNvSpPr/>
      </dsp:nvSpPr>
      <dsp:spPr>
        <a:xfrm>
          <a:off x="3766242" y="308456"/>
          <a:ext cx="142944" cy="142944"/>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04915-FE8C-43BE-A751-923027F506A7}">
      <dsp:nvSpPr>
        <dsp:cNvPr id="0" name=""/>
        <dsp:cNvSpPr/>
      </dsp:nvSpPr>
      <dsp:spPr>
        <a:xfrm>
          <a:off x="3964935" y="434634"/>
          <a:ext cx="142944" cy="142944"/>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D6789-656E-4ADB-8D3F-CC56FC38B815}">
      <dsp:nvSpPr>
        <dsp:cNvPr id="0" name=""/>
        <dsp:cNvSpPr/>
      </dsp:nvSpPr>
      <dsp:spPr>
        <a:xfrm>
          <a:off x="4163629" y="560812"/>
          <a:ext cx="142944" cy="142944"/>
        </a:xfrm>
        <a:prstGeom prst="ellips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DBC50-E525-42DB-B155-4DB6D5C95F08}">
      <dsp:nvSpPr>
        <dsp:cNvPr id="0" name=""/>
        <dsp:cNvSpPr/>
      </dsp:nvSpPr>
      <dsp:spPr>
        <a:xfrm>
          <a:off x="3766242" y="574440"/>
          <a:ext cx="142944" cy="142944"/>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52D7-9540-4B5C-9564-3C697BF295BB}">
      <dsp:nvSpPr>
        <dsp:cNvPr id="0" name=""/>
        <dsp:cNvSpPr/>
      </dsp:nvSpPr>
      <dsp:spPr>
        <a:xfrm>
          <a:off x="3766242" y="840928"/>
          <a:ext cx="142944" cy="142944"/>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E035B-8749-439A-A246-2A0C776D5839}">
      <dsp:nvSpPr>
        <dsp:cNvPr id="0" name=""/>
        <dsp:cNvSpPr/>
      </dsp:nvSpPr>
      <dsp:spPr>
        <a:xfrm>
          <a:off x="1012407" y="4585706"/>
          <a:ext cx="3083322" cy="826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CULTURAL KNOWLEDGE</a:t>
          </a:r>
        </a:p>
      </dsp:txBody>
      <dsp:txXfrm>
        <a:off x="1052764" y="4626063"/>
        <a:ext cx="3002608" cy="746006"/>
      </dsp:txXfrm>
    </dsp:sp>
    <dsp:sp modelId="{FB317992-A2B5-409E-A11A-8DB6FC5DF3FA}">
      <dsp:nvSpPr>
        <dsp:cNvPr id="0" name=""/>
        <dsp:cNvSpPr/>
      </dsp:nvSpPr>
      <dsp:spPr>
        <a:xfrm>
          <a:off x="157596" y="3775136"/>
          <a:ext cx="1429449" cy="14293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BA904-E30D-42BD-BDB4-94FF76A51D82}">
      <dsp:nvSpPr>
        <dsp:cNvPr id="0" name=""/>
        <dsp:cNvSpPr/>
      </dsp:nvSpPr>
      <dsp:spPr>
        <a:xfrm>
          <a:off x="2995768" y="3512180"/>
          <a:ext cx="3083322" cy="8267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CROSS-CULTURAL EXPERIENCE</a:t>
          </a:r>
        </a:p>
      </dsp:txBody>
      <dsp:txXfrm>
        <a:off x="3036125" y="3552537"/>
        <a:ext cx="3002608" cy="746006"/>
      </dsp:txXfrm>
    </dsp:sp>
    <dsp:sp modelId="{7B1C1A8E-9BD0-4A48-A7C0-3A806B56D915}">
      <dsp:nvSpPr>
        <dsp:cNvPr id="0" name=""/>
        <dsp:cNvSpPr/>
      </dsp:nvSpPr>
      <dsp:spPr>
        <a:xfrm>
          <a:off x="2140958" y="2701610"/>
          <a:ext cx="1429449" cy="14293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58A8D4-B25D-4613-BA70-8B82B7B98AA5}">
      <dsp:nvSpPr>
        <dsp:cNvPr id="0" name=""/>
        <dsp:cNvSpPr/>
      </dsp:nvSpPr>
      <dsp:spPr>
        <a:xfrm>
          <a:off x="3906328" y="1883974"/>
          <a:ext cx="3083322" cy="82672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INTERCULTURAL SKILLS</a:t>
          </a:r>
        </a:p>
      </dsp:txBody>
      <dsp:txXfrm>
        <a:off x="3946685" y="1924331"/>
        <a:ext cx="3002608" cy="746006"/>
      </dsp:txXfrm>
    </dsp:sp>
    <dsp:sp modelId="{4B942A82-444E-4AAB-99CE-07824737CFD1}">
      <dsp:nvSpPr>
        <dsp:cNvPr id="0" name=""/>
        <dsp:cNvSpPr/>
      </dsp:nvSpPr>
      <dsp:spPr>
        <a:xfrm>
          <a:off x="3051517" y="1073404"/>
          <a:ext cx="1429449" cy="142934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E2F6D-3FF1-4C3C-B664-4982B2C4C401}">
      <dsp:nvSpPr>
        <dsp:cNvPr id="0" name=""/>
        <dsp:cNvSpPr/>
      </dsp:nvSpPr>
      <dsp:spPr>
        <a:xfrm>
          <a:off x="761945" y="0"/>
          <a:ext cx="5665952" cy="4500395"/>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Global Context</a:t>
          </a:r>
        </a:p>
      </dsp:txBody>
      <dsp:txXfrm>
        <a:off x="2802821" y="225019"/>
        <a:ext cx="1584200" cy="675059"/>
      </dsp:txXfrm>
    </dsp:sp>
    <dsp:sp modelId="{C348DCE9-22B4-4704-A8FB-645805F0864B}">
      <dsp:nvSpPr>
        <dsp:cNvPr id="0" name=""/>
        <dsp:cNvSpPr/>
      </dsp:nvSpPr>
      <dsp:spPr>
        <a:xfrm>
          <a:off x="1337811" y="900078"/>
          <a:ext cx="4514220" cy="3600316"/>
        </a:xfrm>
        <a:prstGeom prst="ellipse">
          <a:avLst/>
        </a:prstGeom>
        <a:solidFill>
          <a:schemeClr val="accent2">
            <a:hueOff val="4452167"/>
            <a:satOff val="12585"/>
            <a:lumOff val="-56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Local Context</a:t>
          </a:r>
        </a:p>
      </dsp:txBody>
      <dsp:txXfrm>
        <a:off x="2806062" y="1116097"/>
        <a:ext cx="1577719" cy="648056"/>
      </dsp:txXfrm>
    </dsp:sp>
    <dsp:sp modelId="{22D9842B-897A-4627-80B4-2000A0207461}">
      <dsp:nvSpPr>
        <dsp:cNvPr id="0" name=""/>
        <dsp:cNvSpPr/>
      </dsp:nvSpPr>
      <dsp:spPr>
        <a:xfrm>
          <a:off x="1851675" y="1800157"/>
          <a:ext cx="3486492" cy="2700237"/>
        </a:xfrm>
        <a:prstGeom prst="ellipse">
          <a:avLst/>
        </a:prstGeom>
        <a:solidFill>
          <a:schemeClr val="accent2">
            <a:hueOff val="8904334"/>
            <a:satOff val="25170"/>
            <a:lumOff val="-112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Institutional Context</a:t>
          </a:r>
        </a:p>
      </dsp:txBody>
      <dsp:txXfrm>
        <a:off x="2782569" y="2002675"/>
        <a:ext cx="1624705" cy="607553"/>
      </dsp:txXfrm>
    </dsp:sp>
    <dsp:sp modelId="{91B8E304-4CC8-4642-9FB9-A140339C27C9}">
      <dsp:nvSpPr>
        <dsp:cNvPr id="0" name=""/>
        <dsp:cNvSpPr/>
      </dsp:nvSpPr>
      <dsp:spPr>
        <a:xfrm>
          <a:off x="2525007" y="2700237"/>
          <a:ext cx="2139829" cy="1800158"/>
        </a:xfrm>
        <a:prstGeom prst="ellipse">
          <a:avLst/>
        </a:prstGeom>
        <a:solidFill>
          <a:schemeClr val="accent2">
            <a:hueOff val="13356500"/>
            <a:satOff val="37755"/>
            <a:lumOff val="-1686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Classroom Context</a:t>
          </a:r>
        </a:p>
      </dsp:txBody>
      <dsp:txXfrm>
        <a:off x="2838377" y="3150276"/>
        <a:ext cx="1513088" cy="900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D3E85-251A-4132-A795-CD0373261C61}">
      <dsp:nvSpPr>
        <dsp:cNvPr id="0" name=""/>
        <dsp:cNvSpPr/>
      </dsp:nvSpPr>
      <dsp:spPr>
        <a:xfrm>
          <a:off x="0" y="25003"/>
          <a:ext cx="6041468" cy="517615"/>
        </a:xfrm>
        <a:prstGeom prst="roundRect">
          <a:avLst/>
        </a:prstGeom>
        <a:solidFill>
          <a:srgbClr val="209A3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mj-lt"/>
            <a:buNone/>
          </a:pPr>
          <a:r>
            <a:rPr lang="en-US" sz="2200" b="1" i="1" kern="1200" dirty="0"/>
            <a:t>Investigate the world</a:t>
          </a:r>
          <a:endParaRPr lang="en-US" sz="2200" kern="1200" dirty="0"/>
        </a:p>
      </dsp:txBody>
      <dsp:txXfrm>
        <a:off x="25268" y="50271"/>
        <a:ext cx="5990932" cy="467079"/>
      </dsp:txXfrm>
    </dsp:sp>
    <dsp:sp modelId="{9AD3F847-1819-4C1D-918E-1900EDC62550}">
      <dsp:nvSpPr>
        <dsp:cNvPr id="0" name=""/>
        <dsp:cNvSpPr/>
      </dsp:nvSpPr>
      <dsp:spPr>
        <a:xfrm>
          <a:off x="0" y="542618"/>
          <a:ext cx="6041468" cy="71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817" tIns="27940" rIns="156464" bIns="27940" numCol="1" spcCol="1270" anchor="t" anchorCtr="0">
          <a:noAutofit/>
        </a:bodyPr>
        <a:lstStyle/>
        <a:p>
          <a:pPr marL="171450" lvl="1" indent="-171450" algn="l" defTabSz="755650">
            <a:lnSpc>
              <a:spcPct val="90000"/>
            </a:lnSpc>
            <a:spcBef>
              <a:spcPct val="0"/>
            </a:spcBef>
            <a:spcAft>
              <a:spcPct val="20000"/>
            </a:spcAft>
            <a:buFont typeface="Arial" panose="020B0604020202020204" pitchFamily="34" charset="0"/>
            <a:buChar char="•"/>
          </a:pPr>
          <a:r>
            <a:rPr lang="en-US" sz="1700" b="0" i="1" kern="1200" dirty="0"/>
            <a:t>Investigate the world beyond their immediate environment, framing significant problems and conducting well-crafted and age-appropriate research.</a:t>
          </a:r>
          <a:endParaRPr lang="en-US" sz="1700" b="0" kern="1200" dirty="0"/>
        </a:p>
      </dsp:txBody>
      <dsp:txXfrm>
        <a:off x="0" y="542618"/>
        <a:ext cx="6041468" cy="717255"/>
      </dsp:txXfrm>
    </dsp:sp>
    <dsp:sp modelId="{CFDD05A4-10A6-4868-B7AA-43E385B8BB0A}">
      <dsp:nvSpPr>
        <dsp:cNvPr id="0" name=""/>
        <dsp:cNvSpPr/>
      </dsp:nvSpPr>
      <dsp:spPr>
        <a:xfrm>
          <a:off x="0" y="1259873"/>
          <a:ext cx="6041468" cy="517615"/>
        </a:xfrm>
        <a:prstGeom prst="roundRect">
          <a:avLst/>
        </a:prstGeom>
        <a:solidFill>
          <a:srgbClr val="2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mj-lt"/>
            <a:buNone/>
          </a:pPr>
          <a:r>
            <a:rPr lang="en-US" sz="2200" b="1" i="1" kern="1200">
              <a:latin typeface="Arial" panose="020B0604020202020204"/>
              <a:ea typeface="+mn-ea"/>
              <a:cs typeface="+mn-cs"/>
            </a:rPr>
            <a:t>Recognize varying perspectives</a:t>
          </a:r>
          <a:endParaRPr lang="en-US" sz="2200" b="1" i="1" kern="1200" dirty="0">
            <a:latin typeface="Arial" panose="020B0604020202020204"/>
            <a:ea typeface="+mn-ea"/>
            <a:cs typeface="+mn-cs"/>
          </a:endParaRPr>
        </a:p>
      </dsp:txBody>
      <dsp:txXfrm>
        <a:off x="25268" y="1285141"/>
        <a:ext cx="5990932" cy="467079"/>
      </dsp:txXfrm>
    </dsp:sp>
    <dsp:sp modelId="{0315C26B-1AB4-49ED-877A-CB69BDD53332}">
      <dsp:nvSpPr>
        <dsp:cNvPr id="0" name=""/>
        <dsp:cNvSpPr/>
      </dsp:nvSpPr>
      <dsp:spPr>
        <a:xfrm>
          <a:off x="0" y="1777489"/>
          <a:ext cx="6041468" cy="71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81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1" kern="1200" dirty="0"/>
            <a:t>Recognize perspectives, others’ and their own, articulating and explaining such perspectives thoughtfully and respectfully. </a:t>
          </a:r>
        </a:p>
      </dsp:txBody>
      <dsp:txXfrm>
        <a:off x="0" y="1777489"/>
        <a:ext cx="6041468" cy="717255"/>
      </dsp:txXfrm>
    </dsp:sp>
    <dsp:sp modelId="{716ABB18-B607-442C-96F4-7811748BFE82}">
      <dsp:nvSpPr>
        <dsp:cNvPr id="0" name=""/>
        <dsp:cNvSpPr/>
      </dsp:nvSpPr>
      <dsp:spPr>
        <a:xfrm>
          <a:off x="0" y="2494744"/>
          <a:ext cx="6041468" cy="517615"/>
        </a:xfrm>
        <a:prstGeom prst="roundRect">
          <a:avLst/>
        </a:prstGeom>
        <a:solidFill>
          <a:srgbClr val="EC495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a:latin typeface="Arial" panose="020B0604020202020204"/>
              <a:ea typeface="+mn-ea"/>
              <a:cs typeface="+mn-cs"/>
            </a:rPr>
            <a:t>Communicate</a:t>
          </a:r>
          <a:r>
            <a:rPr lang="en-US" sz="2200" b="0" i="1" kern="1200"/>
            <a:t> </a:t>
          </a:r>
          <a:r>
            <a:rPr lang="en-US" sz="2200" b="1" i="1" kern="1200">
              <a:latin typeface="Arial" panose="020B0604020202020204"/>
              <a:ea typeface="+mn-ea"/>
              <a:cs typeface="+mn-cs"/>
            </a:rPr>
            <a:t>effectively</a:t>
          </a:r>
          <a:endParaRPr lang="en-US" sz="2200" b="1" i="1" kern="1200" dirty="0">
            <a:latin typeface="Arial" panose="020B0604020202020204"/>
            <a:ea typeface="+mn-ea"/>
            <a:cs typeface="+mn-cs"/>
          </a:endParaRPr>
        </a:p>
      </dsp:txBody>
      <dsp:txXfrm>
        <a:off x="25268" y="2520012"/>
        <a:ext cx="5990932" cy="467079"/>
      </dsp:txXfrm>
    </dsp:sp>
    <dsp:sp modelId="{AB057FCE-A01D-4773-9E86-CA22444FD22B}">
      <dsp:nvSpPr>
        <dsp:cNvPr id="0" name=""/>
        <dsp:cNvSpPr/>
      </dsp:nvSpPr>
      <dsp:spPr>
        <a:xfrm>
          <a:off x="0" y="3012359"/>
          <a:ext cx="6041468" cy="71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81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1" kern="1200" dirty="0"/>
            <a:t>Communicate ideas effectively with diverse audiences, bridging geographic, linguistic, ideological, and cultural barriers. </a:t>
          </a:r>
        </a:p>
      </dsp:txBody>
      <dsp:txXfrm>
        <a:off x="0" y="3012359"/>
        <a:ext cx="6041468" cy="717255"/>
      </dsp:txXfrm>
    </dsp:sp>
    <dsp:sp modelId="{7A7CC22B-B9B1-4360-B42B-FB73C6DCB0FA}">
      <dsp:nvSpPr>
        <dsp:cNvPr id="0" name=""/>
        <dsp:cNvSpPr/>
      </dsp:nvSpPr>
      <dsp:spPr>
        <a:xfrm>
          <a:off x="0" y="3729614"/>
          <a:ext cx="6041468" cy="517615"/>
        </a:xfrm>
        <a:prstGeom prst="roundRect">
          <a:avLst/>
        </a:prstGeom>
        <a:solidFill>
          <a:srgbClr val="CC681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a:latin typeface="Arial" panose="020B0604020202020204"/>
              <a:ea typeface="+mn-ea"/>
              <a:cs typeface="+mn-cs"/>
            </a:rPr>
            <a:t>Take</a:t>
          </a:r>
          <a:r>
            <a:rPr lang="en-US" sz="2200" b="0" i="1" kern="1200"/>
            <a:t> </a:t>
          </a:r>
          <a:r>
            <a:rPr lang="en-US" sz="2200" b="1" i="1" kern="1200">
              <a:latin typeface="Arial" panose="020B0604020202020204"/>
              <a:ea typeface="+mn-ea"/>
              <a:cs typeface="+mn-cs"/>
            </a:rPr>
            <a:t>action to improve</a:t>
          </a:r>
          <a:endParaRPr lang="en-US" sz="2200" b="1" i="1" kern="1200" dirty="0">
            <a:latin typeface="Arial" panose="020B0604020202020204"/>
            <a:ea typeface="+mn-ea"/>
            <a:cs typeface="+mn-cs"/>
          </a:endParaRPr>
        </a:p>
      </dsp:txBody>
      <dsp:txXfrm>
        <a:off x="25268" y="3754882"/>
        <a:ext cx="5990932" cy="467079"/>
      </dsp:txXfrm>
    </dsp:sp>
    <dsp:sp modelId="{8ED592F1-B26D-4598-8AF3-723537B27B70}">
      <dsp:nvSpPr>
        <dsp:cNvPr id="0" name=""/>
        <dsp:cNvSpPr/>
      </dsp:nvSpPr>
      <dsp:spPr>
        <a:xfrm>
          <a:off x="0" y="4247229"/>
          <a:ext cx="6041468" cy="50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81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1" kern="1200" dirty="0"/>
            <a:t>Take action to improve conditions, viewing themselves as players in the world and participating reflectively.</a:t>
          </a:r>
        </a:p>
      </dsp:txBody>
      <dsp:txXfrm>
        <a:off x="0" y="4247229"/>
        <a:ext cx="6041468" cy="5009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69B64-DF83-424C-999D-556E77F466DB}">
      <dsp:nvSpPr>
        <dsp:cNvPr id="0" name=""/>
        <dsp:cNvSpPr/>
      </dsp:nvSpPr>
      <dsp:spPr>
        <a:xfrm>
          <a:off x="0" y="323389"/>
          <a:ext cx="5105400" cy="869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Awareness of Strengths and Challenges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Professional Development</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Networking</a:t>
          </a:r>
        </a:p>
      </dsp:txBody>
      <dsp:txXfrm>
        <a:off x="0" y="323389"/>
        <a:ext cx="5105400" cy="869400"/>
      </dsp:txXfrm>
    </dsp:sp>
    <dsp:sp modelId="{0E6CAA4E-DB46-451C-9CE4-B3FBDB92B1DF}">
      <dsp:nvSpPr>
        <dsp:cNvPr id="0" name=""/>
        <dsp:cNvSpPr/>
      </dsp:nvSpPr>
      <dsp:spPr>
        <a:xfrm>
          <a:off x="255270" y="146269"/>
          <a:ext cx="3573780" cy="354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Career &amp; Self-Development</a:t>
          </a:r>
        </a:p>
      </dsp:txBody>
      <dsp:txXfrm>
        <a:off x="272563" y="163562"/>
        <a:ext cx="3539194" cy="319654"/>
      </dsp:txXfrm>
    </dsp:sp>
    <dsp:sp modelId="{E3326BA0-74AE-4537-8839-74D992644EC1}">
      <dsp:nvSpPr>
        <dsp:cNvPr id="0" name=""/>
        <dsp:cNvSpPr/>
      </dsp:nvSpPr>
      <dsp:spPr>
        <a:xfrm>
          <a:off x="0" y="1434709"/>
          <a:ext cx="5105400" cy="10395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Oral communication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Written communication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Non-verbal communication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Active listening</a:t>
          </a:r>
        </a:p>
      </dsp:txBody>
      <dsp:txXfrm>
        <a:off x="0" y="1434709"/>
        <a:ext cx="5105400" cy="1039500"/>
      </dsp:txXfrm>
    </dsp:sp>
    <dsp:sp modelId="{10B58788-F7D7-4794-BA91-FBA526F7D4AA}">
      <dsp:nvSpPr>
        <dsp:cNvPr id="0" name=""/>
        <dsp:cNvSpPr/>
      </dsp:nvSpPr>
      <dsp:spPr>
        <a:xfrm>
          <a:off x="255270" y="1257589"/>
          <a:ext cx="3573780" cy="3542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Communication</a:t>
          </a:r>
        </a:p>
      </dsp:txBody>
      <dsp:txXfrm>
        <a:off x="272563" y="1274882"/>
        <a:ext cx="3539194" cy="319654"/>
      </dsp:txXfrm>
    </dsp:sp>
    <dsp:sp modelId="{4B4221A1-6CE6-4044-A533-EDFAAE918D09}">
      <dsp:nvSpPr>
        <dsp:cNvPr id="0" name=""/>
        <dsp:cNvSpPr/>
      </dsp:nvSpPr>
      <dsp:spPr>
        <a:xfrm>
          <a:off x="0" y="2716129"/>
          <a:ext cx="5105400" cy="8694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Display situational awareness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Gather &amp; analyze data</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Make effective &amp; fair decisions</a:t>
          </a:r>
        </a:p>
      </dsp:txBody>
      <dsp:txXfrm>
        <a:off x="0" y="2716129"/>
        <a:ext cx="5105400" cy="869400"/>
      </dsp:txXfrm>
    </dsp:sp>
    <dsp:sp modelId="{4E69186D-872D-489E-962A-A9897ECF8F14}">
      <dsp:nvSpPr>
        <dsp:cNvPr id="0" name=""/>
        <dsp:cNvSpPr/>
      </dsp:nvSpPr>
      <dsp:spPr>
        <a:xfrm>
          <a:off x="255270" y="2539009"/>
          <a:ext cx="3573780" cy="3542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Critical Thinking</a:t>
          </a:r>
        </a:p>
      </dsp:txBody>
      <dsp:txXfrm>
        <a:off x="272563" y="2556302"/>
        <a:ext cx="3539194" cy="319654"/>
      </dsp:txXfrm>
    </dsp:sp>
    <dsp:sp modelId="{CBA480CA-3E8F-4B46-895B-5F3DFD473EA6}">
      <dsp:nvSpPr>
        <dsp:cNvPr id="0" name=""/>
        <dsp:cNvSpPr/>
      </dsp:nvSpPr>
      <dsp:spPr>
        <a:xfrm>
          <a:off x="0" y="3827449"/>
          <a:ext cx="5105400" cy="8694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236" tIns="249936" rIns="396236"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t>Engage multiple perspectives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Use inclusive &amp; equitable practices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Advocate</a:t>
          </a:r>
        </a:p>
      </dsp:txBody>
      <dsp:txXfrm>
        <a:off x="0" y="3827449"/>
        <a:ext cx="5105400" cy="869400"/>
      </dsp:txXfrm>
    </dsp:sp>
    <dsp:sp modelId="{B522AA6C-3E94-4D25-A365-917877DC3296}">
      <dsp:nvSpPr>
        <dsp:cNvPr id="0" name=""/>
        <dsp:cNvSpPr/>
      </dsp:nvSpPr>
      <dsp:spPr>
        <a:xfrm>
          <a:off x="255270" y="3650329"/>
          <a:ext cx="3573780" cy="3542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080" tIns="0" rIns="135080" bIns="0" numCol="1" spcCol="1270" anchor="ctr" anchorCtr="0">
          <a:noAutofit/>
        </a:bodyPr>
        <a:lstStyle/>
        <a:p>
          <a:pPr marL="0" lvl="0" indent="0" algn="l" defTabSz="800100">
            <a:lnSpc>
              <a:spcPct val="90000"/>
            </a:lnSpc>
            <a:spcBef>
              <a:spcPct val="0"/>
            </a:spcBef>
            <a:spcAft>
              <a:spcPct val="35000"/>
            </a:spcAft>
            <a:buNone/>
          </a:pPr>
          <a:r>
            <a:rPr lang="en-US" sz="1800" b="1" kern="1200"/>
            <a:t>Equity &amp; Inclusion</a:t>
          </a:r>
        </a:p>
      </dsp:txBody>
      <dsp:txXfrm>
        <a:off x="272563" y="3667622"/>
        <a:ext cx="3539194"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641CF-688D-4084-ABED-5CF85D44AD20}" type="datetimeFigureOut">
              <a:rPr lang="en-US" smtClean="0"/>
              <a:t>3/14/2026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58AA-5A16-4C7C-8C1D-F58F9ADE791C}" type="slidenum">
              <a:rPr lang="en-US" smtClean="0"/>
              <a:t>‹#›</a:t>
            </a:fld>
            <a:endParaRPr lang="en-US"/>
          </a:p>
        </p:txBody>
      </p:sp>
    </p:spTree>
    <p:extLst>
      <p:ext uri="{BB962C8B-B14F-4D97-AF65-F5344CB8AC3E}">
        <p14:creationId xmlns:p14="http://schemas.microsoft.com/office/powerpoint/2010/main" val="362122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Perspectives on advocacy</a:t>
            </a:r>
          </a:p>
          <a:p>
            <a:r>
              <a:rPr lang="en-US" dirty="0"/>
              <a:t>Global opportunity </a:t>
            </a:r>
          </a:p>
          <a:p>
            <a:r>
              <a:rPr lang="en-US" dirty="0"/>
              <a:t>Transferrable skills</a:t>
            </a:r>
          </a:p>
          <a:p>
            <a:r>
              <a:rPr lang="en-US" dirty="0"/>
              <a:t>Pedagogy discussion</a:t>
            </a:r>
          </a:p>
          <a:p>
            <a:r>
              <a:rPr lang="en-US" dirty="0"/>
              <a:t>Directions from here</a:t>
            </a:r>
          </a:p>
          <a:p>
            <a:endParaRPr lang="en-US" dirty="0"/>
          </a:p>
        </p:txBody>
      </p:sp>
      <p:sp>
        <p:nvSpPr>
          <p:cNvPr id="4" name="Slide Number Placeholder 3"/>
          <p:cNvSpPr>
            <a:spLocks noGrp="1"/>
          </p:cNvSpPr>
          <p:nvPr>
            <p:ph type="sldNum" sz="quarter" idx="5"/>
          </p:nvPr>
        </p:nvSpPr>
        <p:spPr/>
        <p:txBody>
          <a:bodyPr/>
          <a:lstStyle/>
          <a:p>
            <a:fld id="{0A7658AA-5A16-4C7C-8C1D-F58F9ADE791C}" type="slidenum">
              <a:rPr lang="en-US" smtClean="0"/>
              <a:t>1</a:t>
            </a:fld>
            <a:endParaRPr lang="en-US"/>
          </a:p>
        </p:txBody>
      </p:sp>
    </p:spTree>
    <p:extLst>
      <p:ext uri="{BB962C8B-B14F-4D97-AF65-F5344CB8AC3E}">
        <p14:creationId xmlns:p14="http://schemas.microsoft.com/office/powerpoint/2010/main" val="217807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4E36E-9ECB-5402-68F7-72A25DF02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50F86-06F0-A565-B52B-9966C9A1F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A30B9-7D74-F2A1-F306-35E9553785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96024A-1252-DCCA-9AC4-A9932FD179D0}"/>
              </a:ext>
            </a:extLst>
          </p:cNvPr>
          <p:cNvSpPr>
            <a:spLocks noGrp="1"/>
          </p:cNvSpPr>
          <p:nvPr>
            <p:ph type="sldNum" sz="quarter" idx="5"/>
          </p:nvPr>
        </p:nvSpPr>
        <p:spPr/>
        <p:txBody>
          <a:bodyPr/>
          <a:lstStyle/>
          <a:p>
            <a:fld id="{86456DE3-4E01-4AFD-AD42-42312842ED89}" type="slidenum">
              <a:rPr lang="en-US" smtClean="0"/>
              <a:t>41</a:t>
            </a:fld>
            <a:endParaRPr lang="en-US"/>
          </a:p>
        </p:txBody>
      </p:sp>
    </p:spTree>
    <p:extLst>
      <p:ext uri="{BB962C8B-B14F-4D97-AF65-F5344CB8AC3E}">
        <p14:creationId xmlns:p14="http://schemas.microsoft.com/office/powerpoint/2010/main" val="207198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Asia Society () and OECD ()</a:t>
            </a:r>
          </a:p>
        </p:txBody>
      </p:sp>
      <p:sp>
        <p:nvSpPr>
          <p:cNvPr id="4" name="Date Placeholder 3"/>
          <p:cNvSpPr>
            <a:spLocks noGrp="1"/>
          </p:cNvSpPr>
          <p:nvPr>
            <p:ph type="dt" idx="1"/>
          </p:nvPr>
        </p:nvSpPr>
        <p:spPr/>
        <p:txBody>
          <a:bodyPr/>
          <a:lstStyle/>
          <a:p>
            <a:r>
              <a:rPr lang="en-US"/>
              <a:t>11/14/2018</a:t>
            </a:r>
          </a:p>
        </p:txBody>
      </p:sp>
      <p:sp>
        <p:nvSpPr>
          <p:cNvPr id="5" name="Slide Number Placeholder 4"/>
          <p:cNvSpPr>
            <a:spLocks noGrp="1"/>
          </p:cNvSpPr>
          <p:nvPr>
            <p:ph type="sldNum" sz="quarter" idx="5"/>
          </p:nvPr>
        </p:nvSpPr>
        <p:spPr/>
        <p:txBody>
          <a:bodyPr/>
          <a:lstStyle/>
          <a:p>
            <a:fld id="{D77E0528-0418-4CC1-9CED-AF4E01673AA4}" type="slidenum">
              <a:rPr lang="en-US" smtClean="0"/>
              <a:t>50</a:t>
            </a:fld>
            <a:endParaRPr lang="en-US"/>
          </a:p>
        </p:txBody>
      </p:sp>
    </p:spTree>
    <p:extLst>
      <p:ext uri="{BB962C8B-B14F-4D97-AF65-F5344CB8AC3E}">
        <p14:creationId xmlns:p14="http://schemas.microsoft.com/office/powerpoint/2010/main" val="6187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16</a:t>
            </a:fld>
            <a:endParaRPr lang="en-US"/>
          </a:p>
        </p:txBody>
      </p:sp>
    </p:spTree>
    <p:extLst>
      <p:ext uri="{BB962C8B-B14F-4D97-AF65-F5344CB8AC3E}">
        <p14:creationId xmlns:p14="http://schemas.microsoft.com/office/powerpoint/2010/main" val="159325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A7A5-74F7-9F52-B7D4-41B53B4FA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A4E8A-171F-4CED-7A3E-91D862BEB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48452-8D01-45A0-1080-A430609530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DE3439-5E04-FF8F-99E0-A225619BFB04}"/>
              </a:ext>
            </a:extLst>
          </p:cNvPr>
          <p:cNvSpPr>
            <a:spLocks noGrp="1"/>
          </p:cNvSpPr>
          <p:nvPr>
            <p:ph type="sldNum" sz="quarter" idx="5"/>
          </p:nvPr>
        </p:nvSpPr>
        <p:spPr/>
        <p:txBody>
          <a:bodyPr/>
          <a:lstStyle/>
          <a:p>
            <a:fld id="{86456DE3-4E01-4AFD-AD42-42312842ED89}" type="slidenum">
              <a:rPr lang="en-US" smtClean="0"/>
              <a:t>23</a:t>
            </a:fld>
            <a:endParaRPr lang="en-US"/>
          </a:p>
        </p:txBody>
      </p:sp>
    </p:spTree>
    <p:extLst>
      <p:ext uri="{BB962C8B-B14F-4D97-AF65-F5344CB8AC3E}">
        <p14:creationId xmlns:p14="http://schemas.microsoft.com/office/powerpoint/2010/main" val="137220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443DFC65-79D3-B8D7-01C9-21130FF7D5AE}"/>
            </a:ext>
          </a:extLst>
        </p:cNvPr>
        <p:cNvGrpSpPr/>
        <p:nvPr/>
      </p:nvGrpSpPr>
      <p:grpSpPr>
        <a:xfrm>
          <a:off x="0" y="0"/>
          <a:ext cx="0" cy="0"/>
          <a:chOff x="0" y="0"/>
          <a:chExt cx="0" cy="0"/>
        </a:xfrm>
      </p:grpSpPr>
      <p:sp>
        <p:nvSpPr>
          <p:cNvPr id="1003" name="Google Shape;1003;g8ace1a8592_4_289:notes">
            <a:extLst>
              <a:ext uri="{FF2B5EF4-FFF2-40B4-BE49-F238E27FC236}">
                <a16:creationId xmlns:a16="http://schemas.microsoft.com/office/drawing/2014/main" id="{6B3BBFB9-F0DD-9B68-BA7F-56C94D180E9F}"/>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8ace1a8592_4_289:notes">
            <a:extLst>
              <a:ext uri="{FF2B5EF4-FFF2-40B4-BE49-F238E27FC236}">
                <a16:creationId xmlns:a16="http://schemas.microsoft.com/office/drawing/2014/main" id="{7C4DC589-081C-BF66-F9CA-016CDE8728EE}"/>
              </a:ext>
            </a:extLst>
          </p:cNvPr>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5" name="Google Shape;1005;g8ace1a8592_4_289:notes">
            <a:extLst>
              <a:ext uri="{FF2B5EF4-FFF2-40B4-BE49-F238E27FC236}">
                <a16:creationId xmlns:a16="http://schemas.microsoft.com/office/drawing/2014/main" id="{593E28A5-CAC7-49C5-3E7C-329E3DB1D652}"/>
              </a:ext>
            </a:extLst>
          </p:cNvPr>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231138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https://www.un.org/en/observances/zero-waste-day</a:t>
            </a:r>
          </a:p>
          <a:p>
            <a:r>
              <a:rPr lang="en-US" dirty="0"/>
              <a:t>https://www.unep.org/events/un-day/international-day-zero-waste-2025</a:t>
            </a:r>
          </a:p>
          <a:p>
            <a:endParaRPr lang="en-US" dirty="0"/>
          </a:p>
          <a:p>
            <a:r>
              <a:rPr lang="en-US" dirty="0"/>
              <a:t>UN Video: https://youtu.be/0v7f0KeNpv8?si=Oou0leaiR4U1iIMb</a:t>
            </a:r>
          </a:p>
          <a:p>
            <a:r>
              <a:rPr lang="en-US" dirty="0"/>
              <a:t>BBC Video: https://youtu.be/7i0QMnz4ExY?si=jiXs3XsAkE-hzpCW</a:t>
            </a:r>
          </a:p>
          <a:p>
            <a:endParaRPr lang="en-US" dirty="0"/>
          </a:p>
        </p:txBody>
      </p:sp>
      <p:sp>
        <p:nvSpPr>
          <p:cNvPr id="4" name="Slide Number Placeholder 3"/>
          <p:cNvSpPr>
            <a:spLocks noGrp="1"/>
          </p:cNvSpPr>
          <p:nvPr>
            <p:ph type="sldNum" sz="quarter" idx="5"/>
          </p:nvPr>
        </p:nvSpPr>
        <p:spPr/>
        <p:txBody>
          <a:bodyPr/>
          <a:lstStyle/>
          <a:p>
            <a:fld id="{0A7658AA-5A16-4C7C-8C1D-F58F9ADE791C}" type="slidenum">
              <a:rPr lang="en-US" smtClean="0"/>
              <a:t>34</a:t>
            </a:fld>
            <a:endParaRPr lang="en-US"/>
          </a:p>
        </p:txBody>
      </p:sp>
    </p:spTree>
    <p:extLst>
      <p:ext uri="{BB962C8B-B14F-4D97-AF65-F5344CB8AC3E}">
        <p14:creationId xmlns:p14="http://schemas.microsoft.com/office/powerpoint/2010/main" val="66183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thoughtful about socioeconomic disparities in your classroom! Avoid asking questions like, “How often do you buy clothes?” or “How much do you spend on clothes in a year?” Wearing used clothes, keeping clothes a long time, repurposing fabric, etc. will be framed as positive for everyone. </a:t>
            </a:r>
          </a:p>
        </p:txBody>
      </p:sp>
      <p:sp>
        <p:nvSpPr>
          <p:cNvPr id="4" name="Slide Number Placeholder 3"/>
          <p:cNvSpPr>
            <a:spLocks noGrp="1"/>
          </p:cNvSpPr>
          <p:nvPr>
            <p:ph type="sldNum" sz="quarter" idx="5"/>
          </p:nvPr>
        </p:nvSpPr>
        <p:spPr/>
        <p:txBody>
          <a:bodyPr/>
          <a:lstStyle/>
          <a:p>
            <a:fld id="{0A7658AA-5A16-4C7C-8C1D-F58F9ADE791C}" type="slidenum">
              <a:rPr lang="en-US" smtClean="0"/>
              <a:t>38</a:t>
            </a:fld>
            <a:endParaRPr lang="en-US"/>
          </a:p>
        </p:txBody>
      </p:sp>
    </p:spTree>
    <p:extLst>
      <p:ext uri="{BB962C8B-B14F-4D97-AF65-F5344CB8AC3E}">
        <p14:creationId xmlns:p14="http://schemas.microsoft.com/office/powerpoint/2010/main" val="419308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C63BD-7E2B-0DA7-951C-350E8C23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22AF0-5649-5ED7-0BFB-B9190E763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685EE-D1DA-275C-7ADB-07D45B4E141A}"/>
              </a:ext>
            </a:extLst>
          </p:cNvPr>
          <p:cNvSpPr>
            <a:spLocks noGrp="1"/>
          </p:cNvSpPr>
          <p:nvPr>
            <p:ph type="body" idx="1"/>
          </p:nvPr>
        </p:nvSpPr>
        <p:spPr/>
        <p:txBody>
          <a:bodyPr/>
          <a:lstStyle/>
          <a:p>
            <a:r>
              <a:rPr lang="en-US" dirty="0"/>
              <a:t>AI can generate the infographic, but students still have to come up with the content, review what the AI produces, and improve it (can ask them to turn in their prompt and at least two responses)</a:t>
            </a:r>
          </a:p>
        </p:txBody>
      </p:sp>
      <p:sp>
        <p:nvSpPr>
          <p:cNvPr id="4" name="Slide Number Placeholder 3">
            <a:extLst>
              <a:ext uri="{FF2B5EF4-FFF2-40B4-BE49-F238E27FC236}">
                <a16:creationId xmlns:a16="http://schemas.microsoft.com/office/drawing/2014/main" id="{082183BD-3F1B-B963-FFE9-F8305AB85622}"/>
              </a:ext>
            </a:extLst>
          </p:cNvPr>
          <p:cNvSpPr>
            <a:spLocks noGrp="1"/>
          </p:cNvSpPr>
          <p:nvPr>
            <p:ph type="sldNum" sz="quarter" idx="5"/>
          </p:nvPr>
        </p:nvSpPr>
        <p:spPr/>
        <p:txBody>
          <a:bodyPr/>
          <a:lstStyle/>
          <a:p>
            <a:fld id="{0A7658AA-5A16-4C7C-8C1D-F58F9ADE791C}" type="slidenum">
              <a:rPr lang="en-US" smtClean="0"/>
              <a:t>39</a:t>
            </a:fld>
            <a:endParaRPr lang="en-US"/>
          </a:p>
        </p:txBody>
      </p:sp>
    </p:spTree>
    <p:extLst>
      <p:ext uri="{BB962C8B-B14F-4D97-AF65-F5344CB8AC3E}">
        <p14:creationId xmlns:p14="http://schemas.microsoft.com/office/powerpoint/2010/main" val="37048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7168-2EA7-7417-8BD5-E5037D2D5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96BBE-FE3A-47F1-7011-B307AE0EC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AD989-F81B-8E83-378E-F41313FD5C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EC30F3-AB08-B728-5311-E500D52C7915}"/>
              </a:ext>
            </a:extLst>
          </p:cNvPr>
          <p:cNvSpPr>
            <a:spLocks noGrp="1"/>
          </p:cNvSpPr>
          <p:nvPr>
            <p:ph type="sldNum" sz="quarter" idx="5"/>
          </p:nvPr>
        </p:nvSpPr>
        <p:spPr/>
        <p:txBody>
          <a:bodyPr/>
          <a:lstStyle/>
          <a:p>
            <a:fld id="{0A7658AA-5A16-4C7C-8C1D-F58F9ADE791C}" type="slidenum">
              <a:rPr lang="en-US" smtClean="0"/>
              <a:t>40</a:t>
            </a:fld>
            <a:endParaRPr lang="en-US"/>
          </a:p>
        </p:txBody>
      </p:sp>
    </p:spTree>
    <p:extLst>
      <p:ext uri="{BB962C8B-B14F-4D97-AF65-F5344CB8AC3E}">
        <p14:creationId xmlns:p14="http://schemas.microsoft.com/office/powerpoint/2010/main" val="387941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B3F12-ED49-0051-9ECF-7A6665141B17}"/>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AE529-D2EB-DBA9-916D-3FF934F03CED}"/>
              </a:ext>
            </a:extLst>
          </p:cNvPr>
          <p:cNvSpPr>
            <a:spLocks noGrp="1"/>
          </p:cNvSpPr>
          <p:nvPr>
            <p:ph type="ctrTitle"/>
          </p:nvPr>
        </p:nvSpPr>
        <p:spPr>
          <a:xfrm>
            <a:off x="1513490" y="1479715"/>
            <a:ext cx="9501352" cy="243013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100B1E-5DEC-BF87-F581-A67413BA7CF4}"/>
              </a:ext>
            </a:extLst>
          </p:cNvPr>
          <p:cNvSpPr>
            <a:spLocks noGrp="1"/>
          </p:cNvSpPr>
          <p:nvPr>
            <p:ph type="subTitle" idx="1"/>
          </p:nvPr>
        </p:nvSpPr>
        <p:spPr>
          <a:xfrm>
            <a:off x="1513490" y="4593021"/>
            <a:ext cx="9501352" cy="134669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C0AC2F-3903-A813-F0D9-18E5BE6AF566}"/>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01863AE1-B3EE-E407-80F9-5DB5BDAE6389}"/>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7F4B004D-3FF1-7AE8-A57C-2AFD3F4D0F12}"/>
              </a:ext>
            </a:extLst>
          </p:cNvPr>
          <p:cNvSpPr>
            <a:spLocks noGrp="1"/>
          </p:cNvSpPr>
          <p:nvPr>
            <p:ph type="sldNum" sz="quarter" idx="12"/>
          </p:nvPr>
        </p:nvSpPr>
        <p:spPr/>
        <p:txBody>
          <a:bodyPr/>
          <a:lstStyle/>
          <a:p>
            <a:fld id="{2EFADCAD-C521-43A3-8607-E2D4B90F9D69}" type="slidenum">
              <a:rPr lang="en-US" smtClean="0"/>
              <a:t>‹#›</a:t>
            </a:fld>
            <a:endParaRPr lang="en-US"/>
          </a:p>
        </p:txBody>
      </p:sp>
      <p:sp>
        <p:nvSpPr>
          <p:cNvPr id="8" name="Rectangle 7">
            <a:extLst>
              <a:ext uri="{FF2B5EF4-FFF2-40B4-BE49-F238E27FC236}">
                <a16:creationId xmlns:a16="http://schemas.microsoft.com/office/drawing/2014/main" id="{63E051DE-A96E-A71D-DEBE-72063BC10028}"/>
              </a:ext>
            </a:extLst>
          </p:cNvPr>
          <p:cNvSpPr/>
          <p:nvPr userDrawn="1"/>
        </p:nvSpPr>
        <p:spPr>
          <a:xfrm>
            <a:off x="1849821" y="4210380"/>
            <a:ext cx="8807669" cy="735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89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0B4FD9-AC1B-03B5-13B6-55610201B9D3}"/>
              </a:ext>
            </a:extLst>
          </p:cNvPr>
          <p:cNvSpPr/>
          <p:nvPr userDrawn="1"/>
        </p:nvSpPr>
        <p:spPr>
          <a:xfrm>
            <a:off x="378372" y="365125"/>
            <a:ext cx="11813628" cy="1281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179DC-B56C-DDF8-67E4-24F508D008D0}"/>
              </a:ext>
            </a:extLst>
          </p:cNvPr>
          <p:cNvSpPr>
            <a:spLocks noGrp="1"/>
          </p:cNvSpPr>
          <p:nvPr>
            <p:ph type="title"/>
          </p:nvPr>
        </p:nvSpPr>
        <p:spPr>
          <a:xfrm>
            <a:off x="627994" y="501759"/>
            <a:ext cx="11017468" cy="995347"/>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DE0579-7A8E-7B93-C0A8-75B2BFC8318B}"/>
              </a:ext>
            </a:extLst>
          </p:cNvPr>
          <p:cNvSpPr>
            <a:spLocks noGrp="1"/>
          </p:cNvSpPr>
          <p:nvPr>
            <p:ph type="dt" sz="half" idx="10"/>
          </p:nvPr>
        </p:nvSpPr>
        <p:spPr/>
        <p:txBody>
          <a:bodyPr/>
          <a:lstStyle/>
          <a:p>
            <a:r>
              <a:rPr lang="en-US"/>
              <a:t>Central States 2026</a:t>
            </a:r>
          </a:p>
        </p:txBody>
      </p:sp>
      <p:sp>
        <p:nvSpPr>
          <p:cNvPr id="4" name="Footer Placeholder 3">
            <a:extLst>
              <a:ext uri="{FF2B5EF4-FFF2-40B4-BE49-F238E27FC236}">
                <a16:creationId xmlns:a16="http://schemas.microsoft.com/office/drawing/2014/main" id="{16F66542-C348-86D8-D901-F5C9FD98E22D}"/>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CAB3A547-2601-BA43-188E-CBC4ACF1BAC5}"/>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371245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54208-6913-A456-429D-56C9F40D912B}"/>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77EF1F06-9EE0-0EFB-50C4-51D63AD6DC3A}"/>
              </a:ext>
            </a:extLst>
          </p:cNvPr>
          <p:cNvSpPr>
            <a:spLocks noGrp="1"/>
          </p:cNvSpPr>
          <p:nvPr>
            <p:ph type="dt" sz="half" idx="10"/>
          </p:nvPr>
        </p:nvSpPr>
        <p:spPr/>
        <p:txBody>
          <a:bodyPr/>
          <a:lstStyle/>
          <a:p>
            <a:r>
              <a:rPr lang="en-US"/>
              <a:t>Central States 2026</a:t>
            </a:r>
          </a:p>
        </p:txBody>
      </p:sp>
      <p:sp>
        <p:nvSpPr>
          <p:cNvPr id="3" name="Footer Placeholder 2">
            <a:extLst>
              <a:ext uri="{FF2B5EF4-FFF2-40B4-BE49-F238E27FC236}">
                <a16:creationId xmlns:a16="http://schemas.microsoft.com/office/drawing/2014/main" id="{3A44635E-1DA8-2DCD-9927-1F22D87F7C65}"/>
              </a:ext>
            </a:extLst>
          </p:cNvPr>
          <p:cNvSpPr>
            <a:spLocks noGrp="1"/>
          </p:cNvSpPr>
          <p:nvPr>
            <p:ph type="ftr" sz="quarter" idx="11"/>
          </p:nvPr>
        </p:nvSpPr>
        <p:spPr/>
        <p:txBody>
          <a:bodyPr/>
          <a:lstStyle/>
          <a:p>
            <a:r>
              <a:rPr lang="en-US"/>
              <a:t>Dr. Amanda Lanier | Michigan State University | LanierLingvista.org</a:t>
            </a:r>
          </a:p>
        </p:txBody>
      </p:sp>
      <p:sp>
        <p:nvSpPr>
          <p:cNvPr id="4" name="Slide Number Placeholder 3">
            <a:extLst>
              <a:ext uri="{FF2B5EF4-FFF2-40B4-BE49-F238E27FC236}">
                <a16:creationId xmlns:a16="http://schemas.microsoft.com/office/drawing/2014/main" id="{141FB0AA-5866-0537-26FD-5AD6D84157B8}"/>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3764227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CAE44C-B6FD-2E57-08EA-C7E7E0B2B03A}"/>
              </a:ext>
            </a:extLst>
          </p:cNvPr>
          <p:cNvSpPr/>
          <p:nvPr userDrawn="1"/>
        </p:nvSpPr>
        <p:spPr>
          <a:xfrm>
            <a:off x="4939862" y="365125"/>
            <a:ext cx="725213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F310-38C5-2A7C-9B17-35A89F66C061}"/>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E4A9649-D18E-2DAD-FD41-E4F1CB7660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B9AD7-E0FE-1389-8F2C-4F160C6DDD8A}"/>
              </a:ext>
            </a:extLst>
          </p:cNvPr>
          <p:cNvSpPr>
            <a:spLocks noGrp="1"/>
          </p:cNvSpPr>
          <p:nvPr>
            <p:ph type="body" sz="half" idx="2"/>
          </p:nvPr>
        </p:nvSpPr>
        <p:spPr>
          <a:xfrm>
            <a:off x="839788" y="2249214"/>
            <a:ext cx="3932237" cy="3619774"/>
          </a:xfrm>
        </p:spPr>
        <p:txBody>
          <a:bodyPr/>
          <a:lstStyle>
            <a:lvl1pPr marL="0" indent="0">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2E70B-9732-9131-9F1E-A723D347A1CB}"/>
              </a:ext>
            </a:extLst>
          </p:cNvPr>
          <p:cNvSpPr>
            <a:spLocks noGrp="1"/>
          </p:cNvSpPr>
          <p:nvPr>
            <p:ph type="dt" sz="half" idx="10"/>
          </p:nvPr>
        </p:nvSpPr>
        <p:spPr/>
        <p:txBody>
          <a:bodyPr/>
          <a:lstStyle/>
          <a:p>
            <a:r>
              <a:rPr lang="en-US"/>
              <a:t>Central States 2026</a:t>
            </a:r>
          </a:p>
        </p:txBody>
      </p:sp>
      <p:sp>
        <p:nvSpPr>
          <p:cNvPr id="6" name="Footer Placeholder 5">
            <a:extLst>
              <a:ext uri="{FF2B5EF4-FFF2-40B4-BE49-F238E27FC236}">
                <a16:creationId xmlns:a16="http://schemas.microsoft.com/office/drawing/2014/main" id="{64898967-5637-B775-475B-A7D10E1D0FF6}"/>
              </a:ext>
            </a:extLst>
          </p:cNvPr>
          <p:cNvSpPr>
            <a:spLocks noGrp="1"/>
          </p:cNvSpPr>
          <p:nvPr>
            <p:ph type="ftr" sz="quarter" idx="11"/>
          </p:nvPr>
        </p:nvSpPr>
        <p:spPr/>
        <p:txBody>
          <a:bodyPr/>
          <a:lstStyle/>
          <a:p>
            <a:r>
              <a:rPr lang="en-US"/>
              <a:t>Dr. Amanda Lanier | Michigan State University | LanierLingvista.org</a:t>
            </a:r>
          </a:p>
        </p:txBody>
      </p:sp>
      <p:sp>
        <p:nvSpPr>
          <p:cNvPr id="7" name="Slide Number Placeholder 6">
            <a:extLst>
              <a:ext uri="{FF2B5EF4-FFF2-40B4-BE49-F238E27FC236}">
                <a16:creationId xmlns:a16="http://schemas.microsoft.com/office/drawing/2014/main" id="{45CAC366-53FE-60DE-E078-FE489491E160}"/>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1069949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D87E99-5568-A9BC-F766-D8B6BABAD096}"/>
              </a:ext>
            </a:extLst>
          </p:cNvPr>
          <p:cNvSpPr/>
          <p:nvPr userDrawn="1"/>
        </p:nvSpPr>
        <p:spPr>
          <a:xfrm>
            <a:off x="378372" y="365125"/>
            <a:ext cx="4645573"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D1119-1CE1-F1BF-8FA0-34A33C4D5A0E}"/>
              </a:ext>
            </a:extLst>
          </p:cNvPr>
          <p:cNvSpPr>
            <a:spLocks noGrp="1"/>
          </p:cNvSpPr>
          <p:nvPr>
            <p:ph type="title"/>
          </p:nvPr>
        </p:nvSpPr>
        <p:spPr>
          <a:xfrm>
            <a:off x="776727" y="572812"/>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ECBA2-23E2-D395-E26F-7D5BC6C9AEBA}"/>
              </a:ext>
            </a:extLst>
          </p:cNvPr>
          <p:cNvSpPr>
            <a:spLocks noGrp="1"/>
          </p:cNvSpPr>
          <p:nvPr>
            <p:ph type="pic" idx="1"/>
          </p:nvPr>
        </p:nvSpPr>
        <p:spPr>
          <a:xfrm>
            <a:off x="5422300" y="9921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F05F92-09B0-0112-2C8D-A04E99174ACE}"/>
              </a:ext>
            </a:extLst>
          </p:cNvPr>
          <p:cNvSpPr>
            <a:spLocks noGrp="1"/>
          </p:cNvSpPr>
          <p:nvPr>
            <p:ph type="body" sz="half" idx="2"/>
          </p:nvPr>
        </p:nvSpPr>
        <p:spPr>
          <a:xfrm>
            <a:off x="776727" y="2280744"/>
            <a:ext cx="3932237" cy="37038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1E3C8-297C-9051-27BC-BD5046CF485A}"/>
              </a:ext>
            </a:extLst>
          </p:cNvPr>
          <p:cNvSpPr>
            <a:spLocks noGrp="1"/>
          </p:cNvSpPr>
          <p:nvPr>
            <p:ph type="dt" sz="half" idx="10"/>
          </p:nvPr>
        </p:nvSpPr>
        <p:spPr/>
        <p:txBody>
          <a:bodyPr/>
          <a:lstStyle/>
          <a:p>
            <a:r>
              <a:rPr lang="en-US"/>
              <a:t>Central States 2026</a:t>
            </a:r>
          </a:p>
        </p:txBody>
      </p:sp>
      <p:sp>
        <p:nvSpPr>
          <p:cNvPr id="6" name="Footer Placeholder 5">
            <a:extLst>
              <a:ext uri="{FF2B5EF4-FFF2-40B4-BE49-F238E27FC236}">
                <a16:creationId xmlns:a16="http://schemas.microsoft.com/office/drawing/2014/main" id="{EB8D915A-5FFF-9DC4-F9DA-F3ABB2908CED}"/>
              </a:ext>
            </a:extLst>
          </p:cNvPr>
          <p:cNvSpPr>
            <a:spLocks noGrp="1"/>
          </p:cNvSpPr>
          <p:nvPr>
            <p:ph type="ftr" sz="quarter" idx="11"/>
          </p:nvPr>
        </p:nvSpPr>
        <p:spPr/>
        <p:txBody>
          <a:bodyPr/>
          <a:lstStyle/>
          <a:p>
            <a:r>
              <a:rPr lang="en-US"/>
              <a:t>Dr. Amanda Lanier | Michigan State University | LanierLingvista.org</a:t>
            </a:r>
          </a:p>
        </p:txBody>
      </p:sp>
      <p:sp>
        <p:nvSpPr>
          <p:cNvPr id="7" name="Slide Number Placeholder 6">
            <a:extLst>
              <a:ext uri="{FF2B5EF4-FFF2-40B4-BE49-F238E27FC236}">
                <a16:creationId xmlns:a16="http://schemas.microsoft.com/office/drawing/2014/main" id="{7F0B9AD0-2CF4-9FC8-19C0-5E46B58908E3}"/>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147664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CF37A7-C3C4-05F8-FB9A-E8BFA40BB972}"/>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CA1F6A-5A8E-F534-19EF-0DE46A19E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028A23-C184-5A86-B772-A4C589F70F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C5585-50F9-EE49-7BBB-BC45E1CF28BD}"/>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D4F3CB47-AE54-101B-09C6-D5E8BBC33F0A}"/>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22958137-7EB8-D202-B958-C230E23D7C4C}"/>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2844556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05C381-1218-94AF-F7FD-17639C2EB18C}"/>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9BD3DC1E-96B6-CF01-6426-53685B543A5C}"/>
              </a:ext>
            </a:extLst>
          </p:cNvPr>
          <p:cNvSpPr>
            <a:spLocks noGrp="1"/>
          </p:cNvSpPr>
          <p:nvPr>
            <p:ph type="title" orient="vert"/>
          </p:nvPr>
        </p:nvSpPr>
        <p:spPr>
          <a:xfrm>
            <a:off x="8724900" y="501649"/>
            <a:ext cx="2628900" cy="56753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CACBBF-5923-9C41-A48B-A9AC7B0ADCAD}"/>
              </a:ext>
            </a:extLst>
          </p:cNvPr>
          <p:cNvSpPr>
            <a:spLocks noGrp="1"/>
          </p:cNvSpPr>
          <p:nvPr>
            <p:ph type="body" orient="vert" idx="1"/>
          </p:nvPr>
        </p:nvSpPr>
        <p:spPr>
          <a:xfrm>
            <a:off x="838200" y="501649"/>
            <a:ext cx="7734300" cy="567531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858E4C-88C2-B1F7-D09E-86DD6F2B4DCF}"/>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B565EC91-5EB8-0DF5-7121-E4A7EC5C92FC}"/>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AC4BCF9C-9A86-F599-B043-73E044416E02}"/>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3727378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689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814502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774599" y="228453"/>
            <a:ext cx="10972800" cy="1511400"/>
          </a:xfrm>
          <a:prstGeom prst="rect">
            <a:avLst/>
          </a:prstGeom>
          <a:noFill/>
          <a:ln>
            <a:noFill/>
          </a:ln>
        </p:spPr>
        <p:txBody>
          <a:bodyPr spcFirstLastPara="1" wrap="square" lIns="45700" tIns="22850" rIns="45700" bIns="22850" anchor="t" anchorCtr="0">
            <a:noAutofit/>
          </a:bodyPr>
          <a:lstStyle>
            <a:lvl1pPr marR="0" lvl="0" algn="l">
              <a:lnSpc>
                <a:spcPct val="90000"/>
              </a:lnSpc>
              <a:spcBef>
                <a:spcPts val="0"/>
              </a:spcBef>
              <a:spcAft>
                <a:spcPts val="0"/>
              </a:spcAft>
              <a:buClr>
                <a:srgbClr val="FFFFFF"/>
              </a:buClr>
              <a:buSzPts val="4500"/>
              <a:buFont typeface="Arial"/>
              <a:buNone/>
              <a:defRPr sz="4500" b="0" i="0" u="none" strike="noStrike" cap="none">
                <a:solidFill>
                  <a:srgbClr val="FFFFFF"/>
                </a:solidFill>
                <a:latin typeface="Arial"/>
                <a:ea typeface="Arial"/>
                <a:cs typeface="Arial"/>
                <a:sym typeface="Arial"/>
              </a:defRPr>
            </a:lvl1pPr>
            <a:lvl2pPr lvl="1" algn="l">
              <a:lnSpc>
                <a:spcPct val="100000"/>
              </a:lnSpc>
              <a:spcBef>
                <a:spcPts val="0"/>
              </a:spcBef>
              <a:spcAft>
                <a:spcPts val="0"/>
              </a:spcAft>
              <a:buClr>
                <a:srgbClr val="FFFFFF"/>
              </a:buClr>
              <a:buSzPts val="1400"/>
              <a:buNone/>
              <a:defRPr sz="900">
                <a:solidFill>
                  <a:srgbClr val="FFFFFF"/>
                </a:solidFill>
              </a:defRPr>
            </a:lvl2pPr>
            <a:lvl3pPr lvl="2" algn="l">
              <a:lnSpc>
                <a:spcPct val="100000"/>
              </a:lnSpc>
              <a:spcBef>
                <a:spcPts val="0"/>
              </a:spcBef>
              <a:spcAft>
                <a:spcPts val="0"/>
              </a:spcAft>
              <a:buClr>
                <a:srgbClr val="FFFFFF"/>
              </a:buClr>
              <a:buSzPts val="1400"/>
              <a:buNone/>
              <a:defRPr sz="900">
                <a:solidFill>
                  <a:srgbClr val="FFFFFF"/>
                </a:solidFill>
              </a:defRPr>
            </a:lvl3pPr>
            <a:lvl4pPr lvl="3" algn="l">
              <a:lnSpc>
                <a:spcPct val="100000"/>
              </a:lnSpc>
              <a:spcBef>
                <a:spcPts val="0"/>
              </a:spcBef>
              <a:spcAft>
                <a:spcPts val="0"/>
              </a:spcAft>
              <a:buClr>
                <a:srgbClr val="FFFFFF"/>
              </a:buClr>
              <a:buSzPts val="1400"/>
              <a:buNone/>
              <a:defRPr sz="900">
                <a:solidFill>
                  <a:srgbClr val="FFFFFF"/>
                </a:solidFill>
              </a:defRPr>
            </a:lvl4pPr>
            <a:lvl5pPr lvl="4" algn="l">
              <a:lnSpc>
                <a:spcPct val="100000"/>
              </a:lnSpc>
              <a:spcBef>
                <a:spcPts val="0"/>
              </a:spcBef>
              <a:spcAft>
                <a:spcPts val="0"/>
              </a:spcAft>
              <a:buClr>
                <a:srgbClr val="FFFFFF"/>
              </a:buClr>
              <a:buSzPts val="1400"/>
              <a:buNone/>
              <a:defRPr sz="900">
                <a:solidFill>
                  <a:srgbClr val="FFFFFF"/>
                </a:solidFill>
              </a:defRPr>
            </a:lvl5pPr>
            <a:lvl6pPr lvl="5" algn="l">
              <a:lnSpc>
                <a:spcPct val="100000"/>
              </a:lnSpc>
              <a:spcBef>
                <a:spcPts val="0"/>
              </a:spcBef>
              <a:spcAft>
                <a:spcPts val="0"/>
              </a:spcAft>
              <a:buClr>
                <a:srgbClr val="FFFFFF"/>
              </a:buClr>
              <a:buSzPts val="1400"/>
              <a:buNone/>
              <a:defRPr sz="900">
                <a:solidFill>
                  <a:srgbClr val="FFFFFF"/>
                </a:solidFill>
              </a:defRPr>
            </a:lvl6pPr>
            <a:lvl7pPr lvl="6" algn="l">
              <a:lnSpc>
                <a:spcPct val="100000"/>
              </a:lnSpc>
              <a:spcBef>
                <a:spcPts val="0"/>
              </a:spcBef>
              <a:spcAft>
                <a:spcPts val="0"/>
              </a:spcAft>
              <a:buClr>
                <a:srgbClr val="FFFFFF"/>
              </a:buClr>
              <a:buSzPts val="1400"/>
              <a:buNone/>
              <a:defRPr sz="900">
                <a:solidFill>
                  <a:srgbClr val="FFFFFF"/>
                </a:solidFill>
              </a:defRPr>
            </a:lvl7pPr>
            <a:lvl8pPr lvl="7" algn="l">
              <a:lnSpc>
                <a:spcPct val="100000"/>
              </a:lnSpc>
              <a:spcBef>
                <a:spcPts val="0"/>
              </a:spcBef>
              <a:spcAft>
                <a:spcPts val="0"/>
              </a:spcAft>
              <a:buClr>
                <a:srgbClr val="FFFFFF"/>
              </a:buClr>
              <a:buSzPts val="1400"/>
              <a:buNone/>
              <a:defRPr sz="900">
                <a:solidFill>
                  <a:srgbClr val="FFFFFF"/>
                </a:solidFill>
              </a:defRPr>
            </a:lvl8pPr>
            <a:lvl9pPr lvl="8" algn="l">
              <a:lnSpc>
                <a:spcPct val="100000"/>
              </a:lnSpc>
              <a:spcBef>
                <a:spcPts val="0"/>
              </a:spcBef>
              <a:spcAft>
                <a:spcPts val="0"/>
              </a:spcAft>
              <a:buClr>
                <a:srgbClr val="FFFFFF"/>
              </a:buClr>
              <a:buSzPts val="1400"/>
              <a:buNone/>
              <a:defRPr sz="900">
                <a:solidFill>
                  <a:srgbClr val="FFFFFF"/>
                </a:solidFill>
              </a:defRPr>
            </a:lvl9pPr>
          </a:lstStyle>
          <a:p>
            <a:endParaRPr/>
          </a:p>
        </p:txBody>
      </p:sp>
      <p:sp>
        <p:nvSpPr>
          <p:cNvPr id="168" name="Google Shape;168;p32"/>
          <p:cNvSpPr txBox="1">
            <a:spLocks noGrp="1"/>
          </p:cNvSpPr>
          <p:nvPr>
            <p:ph type="body" idx="1"/>
          </p:nvPr>
        </p:nvSpPr>
        <p:spPr>
          <a:xfrm>
            <a:off x="774599" y="1878211"/>
            <a:ext cx="10972800" cy="4261800"/>
          </a:xfrm>
          <a:prstGeom prst="rect">
            <a:avLst/>
          </a:prstGeom>
          <a:noFill/>
          <a:ln>
            <a:noFill/>
          </a:ln>
        </p:spPr>
        <p:txBody>
          <a:bodyPr spcFirstLastPara="1" wrap="square" lIns="45700" tIns="22850" rIns="45700" bIns="22850" anchor="t" anchorCtr="0">
            <a:noAutofit/>
          </a:bodyPr>
          <a:lstStyle>
            <a:lvl1pPr marL="457200" marR="0" lvl="0" indent="-228600" algn="l">
              <a:lnSpc>
                <a:spcPct val="95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1pPr>
            <a:lvl2pPr marL="914400" marR="0" lvl="1"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2pPr>
            <a:lvl3pPr marL="1371600" marR="0" lvl="2"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3pPr>
            <a:lvl4pPr marL="1828800" marR="0" lvl="3"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4pPr>
            <a:lvl5pPr marL="2286000" marR="0" lvl="4"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5pPr>
            <a:lvl6pPr marL="2743200" marR="0" lvl="5"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6pPr>
            <a:lvl7pPr marL="3200400" marR="0" lvl="6"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7pPr>
            <a:lvl8pPr marL="3657600" marR="0" lvl="7"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8pPr>
            <a:lvl9pPr marL="4114800" marR="0" lvl="8" indent="-381000" algn="l">
              <a:lnSpc>
                <a:spcPct val="90000"/>
              </a:lnSpc>
              <a:spcBef>
                <a:spcPts val="500"/>
              </a:spcBef>
              <a:spcAft>
                <a:spcPts val="300"/>
              </a:spcAft>
              <a:buClr>
                <a:srgbClr val="FFFFFF"/>
              </a:buClr>
              <a:buSzPts val="2400"/>
              <a:buFont typeface="Arial"/>
              <a:buChar char="•"/>
              <a:defRPr sz="2400" b="0" i="0" u="none" strike="noStrike" cap="none">
                <a:solidFill>
                  <a:srgbClr val="FFFFFF"/>
                </a:solidFill>
                <a:latin typeface="Arial"/>
                <a:ea typeface="Arial"/>
                <a:cs typeface="Arial"/>
                <a:sym typeface="Arial"/>
              </a:defRPr>
            </a:lvl9pPr>
          </a:lstStyle>
          <a:p>
            <a:endParaRPr/>
          </a:p>
        </p:txBody>
      </p:sp>
      <p:sp>
        <p:nvSpPr>
          <p:cNvPr id="169" name="Google Shape;169;p32"/>
          <p:cNvSpPr txBox="1">
            <a:spLocks noGrp="1"/>
          </p:cNvSpPr>
          <p:nvPr>
            <p:ph type="sldNum" idx="12"/>
          </p:nvPr>
        </p:nvSpPr>
        <p:spPr>
          <a:xfrm>
            <a:off x="71426" y="6582701"/>
            <a:ext cx="388800" cy="206400"/>
          </a:xfrm>
          <a:prstGeom prst="rect">
            <a:avLst/>
          </a:prstGeom>
          <a:noFill/>
          <a:ln>
            <a:noFill/>
          </a:ln>
        </p:spPr>
        <p:txBody>
          <a:bodyPr spcFirstLastPara="1" wrap="square" lIns="45700" tIns="22850" rIns="45700" bIns="2285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t> </a:t>
            </a:r>
            <a:endParaRPr/>
          </a:p>
        </p:txBody>
      </p:sp>
    </p:spTree>
    <p:extLst>
      <p:ext uri="{BB962C8B-B14F-4D97-AF65-F5344CB8AC3E}">
        <p14:creationId xmlns:p14="http://schemas.microsoft.com/office/powerpoint/2010/main" val="334620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B3F12-ED49-0051-9ECF-7A6665141B17}"/>
              </a:ext>
            </a:extLst>
          </p:cNvPr>
          <p:cNvSpPr/>
          <p:nvPr userDrawn="1"/>
        </p:nvSpPr>
        <p:spPr>
          <a:xfrm>
            <a:off x="0" y="1195933"/>
            <a:ext cx="12192000" cy="4385058"/>
          </a:xfrm>
          <a:prstGeom prst="rect">
            <a:avLst/>
          </a:prstGeom>
          <a:gradFill flip="none" rotWithShape="1">
            <a:gsLst>
              <a:gs pos="0">
                <a:schemeClr val="bg1">
                  <a:shade val="30000"/>
                  <a:satMod val="115000"/>
                  <a:alpha val="0"/>
                </a:schemeClr>
              </a:gs>
              <a:gs pos="34000">
                <a:schemeClr val="accent1">
                  <a:lumMod val="21000"/>
                  <a:lumOff val="79000"/>
                  <a:alpha val="62000"/>
                </a:schemeClr>
              </a:gs>
              <a:gs pos="69000">
                <a:schemeClr val="bg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AE529-D2EB-DBA9-916D-3FF934F03CED}"/>
              </a:ext>
            </a:extLst>
          </p:cNvPr>
          <p:cNvSpPr>
            <a:spLocks noGrp="1"/>
          </p:cNvSpPr>
          <p:nvPr>
            <p:ph type="ctrTitle"/>
          </p:nvPr>
        </p:nvSpPr>
        <p:spPr>
          <a:xfrm>
            <a:off x="3373820" y="1311546"/>
            <a:ext cx="8502863" cy="2766463"/>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4100B1E-5DEC-BF87-F581-A67413BA7CF4}"/>
              </a:ext>
            </a:extLst>
          </p:cNvPr>
          <p:cNvSpPr>
            <a:spLocks noGrp="1"/>
          </p:cNvSpPr>
          <p:nvPr>
            <p:ph type="subTitle" idx="1"/>
          </p:nvPr>
        </p:nvSpPr>
        <p:spPr>
          <a:xfrm>
            <a:off x="3373820" y="4078010"/>
            <a:ext cx="8502863" cy="136897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C0AC2F-3903-A813-F0D9-18E5BE6AF566}"/>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01863AE1-B3EE-E407-80F9-5DB5BDAE6389}"/>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7F4B004D-3FF1-7AE8-A57C-2AFD3F4D0F12}"/>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119335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44D8BE-D90B-9F97-1D32-E673D8014B47}"/>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9841D4-B572-4A10-5DA0-88E6EF6576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07684-2B00-AABE-FABC-89D17145E6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081EA-A111-726C-A2E5-F8A6DFE2540F}"/>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39F3D251-31C5-B07F-0304-F2E48FB23C22}"/>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B6A3D06F-C57F-4BA3-1F5E-0581664F3BEA}"/>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328002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44D8BE-D90B-9F97-1D32-E673D8014B47}"/>
              </a:ext>
            </a:extLst>
          </p:cNvPr>
          <p:cNvSpPr/>
          <p:nvPr userDrawn="1"/>
        </p:nvSpPr>
        <p:spPr>
          <a:xfrm>
            <a:off x="0" y="0"/>
            <a:ext cx="12192000" cy="63563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9841D4-B572-4A10-5DA0-88E6EF6576C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207684-2B00-AABE-FABC-89D17145E69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081EA-A111-726C-A2E5-F8A6DFE2540F}"/>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39F3D251-31C5-B07F-0304-F2E48FB23C22}"/>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B6A3D06F-C57F-4BA3-1F5E-0581664F3BEA}"/>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406032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41D4-B572-4A10-5DA0-88E6EF6576C1}"/>
              </a:ext>
            </a:extLst>
          </p:cNvPr>
          <p:cNvSpPr>
            <a:spLocks noGrp="1"/>
          </p:cNvSpPr>
          <p:nvPr>
            <p:ph type="title"/>
          </p:nvPr>
        </p:nvSpPr>
        <p:spPr>
          <a:xfrm>
            <a:off x="953814" y="5084269"/>
            <a:ext cx="11017468" cy="1144479"/>
          </a:xfrm>
        </p:spPr>
        <p:txBody>
          <a:bodyPr>
            <a:normAutofit/>
          </a:bodyPr>
          <a:lstStyle>
            <a:lvl1pPr algn="r">
              <a:defRPr sz="36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6E5081EA-A111-726C-A2E5-F8A6DFE2540F}"/>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39F3D251-31C5-B07F-0304-F2E48FB23C22}"/>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B6A3D06F-C57F-4BA3-1F5E-0581664F3BEA}"/>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244787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23E706-29E3-B2AC-8804-0767657B95CD}"/>
              </a:ext>
            </a:extLst>
          </p:cNvPr>
          <p:cNvSpPr/>
          <p:nvPr userDrawn="1"/>
        </p:nvSpPr>
        <p:spPr>
          <a:xfrm>
            <a:off x="557048" y="3762703"/>
            <a:ext cx="11634952" cy="2593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757CA2-05EA-ACBF-B9EC-9AA2CD7D293F}"/>
              </a:ext>
            </a:extLst>
          </p:cNvPr>
          <p:cNvSpPr>
            <a:spLocks noGrp="1"/>
          </p:cNvSpPr>
          <p:nvPr>
            <p:ph type="title"/>
          </p:nvPr>
        </p:nvSpPr>
        <p:spPr>
          <a:xfrm>
            <a:off x="831850" y="3867804"/>
            <a:ext cx="10515600" cy="129277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F66149-88E6-3CD0-41F6-E94D25CFB7B2}"/>
              </a:ext>
            </a:extLst>
          </p:cNvPr>
          <p:cNvSpPr>
            <a:spLocks noGrp="1"/>
          </p:cNvSpPr>
          <p:nvPr>
            <p:ph type="body" idx="1"/>
          </p:nvPr>
        </p:nvSpPr>
        <p:spPr>
          <a:xfrm>
            <a:off x="831850" y="5171090"/>
            <a:ext cx="10515600" cy="918560"/>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399418-970A-C576-CB53-25E82A626F65}"/>
              </a:ext>
            </a:extLst>
          </p:cNvPr>
          <p:cNvSpPr>
            <a:spLocks noGrp="1"/>
          </p:cNvSpPr>
          <p:nvPr>
            <p:ph type="dt" sz="half" idx="10"/>
          </p:nvPr>
        </p:nvSpPr>
        <p:spPr/>
        <p:txBody>
          <a:bodyPr/>
          <a:lstStyle/>
          <a:p>
            <a:r>
              <a:rPr lang="en-US"/>
              <a:t>Central States 2026</a:t>
            </a:r>
          </a:p>
        </p:txBody>
      </p:sp>
      <p:sp>
        <p:nvSpPr>
          <p:cNvPr id="5" name="Footer Placeholder 4">
            <a:extLst>
              <a:ext uri="{FF2B5EF4-FFF2-40B4-BE49-F238E27FC236}">
                <a16:creationId xmlns:a16="http://schemas.microsoft.com/office/drawing/2014/main" id="{7EFCD844-21A2-557E-52A9-93452E9E7DB1}"/>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BC83B37E-A73A-8712-341D-CF90264808B8}"/>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170635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5439A0-3CF8-A821-FB6E-4380C75A4175}"/>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3E47D-5121-EA33-50ED-FB22B8D95C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6095A-27CD-B69D-142C-2852DE7A44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F2180F-7502-384E-44AA-361777B60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7F7BB-C78E-4991-5567-EE8B80ED4E0F}"/>
              </a:ext>
            </a:extLst>
          </p:cNvPr>
          <p:cNvSpPr>
            <a:spLocks noGrp="1"/>
          </p:cNvSpPr>
          <p:nvPr>
            <p:ph type="dt" sz="half" idx="10"/>
          </p:nvPr>
        </p:nvSpPr>
        <p:spPr/>
        <p:txBody>
          <a:bodyPr/>
          <a:lstStyle/>
          <a:p>
            <a:r>
              <a:rPr lang="en-US"/>
              <a:t>Central States 2026</a:t>
            </a:r>
          </a:p>
        </p:txBody>
      </p:sp>
      <p:sp>
        <p:nvSpPr>
          <p:cNvPr id="6" name="Footer Placeholder 5">
            <a:extLst>
              <a:ext uri="{FF2B5EF4-FFF2-40B4-BE49-F238E27FC236}">
                <a16:creationId xmlns:a16="http://schemas.microsoft.com/office/drawing/2014/main" id="{0B4D6A60-3CF9-A9E9-318B-9E1F907B233C}"/>
              </a:ext>
            </a:extLst>
          </p:cNvPr>
          <p:cNvSpPr>
            <a:spLocks noGrp="1"/>
          </p:cNvSpPr>
          <p:nvPr>
            <p:ph type="ftr" sz="quarter" idx="11"/>
          </p:nvPr>
        </p:nvSpPr>
        <p:spPr/>
        <p:txBody>
          <a:bodyPr/>
          <a:lstStyle/>
          <a:p>
            <a:r>
              <a:rPr lang="en-US"/>
              <a:t>Dr. Amanda Lanier | Michigan State University | LanierLingvista.org</a:t>
            </a:r>
          </a:p>
        </p:txBody>
      </p:sp>
      <p:sp>
        <p:nvSpPr>
          <p:cNvPr id="7" name="Slide Number Placeholder 6">
            <a:extLst>
              <a:ext uri="{FF2B5EF4-FFF2-40B4-BE49-F238E27FC236}">
                <a16:creationId xmlns:a16="http://schemas.microsoft.com/office/drawing/2014/main" id="{A7699359-A353-96D2-2A46-167E67F7ACA4}"/>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323965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542E5E-5BF8-2383-B059-9CCBF31378C5}"/>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C0282-88DA-80B5-ACC4-D4C55371C7B9}"/>
              </a:ext>
            </a:extLst>
          </p:cNvPr>
          <p:cNvSpPr>
            <a:spLocks noGrp="1"/>
          </p:cNvSpPr>
          <p:nvPr>
            <p:ph type="title"/>
          </p:nvPr>
        </p:nvSpPr>
        <p:spPr>
          <a:xfrm>
            <a:off x="839788" y="501650"/>
            <a:ext cx="10515600" cy="11890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F6DDF-0828-4E2C-9361-6DC36B930777}"/>
              </a:ext>
            </a:extLst>
          </p:cNvPr>
          <p:cNvSpPr>
            <a:spLocks noGrp="1"/>
          </p:cNvSpPr>
          <p:nvPr>
            <p:ph type="body" idx="1"/>
          </p:nvPr>
        </p:nvSpPr>
        <p:spPr>
          <a:xfrm>
            <a:off x="839788" y="1681163"/>
            <a:ext cx="5157787" cy="823912"/>
          </a:xfrm>
          <a:solidFill>
            <a:schemeClr val="accent1"/>
          </a:solidFill>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589729-5A27-A02B-E265-3B0624DE8D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9CDB08-EDB3-1EC3-6CD3-4CC20B6FFF35}"/>
              </a:ext>
            </a:extLst>
          </p:cNvPr>
          <p:cNvSpPr>
            <a:spLocks noGrp="1"/>
          </p:cNvSpPr>
          <p:nvPr>
            <p:ph type="body" sz="quarter" idx="3"/>
          </p:nvPr>
        </p:nvSpPr>
        <p:spPr>
          <a:xfrm>
            <a:off x="6172200" y="1681163"/>
            <a:ext cx="5183188" cy="823912"/>
          </a:xfrm>
          <a:solidFill>
            <a:srgbClr val="DBA43D"/>
          </a:solidFill>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8E36AD7-57B2-6A34-51D8-5DB7F56920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5C6586-5BB7-16A2-F665-94EA77F2994B}"/>
              </a:ext>
            </a:extLst>
          </p:cNvPr>
          <p:cNvSpPr>
            <a:spLocks noGrp="1"/>
          </p:cNvSpPr>
          <p:nvPr>
            <p:ph type="dt" sz="half" idx="10"/>
          </p:nvPr>
        </p:nvSpPr>
        <p:spPr/>
        <p:txBody>
          <a:bodyPr/>
          <a:lstStyle/>
          <a:p>
            <a:r>
              <a:rPr lang="en-US"/>
              <a:t>Central States 2026</a:t>
            </a:r>
          </a:p>
        </p:txBody>
      </p:sp>
      <p:sp>
        <p:nvSpPr>
          <p:cNvPr id="8" name="Footer Placeholder 7">
            <a:extLst>
              <a:ext uri="{FF2B5EF4-FFF2-40B4-BE49-F238E27FC236}">
                <a16:creationId xmlns:a16="http://schemas.microsoft.com/office/drawing/2014/main" id="{11473636-40E9-DBB9-E576-D5A9F723C3DA}"/>
              </a:ext>
            </a:extLst>
          </p:cNvPr>
          <p:cNvSpPr>
            <a:spLocks noGrp="1"/>
          </p:cNvSpPr>
          <p:nvPr>
            <p:ph type="ftr" sz="quarter" idx="11"/>
          </p:nvPr>
        </p:nvSpPr>
        <p:spPr/>
        <p:txBody>
          <a:bodyPr/>
          <a:lstStyle/>
          <a:p>
            <a:r>
              <a:rPr lang="en-US"/>
              <a:t>Dr. Amanda Lanier | Michigan State University | LanierLingvista.org</a:t>
            </a:r>
          </a:p>
        </p:txBody>
      </p:sp>
      <p:sp>
        <p:nvSpPr>
          <p:cNvPr id="9" name="Slide Number Placeholder 8">
            <a:extLst>
              <a:ext uri="{FF2B5EF4-FFF2-40B4-BE49-F238E27FC236}">
                <a16:creationId xmlns:a16="http://schemas.microsoft.com/office/drawing/2014/main" id="{73E5DD25-7E59-247E-0DDA-4A4E5CCB907B}"/>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34322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0B4FD9-AC1B-03B5-13B6-55610201B9D3}"/>
              </a:ext>
            </a:extLst>
          </p:cNvPr>
          <p:cNvSpPr/>
          <p:nvPr userDrawn="1"/>
        </p:nvSpPr>
        <p:spPr>
          <a:xfrm>
            <a:off x="378372" y="365125"/>
            <a:ext cx="11813628" cy="5991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179DC-B56C-DDF8-67E4-24F508D008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E0579-7A8E-7B93-C0A8-75B2BFC8318B}"/>
              </a:ext>
            </a:extLst>
          </p:cNvPr>
          <p:cNvSpPr>
            <a:spLocks noGrp="1"/>
          </p:cNvSpPr>
          <p:nvPr>
            <p:ph type="dt" sz="half" idx="10"/>
          </p:nvPr>
        </p:nvSpPr>
        <p:spPr/>
        <p:txBody>
          <a:bodyPr/>
          <a:lstStyle/>
          <a:p>
            <a:r>
              <a:rPr lang="en-US"/>
              <a:t>Central States 2026</a:t>
            </a:r>
          </a:p>
        </p:txBody>
      </p:sp>
      <p:sp>
        <p:nvSpPr>
          <p:cNvPr id="4" name="Footer Placeholder 3">
            <a:extLst>
              <a:ext uri="{FF2B5EF4-FFF2-40B4-BE49-F238E27FC236}">
                <a16:creationId xmlns:a16="http://schemas.microsoft.com/office/drawing/2014/main" id="{16F66542-C348-86D8-D901-F5C9FD98E22D}"/>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CAB3A547-2601-BA43-188E-CBC4ACF1BAC5}"/>
              </a:ext>
            </a:extLst>
          </p:cNvPr>
          <p:cNvSpPr>
            <a:spLocks noGrp="1"/>
          </p:cNvSpPr>
          <p:nvPr>
            <p:ph type="sldNum" sz="quarter" idx="12"/>
          </p:nvPr>
        </p:nvSpPr>
        <p:spPr/>
        <p:txBody>
          <a:bodyPr/>
          <a:lstStyle/>
          <a:p>
            <a:fld id="{2EFADCAD-C521-43A3-8607-E2D4B90F9D69}" type="slidenum">
              <a:rPr lang="en-US" smtClean="0"/>
              <a:t>‹#›</a:t>
            </a:fld>
            <a:endParaRPr lang="en-US"/>
          </a:p>
        </p:txBody>
      </p:sp>
    </p:spTree>
    <p:extLst>
      <p:ext uri="{BB962C8B-B14F-4D97-AF65-F5344CB8AC3E}">
        <p14:creationId xmlns:p14="http://schemas.microsoft.com/office/powerpoint/2010/main" val="224728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D64D2E-A13B-12F6-5AD0-BC52ED189424}"/>
              </a:ext>
            </a:extLst>
          </p:cNvPr>
          <p:cNvSpPr/>
          <p:nvPr userDrawn="1"/>
        </p:nvSpPr>
        <p:spPr>
          <a:xfrm>
            <a:off x="10510345" y="6356350"/>
            <a:ext cx="1681655" cy="501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F5324C3-D4A7-5D27-6E31-4130FC2AA35C}"/>
              </a:ext>
            </a:extLst>
          </p:cNvPr>
          <p:cNvSpPr>
            <a:spLocks noGrp="1"/>
          </p:cNvSpPr>
          <p:nvPr>
            <p:ph type="title"/>
          </p:nvPr>
        </p:nvSpPr>
        <p:spPr>
          <a:xfrm>
            <a:off x="627994" y="501759"/>
            <a:ext cx="11017468" cy="114447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9C56BF-2DE9-310E-0970-8F880289B67A}"/>
              </a:ext>
            </a:extLst>
          </p:cNvPr>
          <p:cNvSpPr>
            <a:spLocks noGrp="1"/>
          </p:cNvSpPr>
          <p:nvPr>
            <p:ph type="body" idx="1"/>
          </p:nvPr>
        </p:nvSpPr>
        <p:spPr>
          <a:xfrm>
            <a:off x="838200" y="1646238"/>
            <a:ext cx="10807262" cy="45307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F9C76-431E-87B5-4DBE-1539FFB59CB3}"/>
              </a:ext>
            </a:extLst>
          </p:cNvPr>
          <p:cNvSpPr>
            <a:spLocks noGrp="1"/>
          </p:cNvSpPr>
          <p:nvPr>
            <p:ph type="dt" sz="half" idx="2"/>
          </p:nvPr>
        </p:nvSpPr>
        <p:spPr>
          <a:xfrm>
            <a:off x="630621" y="6419410"/>
            <a:ext cx="2950779" cy="365125"/>
          </a:xfrm>
          <a:prstGeom prst="rect">
            <a:avLst/>
          </a:prstGeom>
        </p:spPr>
        <p:txBody>
          <a:bodyPr vert="horz" lIns="91440" tIns="45720" rIns="91440" bIns="45720" rtlCol="0" anchor="ctr"/>
          <a:lstStyle>
            <a:lvl1pPr algn="l">
              <a:defRPr sz="1400" b="1">
                <a:solidFill>
                  <a:schemeClr val="bg1"/>
                </a:solidFill>
              </a:defRPr>
            </a:lvl1pPr>
          </a:lstStyle>
          <a:p>
            <a:r>
              <a:rPr lang="en-US"/>
              <a:t>Central States 2026</a:t>
            </a:r>
            <a:endParaRPr lang="en-US" b="1" dirty="0"/>
          </a:p>
        </p:txBody>
      </p:sp>
      <p:sp>
        <p:nvSpPr>
          <p:cNvPr id="5" name="Footer Placeholder 4">
            <a:extLst>
              <a:ext uri="{FF2B5EF4-FFF2-40B4-BE49-F238E27FC236}">
                <a16:creationId xmlns:a16="http://schemas.microsoft.com/office/drawing/2014/main" id="{3DA854F6-465B-E103-F00B-37E2029AD4A8}"/>
              </a:ext>
            </a:extLst>
          </p:cNvPr>
          <p:cNvSpPr>
            <a:spLocks noGrp="1"/>
          </p:cNvSpPr>
          <p:nvPr>
            <p:ph type="ftr" sz="quarter" idx="3"/>
          </p:nvPr>
        </p:nvSpPr>
        <p:spPr>
          <a:xfrm>
            <a:off x="4038599" y="6419410"/>
            <a:ext cx="6251027" cy="365125"/>
          </a:xfrm>
          <a:prstGeom prst="rect">
            <a:avLst/>
          </a:prstGeom>
        </p:spPr>
        <p:txBody>
          <a:bodyPr vert="horz" lIns="91440" tIns="45720" rIns="91440" bIns="45720" rtlCol="0" anchor="ctr"/>
          <a:lstStyle>
            <a:lvl1pPr algn="r">
              <a:defRPr sz="1400">
                <a:solidFill>
                  <a:schemeClr val="bg1"/>
                </a:solidFill>
              </a:defRPr>
            </a:lvl1pPr>
          </a:lstStyle>
          <a:p>
            <a:pPr algn="r"/>
            <a:r>
              <a:rPr lang="en-US"/>
              <a:t>Dr. Amanda Lanier | Michigan State University | LanierLingvista.org</a:t>
            </a:r>
            <a:endParaRPr lang="en-US" dirty="0"/>
          </a:p>
        </p:txBody>
      </p:sp>
      <p:sp>
        <p:nvSpPr>
          <p:cNvPr id="6" name="Slide Number Placeholder 5">
            <a:extLst>
              <a:ext uri="{FF2B5EF4-FFF2-40B4-BE49-F238E27FC236}">
                <a16:creationId xmlns:a16="http://schemas.microsoft.com/office/drawing/2014/main" id="{710B9A6A-D5BB-76E4-FD7E-C0C5271BABCD}"/>
              </a:ext>
            </a:extLst>
          </p:cNvPr>
          <p:cNvSpPr>
            <a:spLocks noGrp="1"/>
          </p:cNvSpPr>
          <p:nvPr>
            <p:ph type="sldNum" sz="quarter" idx="4"/>
          </p:nvPr>
        </p:nvSpPr>
        <p:spPr>
          <a:xfrm>
            <a:off x="10657490" y="6419410"/>
            <a:ext cx="1313792" cy="365125"/>
          </a:xfrm>
          <a:prstGeom prst="rect">
            <a:avLst/>
          </a:prstGeom>
        </p:spPr>
        <p:txBody>
          <a:bodyPr vert="horz" lIns="91440" tIns="45720" rIns="91440" bIns="45720" rtlCol="0" anchor="ctr"/>
          <a:lstStyle>
            <a:lvl1pPr algn="r">
              <a:defRPr sz="1800">
                <a:solidFill>
                  <a:schemeClr val="bg1"/>
                </a:solidFill>
              </a:defRPr>
            </a:lvl1pPr>
          </a:lstStyle>
          <a:p>
            <a:fld id="{2EFADCAD-C521-43A3-8607-E2D4B90F9D69}" type="slidenum">
              <a:rPr lang="en-US" smtClean="0"/>
              <a:pPr/>
              <a:t>‹#›</a:t>
            </a:fld>
            <a:endParaRPr lang="en-US" sz="1800"/>
          </a:p>
        </p:txBody>
      </p:sp>
    </p:spTree>
    <p:extLst>
      <p:ext uri="{BB962C8B-B14F-4D97-AF65-F5344CB8AC3E}">
        <p14:creationId xmlns:p14="http://schemas.microsoft.com/office/powerpoint/2010/main" val="4167974926"/>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1" r:id="rId4"/>
    <p:sldLayoutId id="2147483660" r:id="rId5"/>
    <p:sldLayoutId id="2147483651" r:id="rId6"/>
    <p:sldLayoutId id="2147483652" r:id="rId7"/>
    <p:sldLayoutId id="2147483653" r:id="rId8"/>
    <p:sldLayoutId id="2147483654" r:id="rId9"/>
    <p:sldLayoutId id="2147483663" r:id="rId10"/>
    <p:sldLayoutId id="2147483655" r:id="rId11"/>
    <p:sldLayoutId id="2147483656" r:id="rId12"/>
    <p:sldLayoutId id="2147483657" r:id="rId13"/>
    <p:sldLayoutId id="2147483658" r:id="rId14"/>
    <p:sldLayoutId id="2147483659" r:id="rId15"/>
    <p:sldLayoutId id="2147483664" r:id="rId16"/>
    <p:sldLayoutId id="2147483666" r:id="rId17"/>
    <p:sldLayoutId id="2147483667"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anierlingvista.org/program-administration/advocac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hyperlink" Target="http://www.languageconnectsfoundation.org/" TargetMode="Externa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hyperlink" Target="https://www.michigan.gov/mde/services/flexible-learning/michigan-seal-of-biliteracy" TargetMode="External"/><Relationship Id="rId5" Type="http://schemas.openxmlformats.org/officeDocument/2006/relationships/hyperlink" Target="https://www.miwla.org/about-miwla/advocacy-resources" TargetMode="External"/><Relationship Id="rId4" Type="http://schemas.openxmlformats.org/officeDocument/2006/relationships/hyperlink" Target="http://www.exportmi.org/target"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strategicplan.msu.edu/mission#landgrant"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https://www.naceweb.org/career-readiness/competencies/career-readiness-defined" TargetMode="External"/><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diagramData" Target="../diagrams/data2.xml"/><Relationship Id="rId21" Type="http://schemas.openxmlformats.org/officeDocument/2006/relationships/image" Target="../media/image20.emf"/><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4.png"/><Relationship Id="rId10" Type="http://schemas.openxmlformats.org/officeDocument/2006/relationships/diagramQuickStyle" Target="../diagrams/quickStyle3.xml"/><Relationship Id="rId19"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3.png"/><Relationship Id="rId22" Type="http://schemas.openxmlformats.org/officeDocument/2006/relationships/hyperlink" Target="https://www.naceweb.org/career-readiness-competencie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languageconnectsfoundation.org/programs-initiatives/research/making-languages-our-business" TargetMode="Externa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www.languagepolicy.org/" TargetMode="External"/><Relationship Id="rId4" Type="http://schemas.openxmlformats.org/officeDocument/2006/relationships/hyperlink" Target="https://us-ciberweb.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michigan.gov/mde/services/flexible-learning/michigan-seal-of-biliteracy" TargetMode="Externa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theglobalseal.com/" TargetMode="External"/><Relationship Id="rId4" Type="http://schemas.openxmlformats.org/officeDocument/2006/relationships/hyperlink" Target="http://www.sealofbiliteracy,com/faq" TargetMode="Externa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14.png"/><Relationship Id="rId10" Type="http://schemas.openxmlformats.org/officeDocument/2006/relationships/diagramQuickStyle" Target="../diagrams/quickStyle5.xml"/><Relationship Id="rId19" Type="http://schemas.openxmlformats.org/officeDocument/2006/relationships/image" Target="../media/image18.pn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sdgs.un.org/goals" TargetMode="External"/><Relationship Id="rId4" Type="http://schemas.openxmlformats.org/officeDocument/2006/relationships/hyperlink" Target="https://www.unep.org/events/un-day/international-day-zero-waste-2025"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amacad.org/publication/americas-language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diagramData" Target="../diagrams/data9.xml"/><Relationship Id="rId21" Type="http://schemas.openxmlformats.org/officeDocument/2006/relationships/image" Target="../media/image20.emf"/><Relationship Id="rId7" Type="http://schemas.microsoft.com/office/2007/relationships/diagramDrawing" Target="../diagrams/drawing9.xml"/><Relationship Id="rId12" Type="http://schemas.microsoft.com/office/2007/relationships/diagramDrawing" Target="../diagrams/drawing10.xml"/><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image" Target="../media/image14.png"/><Relationship Id="rId10" Type="http://schemas.openxmlformats.org/officeDocument/2006/relationships/diagramQuickStyle" Target="../diagrams/quickStyle10.xml"/><Relationship Id="rId19" Type="http://schemas.openxmlformats.org/officeDocument/2006/relationships/image" Target="../media/image18.png"/><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image" Target="../media/image13.png"/><Relationship Id="rId22" Type="http://schemas.openxmlformats.org/officeDocument/2006/relationships/hyperlink" Target="https://www.naceweb.org/career-readiness-competencie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8" Type="http://schemas.openxmlformats.org/officeDocument/2006/relationships/hyperlink" Target="https://lanierlingvista.org/latest-posts" TargetMode="External"/><Relationship Id="rId3" Type="http://schemas.openxmlformats.org/officeDocument/2006/relationships/image" Target="../media/image49.jpg"/><Relationship Id="rId7" Type="http://schemas.openxmlformats.org/officeDocument/2006/relationships/image" Target="../media/image51.jpg"/><Relationship Id="rId2" Type="http://schemas.openxmlformats.org/officeDocument/2006/relationships/image" Target="../media/image48.jpg"/><Relationship Id="rId1" Type="http://schemas.openxmlformats.org/officeDocument/2006/relationships/slideLayout" Target="../slideLayouts/slideLayout17.xml"/><Relationship Id="rId6" Type="http://schemas.openxmlformats.org/officeDocument/2006/relationships/image" Target="../media/image50.jpg"/><Relationship Id="rId5" Type="http://schemas.openxmlformats.org/officeDocument/2006/relationships/hyperlink" Target="mailto:alanier@msu.edu" TargetMode="External"/><Relationship Id="rId4" Type="http://schemas.openxmlformats.org/officeDocument/2006/relationships/hyperlink" Target="https://maflt.cal.msu.edu/program-director"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353/hpn.2018.0003" TargetMode="External"/><Relationship Id="rId7" Type="http://schemas.openxmlformats.org/officeDocument/2006/relationships/hyperlink" Target="https://www.naceweb.org/career-readiness/competencies/career-readiness-defined" TargetMode="External"/><Relationship Id="rId2" Type="http://schemas.openxmlformats.org/officeDocument/2006/relationships/hyperlink" Target="https://www.ascd.org/books/educating-for-global-competence-2nd-edition?variant=120024" TargetMode="External"/><Relationship Id="rId1" Type="http://schemas.openxmlformats.org/officeDocument/2006/relationships/slideLayout" Target="../slideLayouts/slideLayout3.xml"/><Relationship Id="rId6" Type="http://schemas.openxmlformats.org/officeDocument/2006/relationships/hyperlink" Target="https://ebookcentral-proquest-com.proxy2.cl.msu.edu/lib/michstate-ebooks/detail.action?docID=1124313" TargetMode="External"/><Relationship Id="rId5" Type="http://schemas.openxmlformats.org/officeDocument/2006/relationships/hyperlink" Target="https://languagemagazine.com/2025/02/13/world-readiness-as-career-readiness/" TargetMode="External"/><Relationship Id="rId4" Type="http://schemas.openxmlformats.org/officeDocument/2006/relationships/hyperlink" Target="https://doi.org/10.64628/AAI.ada4sc7vx"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languageconnectsfoundation.org/" TargetMode="External"/><Relationship Id="rId7" Type="http://schemas.openxmlformats.org/officeDocument/2006/relationships/hyperlink" Target="https://lanierlingvista.org/language-teaching/icc-in-flt" TargetMode="External"/><Relationship Id="rId2" Type="http://schemas.openxmlformats.org/officeDocument/2006/relationships/hyperlink" Target="https://www.languagepolicy.org/advocacy-resources" TargetMode="External"/><Relationship Id="rId1" Type="http://schemas.openxmlformats.org/officeDocument/2006/relationships/slideLayout" Target="../slideLayouts/slideLayout12.xml"/><Relationship Id="rId6" Type="http://schemas.openxmlformats.org/officeDocument/2006/relationships/hyperlink" Target="https://lanierlingvista.org/program-administration/advocacy" TargetMode="External"/><Relationship Id="rId5" Type="http://schemas.openxmlformats.org/officeDocument/2006/relationships/hyperlink" Target="https://asiasociety.org/education/global-competence" TargetMode="External"/><Relationship Id="rId4" Type="http://schemas.openxmlformats.org/officeDocument/2006/relationships/hyperlink" Target="https://www.naceweb.com/" TargetMode="External"/><Relationship Id="rId9"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s://doi.org/10.1371/journal.pone.0153485" TargetMode="External"/><Relationship Id="rId3" Type="http://schemas.openxmlformats.org/officeDocument/2006/relationships/hyperlink" Target="https://doi.org/10.1080/14790718.2012.714380" TargetMode="External"/><Relationship Id="rId7" Type="http://schemas.openxmlformats.org/officeDocument/2006/relationships/hyperlink" Target="https://doi.org/10.1044/2019_JSLHR-L-18-0321" TargetMode="External"/><Relationship Id="rId12" Type="http://schemas.openxmlformats.org/officeDocument/2006/relationships/hyperlink" Target="https://theconversation.com/what-ai-earbuds-cant-replace-the-value-of-learning-another-language-264965" TargetMode="External"/><Relationship Id="rId2" Type="http://schemas.openxmlformats.org/officeDocument/2006/relationships/hyperlink" Target="https://doi.org/10.1080/13613324.2011.558894" TargetMode="External"/><Relationship Id="rId1" Type="http://schemas.openxmlformats.org/officeDocument/2006/relationships/slideLayout" Target="../slideLayouts/slideLayout12.xml"/><Relationship Id="rId6" Type="http://schemas.openxmlformats.org/officeDocument/2006/relationships/hyperlink" Target="https://doi.org/10.1177/1367006910363060" TargetMode="External"/><Relationship Id="rId11" Type="http://schemas.openxmlformats.org/officeDocument/2006/relationships/hyperlink" Target="https://www.weforum.org/publications/the-future-of-jobs-report-2025/in-full/5-region-economy-and-industry-insights/#5-region-economy-and-industry-insights" TargetMode="External"/><Relationship Id="rId5" Type="http://schemas.openxmlformats.org/officeDocument/2006/relationships/hyperlink" Target="https://doi.org/10.1007/s41999-020-00326-x" TargetMode="External"/><Relationship Id="rId10" Type="http://schemas.openxmlformats.org/officeDocument/2006/relationships/hyperlink" Target="https://doi.org/10.1177/0956797611432178" TargetMode="External"/><Relationship Id="rId4" Type="http://schemas.openxmlformats.org/officeDocument/2006/relationships/hyperlink" Target="https://doi.org/10.1002/ana.24158" TargetMode="External"/><Relationship Id="rId9" Type="http://schemas.openxmlformats.org/officeDocument/2006/relationships/hyperlink" Target="https://doi.org/10.1017/S136672891200057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svg"/><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425E-24A1-374A-8683-84984BC5CFCA}"/>
              </a:ext>
            </a:extLst>
          </p:cNvPr>
          <p:cNvSpPr>
            <a:spLocks noGrp="1"/>
          </p:cNvSpPr>
          <p:nvPr>
            <p:ph type="ctrTitle"/>
          </p:nvPr>
        </p:nvSpPr>
        <p:spPr>
          <a:xfrm>
            <a:off x="3359337" y="1605147"/>
            <a:ext cx="8502863" cy="2766463"/>
          </a:xfrm>
        </p:spPr>
        <p:txBody>
          <a:bodyPr>
            <a:normAutofit fontScale="90000"/>
          </a:bodyPr>
          <a:lstStyle/>
          <a:p>
            <a:r>
              <a:rPr lang="en-US" sz="6700" cap="small" dirty="0">
                <a:solidFill>
                  <a:schemeClr val="tx2"/>
                </a:solidFill>
              </a:rPr>
              <a:t>Opening Doors to </a:t>
            </a:r>
            <a:br>
              <a:rPr lang="en-US" sz="6700" cap="small" dirty="0">
                <a:solidFill>
                  <a:schemeClr val="tx2"/>
                </a:solidFill>
              </a:rPr>
            </a:br>
            <a:r>
              <a:rPr lang="en-US" sz="6700" cap="small" dirty="0">
                <a:solidFill>
                  <a:schemeClr val="tx2"/>
                </a:solidFill>
              </a:rPr>
              <a:t>Global Opportunity:</a:t>
            </a:r>
            <a:br>
              <a:rPr lang="en-US" sz="5400" cap="small" dirty="0"/>
            </a:br>
            <a:r>
              <a:rPr lang="en-US" sz="4400" cap="small" dirty="0"/>
              <a:t>Advocacy for Languages and Transferrable Skills</a:t>
            </a:r>
            <a:endParaRPr lang="en-US" sz="5400" cap="small" dirty="0"/>
          </a:p>
        </p:txBody>
      </p:sp>
      <p:sp>
        <p:nvSpPr>
          <p:cNvPr id="3" name="Subtitle 2">
            <a:extLst>
              <a:ext uri="{FF2B5EF4-FFF2-40B4-BE49-F238E27FC236}">
                <a16:creationId xmlns:a16="http://schemas.microsoft.com/office/drawing/2014/main" id="{FF65C0A2-1E42-8941-98E8-8669F688F294}"/>
              </a:ext>
            </a:extLst>
          </p:cNvPr>
          <p:cNvSpPr>
            <a:spLocks noGrp="1"/>
          </p:cNvSpPr>
          <p:nvPr>
            <p:ph type="subTitle" idx="1"/>
          </p:nvPr>
        </p:nvSpPr>
        <p:spPr>
          <a:xfrm>
            <a:off x="3373820" y="4520697"/>
            <a:ext cx="8502864" cy="853965"/>
          </a:xfrm>
        </p:spPr>
        <p:txBody>
          <a:bodyPr>
            <a:normAutofit lnSpcReduction="10000"/>
          </a:bodyPr>
          <a:lstStyle/>
          <a:p>
            <a:pPr algn="r"/>
            <a:r>
              <a:rPr lang="en-US" sz="2800" dirty="0"/>
              <a:t>Presented by </a:t>
            </a:r>
            <a:r>
              <a:rPr lang="en-US" sz="2800" b="1" dirty="0"/>
              <a:t>Dr. Amanda Lanier   </a:t>
            </a:r>
          </a:p>
          <a:p>
            <a:pPr algn="r"/>
            <a:r>
              <a:rPr lang="en-US" sz="2000" dirty="0"/>
              <a:t>Michigan State University  |  </a:t>
            </a:r>
            <a:r>
              <a:rPr lang="en-US" sz="2000" u="sng" dirty="0"/>
              <a:t>alanier@msu.edu</a:t>
            </a:r>
          </a:p>
        </p:txBody>
      </p:sp>
      <p:sp>
        <p:nvSpPr>
          <p:cNvPr id="5" name="Slide Number Placeholder 4">
            <a:extLst>
              <a:ext uri="{FF2B5EF4-FFF2-40B4-BE49-F238E27FC236}">
                <a16:creationId xmlns:a16="http://schemas.microsoft.com/office/drawing/2014/main" id="{CBF23EAC-D3C5-FE47-0531-EC9C8263442E}"/>
              </a:ext>
            </a:extLst>
          </p:cNvPr>
          <p:cNvSpPr>
            <a:spLocks noGrp="1"/>
          </p:cNvSpPr>
          <p:nvPr>
            <p:ph type="sldNum" sz="quarter" idx="12"/>
          </p:nvPr>
        </p:nvSpPr>
        <p:spPr/>
        <p:txBody>
          <a:bodyPr/>
          <a:lstStyle/>
          <a:p>
            <a:fld id="{03DC2DEF-D2FE-4B45-ABA4-9F153FD1C98A}" type="slidenum">
              <a:rPr lang="en-US" smtClean="0"/>
              <a:t>1</a:t>
            </a:fld>
            <a:endParaRPr lang="en-US" dirty="0"/>
          </a:p>
        </p:txBody>
      </p:sp>
      <p:sp>
        <p:nvSpPr>
          <p:cNvPr id="4" name="TextBox 3">
            <a:extLst>
              <a:ext uri="{FF2B5EF4-FFF2-40B4-BE49-F238E27FC236}">
                <a16:creationId xmlns:a16="http://schemas.microsoft.com/office/drawing/2014/main" id="{8C1A6990-C1A4-4E4C-69B1-9F49D1CB5F66}"/>
              </a:ext>
            </a:extLst>
          </p:cNvPr>
          <p:cNvSpPr txBox="1"/>
          <p:nvPr/>
        </p:nvSpPr>
        <p:spPr>
          <a:xfrm>
            <a:off x="2901525" y="136525"/>
            <a:ext cx="8975159" cy="892552"/>
          </a:xfrm>
          <a:prstGeom prst="rect">
            <a:avLst/>
          </a:prstGeom>
          <a:noFill/>
        </p:spPr>
        <p:txBody>
          <a:bodyPr wrap="square" rtlCol="0">
            <a:spAutoFit/>
          </a:bodyPr>
          <a:lstStyle/>
          <a:p>
            <a:pPr algn="r"/>
            <a:r>
              <a:rPr lang="en-US" sz="2800" b="1" dirty="0">
                <a:solidFill>
                  <a:schemeClr val="bg1"/>
                </a:solidFill>
              </a:rPr>
              <a:t>Central States 2026 – Chicago, IL</a:t>
            </a:r>
            <a:br>
              <a:rPr lang="en-US" sz="2800" b="1" dirty="0">
                <a:solidFill>
                  <a:schemeClr val="bg1"/>
                </a:solidFill>
              </a:rPr>
            </a:br>
            <a:r>
              <a:rPr lang="en-US" sz="2400" b="1" i="1" dirty="0">
                <a:solidFill>
                  <a:schemeClr val="bg1"/>
                </a:solidFill>
              </a:rPr>
              <a:t>Languages are </a:t>
            </a:r>
            <a:r>
              <a:rPr lang="en-US" sz="2400" b="1" i="1" dirty="0" err="1">
                <a:solidFill>
                  <a:schemeClr val="bg1"/>
                </a:solidFill>
              </a:rPr>
              <a:t>FUNdamental</a:t>
            </a:r>
            <a:endParaRPr lang="en-US" sz="2800" b="1" i="1" dirty="0">
              <a:solidFill>
                <a:schemeClr val="bg1"/>
              </a:solidFill>
            </a:endParaRPr>
          </a:p>
        </p:txBody>
      </p:sp>
      <p:sp>
        <p:nvSpPr>
          <p:cNvPr id="7" name="TextBox 6">
            <a:extLst>
              <a:ext uri="{FF2B5EF4-FFF2-40B4-BE49-F238E27FC236}">
                <a16:creationId xmlns:a16="http://schemas.microsoft.com/office/drawing/2014/main" id="{47DEC30A-38C9-8965-7173-C7CBE7535548}"/>
              </a:ext>
            </a:extLst>
          </p:cNvPr>
          <p:cNvSpPr txBox="1"/>
          <p:nvPr/>
        </p:nvSpPr>
        <p:spPr>
          <a:xfrm>
            <a:off x="1010093" y="5604648"/>
            <a:ext cx="11064949" cy="584775"/>
          </a:xfrm>
          <a:prstGeom prst="rect">
            <a:avLst/>
          </a:prstGeom>
          <a:noFill/>
        </p:spPr>
        <p:txBody>
          <a:bodyPr wrap="square">
            <a:spAutoFit/>
          </a:bodyPr>
          <a:lstStyle/>
          <a:p>
            <a:pPr algn="r"/>
            <a:r>
              <a:rPr lang="en-US" sz="3200" b="1" dirty="0">
                <a:solidFill>
                  <a:schemeClr val="bg1"/>
                </a:solidFill>
                <a:hlinkClick r:id="rId3">
                  <a:extLst>
                    <a:ext uri="{A12FA001-AC4F-418D-AE19-62706E023703}">
                      <ahyp:hlinkClr xmlns:ahyp="http://schemas.microsoft.com/office/drawing/2018/hyperlinkcolor" val="tx"/>
                    </a:ext>
                  </a:extLst>
                </a:hlinkClick>
              </a:rPr>
              <a:t>lanierlingvista.org/program-administration/advocacy</a:t>
            </a:r>
            <a:r>
              <a:rPr lang="en-US" sz="3200" b="1" dirty="0">
                <a:solidFill>
                  <a:schemeClr val="bg1"/>
                </a:solidFill>
              </a:rPr>
              <a:t>  </a:t>
            </a:r>
          </a:p>
        </p:txBody>
      </p:sp>
    </p:spTree>
    <p:extLst>
      <p:ext uri="{BB962C8B-B14F-4D97-AF65-F5344CB8AC3E}">
        <p14:creationId xmlns:p14="http://schemas.microsoft.com/office/powerpoint/2010/main" val="674732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white building with a dome and a sign&#10;&#10;AI-generated content may be incorrect.">
            <a:extLst>
              <a:ext uri="{FF2B5EF4-FFF2-40B4-BE49-F238E27FC236}">
                <a16:creationId xmlns:a16="http://schemas.microsoft.com/office/drawing/2014/main" id="{418B0333-8790-1153-C253-070E68C9B9F5}"/>
              </a:ext>
            </a:extLst>
          </p:cNvPr>
          <p:cNvPicPr>
            <a:picLocks noGrp="1" noChangeAspect="1"/>
          </p:cNvPicPr>
          <p:nvPr>
            <p:ph sz="half" idx="1"/>
          </p:nvPr>
        </p:nvPicPr>
        <p:blipFill>
          <a:blip r:embed="rId2"/>
          <a:stretch>
            <a:fillRect/>
          </a:stretch>
        </p:blipFill>
        <p:spPr>
          <a:xfrm>
            <a:off x="939322" y="1364614"/>
            <a:ext cx="8784774" cy="4985519"/>
          </a:xfrm>
        </p:spPr>
      </p:pic>
      <p:sp>
        <p:nvSpPr>
          <p:cNvPr id="12" name="Rectangle 11">
            <a:extLst>
              <a:ext uri="{FF2B5EF4-FFF2-40B4-BE49-F238E27FC236}">
                <a16:creationId xmlns:a16="http://schemas.microsoft.com/office/drawing/2014/main" id="{743FD9A1-BB13-6011-4DF9-E5979132FA52}"/>
              </a:ext>
            </a:extLst>
          </p:cNvPr>
          <p:cNvSpPr/>
          <p:nvPr/>
        </p:nvSpPr>
        <p:spPr>
          <a:xfrm>
            <a:off x="5421114" y="1354782"/>
            <a:ext cx="5591444" cy="4985519"/>
          </a:xfrm>
          <a:prstGeom prst="rect">
            <a:avLst/>
          </a:prstGeom>
          <a:gradFill>
            <a:gsLst>
              <a:gs pos="9000">
                <a:schemeClr val="bg1">
                  <a:alpha val="41000"/>
                </a:schemeClr>
              </a:gs>
              <a:gs pos="34000">
                <a:schemeClr val="bg1">
                  <a:alpha val="84000"/>
                </a:schemeClr>
              </a:gs>
              <a:gs pos="74000">
                <a:schemeClr val="bg1"/>
              </a:gs>
            </a:gsLst>
            <a:lin ang="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1EADBA3-8F4D-6472-1DC1-8BD1105296C5}"/>
              </a:ext>
            </a:extLst>
          </p:cNvPr>
          <p:cNvSpPr>
            <a:spLocks noGrp="1"/>
          </p:cNvSpPr>
          <p:nvPr>
            <p:ph type="title"/>
          </p:nvPr>
        </p:nvSpPr>
        <p:spPr>
          <a:xfrm>
            <a:off x="1097280" y="625642"/>
            <a:ext cx="8516620" cy="627826"/>
          </a:xfrm>
        </p:spPr>
        <p:txBody>
          <a:bodyPr>
            <a:normAutofit fontScale="90000"/>
          </a:bodyPr>
          <a:lstStyle/>
          <a:p>
            <a:r>
              <a:rPr lang="en-US" dirty="0"/>
              <a:t>Language Advocacy Days 2025</a:t>
            </a:r>
          </a:p>
        </p:txBody>
      </p:sp>
      <p:sp>
        <p:nvSpPr>
          <p:cNvPr id="2" name="Footer Placeholder 1">
            <a:extLst>
              <a:ext uri="{FF2B5EF4-FFF2-40B4-BE49-F238E27FC236}">
                <a16:creationId xmlns:a16="http://schemas.microsoft.com/office/drawing/2014/main" id="{D7659E59-6C54-5FC7-F9CF-A32E6AFDF8BE}"/>
              </a:ext>
            </a:extLst>
          </p:cNvPr>
          <p:cNvSpPr>
            <a:spLocks noGrp="1"/>
          </p:cNvSpPr>
          <p:nvPr>
            <p:ph type="ftr" sz="quarter" idx="11"/>
          </p:nvPr>
        </p:nvSpPr>
        <p:spPr/>
        <p:txBody>
          <a:bodyPr/>
          <a:lstStyle/>
          <a:p>
            <a:r>
              <a:rPr lang="en-US" b="0"/>
              <a:t>Dr. Amanda Lanier | Michigan State University | </a:t>
            </a:r>
            <a:r>
              <a:rPr lang="en-US" b="0" u="sng"/>
              <a:t>lanierlingvista.org</a:t>
            </a:r>
            <a:endParaRPr lang="en-US" b="0" u="sng" dirty="0"/>
          </a:p>
        </p:txBody>
      </p:sp>
      <p:sp>
        <p:nvSpPr>
          <p:cNvPr id="7" name="Google Shape;58;p13">
            <a:extLst>
              <a:ext uri="{FF2B5EF4-FFF2-40B4-BE49-F238E27FC236}">
                <a16:creationId xmlns:a16="http://schemas.microsoft.com/office/drawing/2014/main" id="{67D0D800-B881-B0F8-C637-E227CB5F2CBB}"/>
              </a:ext>
            </a:extLst>
          </p:cNvPr>
          <p:cNvSpPr txBox="1"/>
          <p:nvPr/>
        </p:nvSpPr>
        <p:spPr>
          <a:xfrm>
            <a:off x="5696738" y="1822484"/>
            <a:ext cx="5209802" cy="1813744"/>
          </a:xfrm>
          <a:prstGeom prst="rect">
            <a:avLst/>
          </a:prstGeom>
          <a:noFill/>
          <a:ln w="9525" cap="flat" cmpd="sng">
            <a:noFill/>
            <a:prstDash val="dot"/>
            <a:round/>
            <a:headEnd type="none" w="sm" len="sm"/>
            <a:tailEnd type="none" w="sm" len="sm"/>
          </a:ln>
        </p:spPr>
        <p:txBody>
          <a:bodyPr spcFirstLastPara="1" wrap="square" lIns="80669" tIns="80669" rIns="80669" bIns="80669" anchor="t" anchorCtr="0">
            <a:noAutofit/>
          </a:bodyPr>
          <a:lstStyle/>
          <a:p>
            <a:r>
              <a:rPr lang="en-US" sz="1600" b="1" dirty="0"/>
              <a:t>Support reintroduction of proposals for: </a:t>
            </a:r>
          </a:p>
          <a:p>
            <a:pPr marL="171450" indent="-171450">
              <a:buClr>
                <a:schemeClr val="tx1"/>
              </a:buClr>
              <a:buFont typeface="Arial" panose="020B0604020202020204" pitchFamily="34" charset="0"/>
              <a:buChar char="•"/>
            </a:pPr>
            <a:r>
              <a:rPr lang="en-US" sz="1600" dirty="0"/>
              <a:t>World LEAP Act – primary FL programs (DoE)</a:t>
            </a:r>
          </a:p>
          <a:p>
            <a:pPr marL="171450" indent="-171450">
              <a:buClr>
                <a:schemeClr val="tx1"/>
              </a:buClr>
              <a:buFont typeface="Arial" panose="020B0604020202020204" pitchFamily="34" charset="0"/>
              <a:buChar char="•"/>
            </a:pPr>
            <a:r>
              <a:rPr lang="en-US" sz="1600" dirty="0"/>
              <a:t>BEST Act | Bilingual Education Seal and Teaching </a:t>
            </a:r>
            <a:r>
              <a:rPr lang="en-US" sz="1600" dirty="0">
                <a:sym typeface="Wingdings" panose="05000000000000000000" pitchFamily="2" charset="2"/>
              </a:rPr>
              <a:t> </a:t>
            </a:r>
            <a:br>
              <a:rPr lang="en-US" sz="1600" dirty="0">
                <a:sym typeface="Wingdings" panose="05000000000000000000" pitchFamily="2" charset="2"/>
              </a:rPr>
            </a:br>
            <a:r>
              <a:rPr lang="en-US" sz="1600" dirty="0">
                <a:sym typeface="Wingdings" panose="05000000000000000000" pitchFamily="2" charset="2"/>
              </a:rPr>
              <a:t>for</a:t>
            </a:r>
            <a:r>
              <a:rPr lang="en-US" sz="1600" dirty="0"/>
              <a:t> Seal of Biliteracy</a:t>
            </a:r>
          </a:p>
          <a:p>
            <a:pPr marL="171450" indent="-171450">
              <a:buClr>
                <a:schemeClr val="tx1"/>
              </a:buClr>
              <a:buFont typeface="Arial" panose="020B0604020202020204" pitchFamily="34" charset="0"/>
              <a:buChar char="•"/>
            </a:pPr>
            <a:r>
              <a:rPr lang="en-US" sz="1600" dirty="0"/>
              <a:t>Sen. Paul Simon Study Abroad Act</a:t>
            </a:r>
          </a:p>
          <a:p>
            <a:pPr marL="171450" indent="-171450">
              <a:buClr>
                <a:schemeClr val="tx1"/>
              </a:buClr>
              <a:buFont typeface="Arial" panose="020B0604020202020204" pitchFamily="34" charset="0"/>
              <a:buChar char="•"/>
            </a:pPr>
            <a:r>
              <a:rPr lang="en-US" sz="1600" dirty="0"/>
              <a:t>Language Education Data Enhancement Act and AREA</a:t>
            </a:r>
          </a:p>
          <a:p>
            <a:pPr marL="151287" indent="-151287">
              <a:buClr>
                <a:schemeClr val="bg1"/>
              </a:buClr>
              <a:buFont typeface="Arial" panose="020B0604020202020204" pitchFamily="34" charset="0"/>
              <a:buChar char="•"/>
            </a:pPr>
            <a:endParaRPr lang="en-US" sz="1200" dirty="0"/>
          </a:p>
          <a:p>
            <a:endParaRPr sz="1200" dirty="0"/>
          </a:p>
          <a:p>
            <a:pPr marL="403433" indent="-302575">
              <a:buClr>
                <a:schemeClr val="dk2"/>
              </a:buClr>
              <a:buSzPts val="1800"/>
              <a:buChar char="●"/>
            </a:pPr>
            <a:endParaRPr sz="1200" dirty="0"/>
          </a:p>
        </p:txBody>
      </p:sp>
      <p:sp>
        <p:nvSpPr>
          <p:cNvPr id="8" name="Google Shape;58;p13">
            <a:extLst>
              <a:ext uri="{FF2B5EF4-FFF2-40B4-BE49-F238E27FC236}">
                <a16:creationId xmlns:a16="http://schemas.microsoft.com/office/drawing/2014/main" id="{DE16694C-C583-0DFC-5846-403B19A9301B}"/>
              </a:ext>
            </a:extLst>
          </p:cNvPr>
          <p:cNvSpPr txBox="1"/>
          <p:nvPr/>
        </p:nvSpPr>
        <p:spPr>
          <a:xfrm>
            <a:off x="5696739" y="3610738"/>
            <a:ext cx="5971068" cy="1813744"/>
          </a:xfrm>
          <a:prstGeom prst="rect">
            <a:avLst/>
          </a:prstGeom>
          <a:noFill/>
          <a:ln w="9525" cap="flat" cmpd="sng">
            <a:noFill/>
            <a:prstDash val="dot"/>
            <a:round/>
            <a:headEnd type="none" w="sm" len="sm"/>
            <a:tailEnd type="none" w="sm" len="sm"/>
          </a:ln>
        </p:spPr>
        <p:txBody>
          <a:bodyPr spcFirstLastPara="1" wrap="square" lIns="80669" tIns="80669" rIns="80669" bIns="80669" anchor="t" anchorCtr="0">
            <a:noAutofit/>
          </a:bodyPr>
          <a:lstStyle/>
          <a:p>
            <a:r>
              <a:rPr lang="en-US" sz="1600" b="1" dirty="0"/>
              <a:t>Funding appropriation for existing programs:</a:t>
            </a:r>
          </a:p>
          <a:p>
            <a:pPr marL="171450" indent="-171450">
              <a:buClr>
                <a:schemeClr val="tx1"/>
              </a:buClr>
              <a:buFont typeface="Arial" panose="020B0604020202020204" pitchFamily="34" charset="0"/>
              <a:buChar char="•"/>
            </a:pPr>
            <a:r>
              <a:rPr lang="en-US" sz="1600" dirty="0"/>
              <a:t>WLARA | World Language Advancement and Readiness Grants (DoD funded)</a:t>
            </a:r>
          </a:p>
          <a:p>
            <a:pPr marL="171450" indent="-171450">
              <a:buClr>
                <a:schemeClr val="tx1"/>
              </a:buClr>
              <a:buFont typeface="Arial" panose="020B0604020202020204" pitchFamily="34" charset="0"/>
              <a:buChar char="•"/>
            </a:pPr>
            <a:r>
              <a:rPr lang="en-US" sz="1600" dirty="0"/>
              <a:t>NALRC | Native American Language Resource Center</a:t>
            </a:r>
          </a:p>
          <a:p>
            <a:pPr marL="171450" indent="-171450">
              <a:buClr>
                <a:schemeClr val="tx1"/>
              </a:buClr>
              <a:buFont typeface="Arial" panose="020B0604020202020204" pitchFamily="34" charset="0"/>
              <a:buChar char="•"/>
            </a:pPr>
            <a:r>
              <a:rPr lang="en-US" sz="1600" dirty="0"/>
              <a:t>Title III funding for Dual Language and Immersion</a:t>
            </a:r>
          </a:p>
          <a:p>
            <a:pPr marL="171450" indent="-171450">
              <a:buClr>
                <a:schemeClr val="tx1"/>
              </a:buClr>
              <a:buFont typeface="Arial" panose="020B0604020202020204" pitchFamily="34" charset="0"/>
              <a:buChar char="•"/>
            </a:pPr>
            <a:r>
              <a:rPr lang="en-US" sz="1600" dirty="0"/>
              <a:t>Title VI HEA/Fulbright-Hays support for Language Resource Centers and overseas educational programs  </a:t>
            </a:r>
          </a:p>
          <a:p>
            <a:endParaRPr sz="1400" dirty="0"/>
          </a:p>
          <a:p>
            <a:pPr marL="403433" indent="-302575">
              <a:buClr>
                <a:schemeClr val="dk2"/>
              </a:buClr>
              <a:buSzPts val="1800"/>
              <a:buChar char="●"/>
            </a:pPr>
            <a:endParaRPr sz="1400" dirty="0"/>
          </a:p>
        </p:txBody>
      </p:sp>
      <p:sp>
        <p:nvSpPr>
          <p:cNvPr id="9" name="Google Shape;58;p13">
            <a:extLst>
              <a:ext uri="{FF2B5EF4-FFF2-40B4-BE49-F238E27FC236}">
                <a16:creationId xmlns:a16="http://schemas.microsoft.com/office/drawing/2014/main" id="{88D05417-2C10-4B2D-D5E6-145A11CF768B}"/>
              </a:ext>
            </a:extLst>
          </p:cNvPr>
          <p:cNvSpPr txBox="1"/>
          <p:nvPr/>
        </p:nvSpPr>
        <p:spPr>
          <a:xfrm>
            <a:off x="5740059" y="5398331"/>
            <a:ext cx="6345924" cy="783534"/>
          </a:xfrm>
          <a:prstGeom prst="rect">
            <a:avLst/>
          </a:prstGeom>
          <a:noFill/>
          <a:ln w="9525" cap="flat" cmpd="sng">
            <a:noFill/>
            <a:prstDash val="dot"/>
            <a:round/>
            <a:headEnd type="none" w="sm" len="sm"/>
            <a:tailEnd type="none" w="sm" len="sm"/>
          </a:ln>
        </p:spPr>
        <p:txBody>
          <a:bodyPr spcFirstLastPara="1" wrap="square" lIns="80669" tIns="80669" rIns="80669" bIns="80669" anchor="t" anchorCtr="0">
            <a:noAutofit/>
          </a:bodyPr>
          <a:lstStyle/>
          <a:p>
            <a:r>
              <a:rPr lang="en-US" sz="1600" b="1" dirty="0"/>
              <a:t>Join</a:t>
            </a:r>
            <a:r>
              <a:rPr lang="en-US" sz="1600" dirty="0"/>
              <a:t> </a:t>
            </a:r>
            <a:r>
              <a:rPr lang="en-US" sz="1600" b="1" dirty="0"/>
              <a:t>the America’s Languages Caucus</a:t>
            </a:r>
          </a:p>
          <a:p>
            <a:pPr marL="149887" lvl="1" indent="-149887"/>
            <a:r>
              <a:rPr lang="en-US" sz="1600" dirty="0"/>
              <a:t>    Along with: Rep. Jen Kiggans (R-VA), Rep. Jimmy Panetta (D-CA), Sen. Shelley Moore Capito (R-WV), Sen. Brian Schatz (D-HI) </a:t>
            </a:r>
          </a:p>
          <a:p>
            <a:endParaRPr sz="1400" dirty="0"/>
          </a:p>
          <a:p>
            <a:pPr marL="403433" indent="-302575">
              <a:buClr>
                <a:schemeClr val="dk2"/>
              </a:buClr>
              <a:buSzPts val="1800"/>
              <a:buChar char="●"/>
            </a:pPr>
            <a:endParaRPr sz="1400" dirty="0"/>
          </a:p>
        </p:txBody>
      </p:sp>
    </p:spTree>
    <p:extLst>
      <p:ext uri="{BB962C8B-B14F-4D97-AF65-F5344CB8AC3E}">
        <p14:creationId xmlns:p14="http://schemas.microsoft.com/office/powerpoint/2010/main" val="960291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512054" y="1712446"/>
            <a:ext cx="11500192" cy="4516800"/>
          </a:xfrm>
          <a:prstGeom prst="rect">
            <a:avLst/>
          </a:prstGeom>
          <a:solidFill>
            <a:srgbClr val="97BCC7"/>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algn="ctr" defTabSz="609630">
              <a:buClr>
                <a:srgbClr val="000000"/>
              </a:buClr>
              <a:buSzPts val="1400"/>
            </a:pPr>
            <a:endParaRPr sz="933" kern="0">
              <a:solidFill>
                <a:srgbClr val="000000"/>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ECABB435-D828-E1E0-A69D-80C04465D689}"/>
              </a:ext>
            </a:extLst>
          </p:cNvPr>
          <p:cNvSpPr/>
          <p:nvPr/>
        </p:nvSpPr>
        <p:spPr>
          <a:xfrm>
            <a:off x="5911370" y="4380056"/>
            <a:ext cx="5708613" cy="1568867"/>
          </a:xfrm>
          <a:prstGeom prst="rect">
            <a:avLst/>
          </a:prstGeom>
          <a:solidFill>
            <a:srgbClr val="053D57">
              <a:alpha val="38000"/>
            </a:srgbClr>
          </a:solidFill>
          <a:ln>
            <a:noFill/>
          </a:ln>
        </p:spPr>
        <p:style>
          <a:lnRef idx="0">
            <a:scrgbClr r="0" g="0" b="0"/>
          </a:lnRef>
          <a:fillRef idx="0">
            <a:scrgbClr r="0" g="0" b="0"/>
          </a:fillRef>
          <a:effectRef idx="0">
            <a:scrgbClr r="0" g="0" b="0"/>
          </a:effectRef>
          <a:fontRef idx="minor">
            <a:schemeClr val="lt1"/>
          </a:fontRef>
        </p:style>
        <p:txBody>
          <a:bodyPr lIns="121920" rtlCol="0" anchor="ctr"/>
          <a:lstStyle/>
          <a:p>
            <a:pPr defTabSz="609630">
              <a:buClr>
                <a:srgbClr val="000000"/>
              </a:buClr>
            </a:pPr>
            <a:endParaRPr lang="en-US" sz="1333" kern="0" dirty="0">
              <a:solidFill>
                <a:srgbClr val="FFFFFF"/>
              </a:solidFill>
              <a:latin typeface="Arial"/>
              <a:sym typeface="Arial"/>
            </a:endParaRPr>
          </a:p>
        </p:txBody>
      </p:sp>
      <p:sp>
        <p:nvSpPr>
          <p:cNvPr id="8" name="Rectangle 7">
            <a:extLst>
              <a:ext uri="{FF2B5EF4-FFF2-40B4-BE49-F238E27FC236}">
                <a16:creationId xmlns:a16="http://schemas.microsoft.com/office/drawing/2014/main" id="{4892946B-5018-80B4-4353-027E3B8269B6}"/>
              </a:ext>
            </a:extLst>
          </p:cNvPr>
          <p:cNvSpPr/>
          <p:nvPr/>
        </p:nvSpPr>
        <p:spPr>
          <a:xfrm>
            <a:off x="6199322" y="2159381"/>
            <a:ext cx="5484625" cy="1240608"/>
          </a:xfrm>
          <a:prstGeom prst="rect">
            <a:avLst/>
          </a:prstGeom>
          <a:solidFill>
            <a:srgbClr val="053D57">
              <a:alpha val="38000"/>
            </a:srgbClr>
          </a:solidFill>
          <a:ln>
            <a:noFill/>
          </a:ln>
        </p:spPr>
        <p:style>
          <a:lnRef idx="0">
            <a:scrgbClr r="0" g="0" b="0"/>
          </a:lnRef>
          <a:fillRef idx="0">
            <a:scrgbClr r="0" g="0" b="0"/>
          </a:fillRef>
          <a:effectRef idx="0">
            <a:scrgbClr r="0" g="0" b="0"/>
          </a:effectRef>
          <a:fontRef idx="minor">
            <a:schemeClr val="lt1"/>
          </a:fontRef>
        </p:style>
        <p:txBody>
          <a:bodyPr lIns="121920" rtlCol="0" anchor="ctr"/>
          <a:lstStyle/>
          <a:p>
            <a:pPr defTabSz="609630">
              <a:buClr>
                <a:srgbClr val="000000"/>
              </a:buClr>
            </a:pPr>
            <a:endParaRPr lang="en-US" sz="1333" kern="0" dirty="0">
              <a:solidFill>
                <a:srgbClr val="FFFFFF"/>
              </a:solidFill>
              <a:latin typeface="Arial"/>
              <a:sym typeface="Arial"/>
            </a:endParaRPr>
          </a:p>
        </p:txBody>
      </p:sp>
      <p:sp>
        <p:nvSpPr>
          <p:cNvPr id="85" name="Google Shape;85;p1"/>
          <p:cNvSpPr txBox="1"/>
          <p:nvPr/>
        </p:nvSpPr>
        <p:spPr>
          <a:xfrm>
            <a:off x="3381367" y="367900"/>
            <a:ext cx="7191400" cy="507896"/>
          </a:xfrm>
          <a:prstGeom prst="rect">
            <a:avLst/>
          </a:prstGeom>
          <a:noFill/>
          <a:ln>
            <a:noFill/>
          </a:ln>
        </p:spPr>
        <p:txBody>
          <a:bodyPr spcFirstLastPara="1" wrap="square" lIns="0" tIns="0" rIns="0" bIns="0" anchor="t" anchorCtr="0">
            <a:spAutoFit/>
          </a:bodyPr>
          <a:lstStyle/>
          <a:p>
            <a:pPr defTabSz="609630">
              <a:lnSpc>
                <a:spcPct val="90000"/>
              </a:lnSpc>
              <a:buClr>
                <a:srgbClr val="000000"/>
              </a:buClr>
              <a:buSzPts val="5500"/>
            </a:pPr>
            <a:r>
              <a:rPr lang="en-US" sz="3667" b="1" kern="0" dirty="0">
                <a:solidFill>
                  <a:srgbClr val="F8FBFD"/>
                </a:solidFill>
                <a:latin typeface="Oswald"/>
                <a:ea typeface="Oswald"/>
                <a:cs typeface="Oswald"/>
                <a:sym typeface="Oswald"/>
              </a:rPr>
              <a:t>STATE REPORTS: </a:t>
            </a:r>
            <a:r>
              <a:rPr lang="en-US" sz="3667" i="1" kern="0" dirty="0">
                <a:solidFill>
                  <a:srgbClr val="F8FBFD"/>
                </a:solidFill>
                <a:latin typeface="Oswald"/>
                <a:ea typeface="Oswald"/>
                <a:cs typeface="Oswald"/>
                <a:sym typeface="Oswald"/>
              </a:rPr>
              <a:t>SHARE YOUR SUCCESS</a:t>
            </a:r>
            <a:endParaRPr sz="3667" i="1" kern="0" dirty="0">
              <a:solidFill>
                <a:srgbClr val="F8FBFD"/>
              </a:solidFill>
              <a:latin typeface="Oswald"/>
              <a:ea typeface="Oswald"/>
              <a:cs typeface="Oswald"/>
              <a:sym typeface="Oswald"/>
            </a:endParaRPr>
          </a:p>
        </p:txBody>
      </p:sp>
      <p:pic>
        <p:nvPicPr>
          <p:cNvPr id="86" name="Google Shape;86;p1"/>
          <p:cNvPicPr preferRelativeResize="0"/>
          <p:nvPr/>
        </p:nvPicPr>
        <p:blipFill rotWithShape="1">
          <a:blip r:embed="rId3">
            <a:alphaModFix/>
          </a:blip>
          <a:srcRect b="21648"/>
          <a:stretch/>
        </p:blipFill>
        <p:spPr>
          <a:xfrm>
            <a:off x="892894" y="457853"/>
            <a:ext cx="1940676" cy="1156679"/>
          </a:xfrm>
          <a:prstGeom prst="rect">
            <a:avLst/>
          </a:prstGeom>
          <a:noFill/>
          <a:ln>
            <a:noFill/>
          </a:ln>
        </p:spPr>
      </p:pic>
      <p:sp>
        <p:nvSpPr>
          <p:cNvPr id="90" name="Google Shape;90;p1"/>
          <p:cNvSpPr txBox="1"/>
          <p:nvPr/>
        </p:nvSpPr>
        <p:spPr>
          <a:xfrm>
            <a:off x="3381367" y="1037817"/>
            <a:ext cx="7191400" cy="664797"/>
          </a:xfrm>
          <a:prstGeom prst="rect">
            <a:avLst/>
          </a:prstGeom>
          <a:noFill/>
          <a:ln>
            <a:noFill/>
          </a:ln>
        </p:spPr>
        <p:txBody>
          <a:bodyPr spcFirstLastPara="1" wrap="square" lIns="0" tIns="0" rIns="0" bIns="0" anchor="t" anchorCtr="0">
            <a:spAutoFit/>
          </a:bodyPr>
          <a:lstStyle/>
          <a:p>
            <a:pPr defTabSz="609630">
              <a:lnSpc>
                <a:spcPct val="90000"/>
              </a:lnSpc>
              <a:buClr>
                <a:srgbClr val="000000"/>
              </a:buClr>
              <a:buSzPts val="5500"/>
            </a:pPr>
            <a:r>
              <a:rPr lang="en-US" sz="4800" b="1" kern="0" dirty="0">
                <a:solidFill>
                  <a:srgbClr val="F8FBFD"/>
                </a:solidFill>
                <a:latin typeface="Oswald"/>
                <a:ea typeface="Oswald"/>
                <a:cs typeface="Oswald"/>
                <a:sym typeface="Oswald"/>
              </a:rPr>
              <a:t>Michigan</a:t>
            </a:r>
            <a:endParaRPr sz="4800" i="1" kern="0" dirty="0">
              <a:solidFill>
                <a:srgbClr val="F8FBFD"/>
              </a:solidFill>
              <a:latin typeface="Oswald"/>
              <a:ea typeface="Oswald"/>
              <a:cs typeface="Oswald"/>
              <a:sym typeface="Oswald"/>
            </a:endParaRPr>
          </a:p>
        </p:txBody>
      </p:sp>
      <p:pic>
        <p:nvPicPr>
          <p:cNvPr id="5" name="Picture 4" descr="A group of people posing for a photo&#10;&#10;AI-generated content may be incorrect.">
            <a:extLst>
              <a:ext uri="{FF2B5EF4-FFF2-40B4-BE49-F238E27FC236}">
                <a16:creationId xmlns:a16="http://schemas.microsoft.com/office/drawing/2014/main" id="{E761E414-08AD-CA33-CC3A-4E91B58470BC}"/>
              </a:ext>
            </a:extLst>
          </p:cNvPr>
          <p:cNvPicPr>
            <a:picLocks noChangeAspect="1"/>
          </p:cNvPicPr>
          <p:nvPr/>
        </p:nvPicPr>
        <p:blipFill>
          <a:blip r:embed="rId4"/>
          <a:srcRect t="15542" r="1046"/>
          <a:stretch/>
        </p:blipFill>
        <p:spPr>
          <a:xfrm>
            <a:off x="6132183" y="2021219"/>
            <a:ext cx="2369962" cy="1516932"/>
          </a:xfrm>
          <a:prstGeom prst="rect">
            <a:avLst/>
          </a:prstGeom>
          <a:solidFill>
            <a:srgbClr val="FFFFFF">
              <a:shade val="85000"/>
            </a:srgbClr>
          </a:solidFill>
          <a:ln w="190500" cap="rnd">
            <a:solidFill>
              <a:srgbClr val="FFFFFF"/>
            </a:solidFill>
          </a:ln>
          <a:effectLst>
            <a:outerShdw blurRad="50800" dist="38100" dir="8100000" algn="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group of people standing in an office&#10;&#10;AI-generated content may be incorrect.">
            <a:extLst>
              <a:ext uri="{FF2B5EF4-FFF2-40B4-BE49-F238E27FC236}">
                <a16:creationId xmlns:a16="http://schemas.microsoft.com/office/drawing/2014/main" id="{3D9C57BF-EE41-EE13-DCA6-FDC00440BB5C}"/>
              </a:ext>
            </a:extLst>
          </p:cNvPr>
          <p:cNvPicPr>
            <a:picLocks noChangeAspect="1"/>
          </p:cNvPicPr>
          <p:nvPr/>
        </p:nvPicPr>
        <p:blipFill>
          <a:blip r:embed="rId5"/>
          <a:srcRect t="11868" b="31470"/>
          <a:stretch/>
        </p:blipFill>
        <p:spPr>
          <a:xfrm>
            <a:off x="8225198" y="3798906"/>
            <a:ext cx="3394785" cy="2150017"/>
          </a:xfrm>
          <a:prstGeom prst="rect">
            <a:avLst/>
          </a:prstGeom>
          <a:solidFill>
            <a:srgbClr val="FFFFFF">
              <a:shade val="85000"/>
            </a:srgbClr>
          </a:solidFill>
          <a:ln w="190500" cap="rnd">
            <a:solidFill>
              <a:srgbClr val="FFFFFF"/>
            </a:solidFill>
          </a:ln>
          <a:effectLst>
            <a:outerShdw blurRad="50800" dist="38100" dir="8100000" algn="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CD4CD5BD-B02C-EC3B-EEC8-93B983783C8B}"/>
              </a:ext>
            </a:extLst>
          </p:cNvPr>
          <p:cNvSpPr/>
          <p:nvPr/>
        </p:nvSpPr>
        <p:spPr>
          <a:xfrm>
            <a:off x="8588293" y="2188392"/>
            <a:ext cx="2999751" cy="1240608"/>
          </a:xfrm>
          <a:prstGeom prst="rect">
            <a:avLst/>
          </a:prstGeom>
          <a:noFill/>
          <a:ln>
            <a:noFill/>
          </a:ln>
        </p:spPr>
        <p:style>
          <a:lnRef idx="0">
            <a:scrgbClr r="0" g="0" b="0"/>
          </a:lnRef>
          <a:fillRef idx="0">
            <a:scrgbClr r="0" g="0" b="0"/>
          </a:fillRef>
          <a:effectRef idx="0">
            <a:scrgbClr r="0" g="0" b="0"/>
          </a:effectRef>
          <a:fontRef idx="minor">
            <a:schemeClr val="lt1"/>
          </a:fontRef>
        </p:style>
        <p:txBody>
          <a:bodyPr lIns="121920" rtlCol="0" anchor="ctr"/>
          <a:lstStyle/>
          <a:p>
            <a:pPr defTabSz="609630">
              <a:buClr>
                <a:srgbClr val="000000"/>
              </a:buClr>
            </a:pPr>
            <a:r>
              <a:rPr lang="en-US" sz="1600" b="1" kern="0" dirty="0">
                <a:solidFill>
                  <a:srgbClr val="FFFFFF"/>
                </a:solidFill>
                <a:latin typeface="Arial"/>
                <a:sym typeface="Arial"/>
              </a:rPr>
              <a:t>Our 2025 Team</a:t>
            </a:r>
          </a:p>
          <a:p>
            <a:pPr marL="304815" indent="-304815" defTabSz="609630">
              <a:buClr>
                <a:srgbClr val="000000"/>
              </a:buClr>
            </a:pPr>
            <a:r>
              <a:rPr lang="en-US" sz="1333" kern="0" dirty="0">
                <a:solidFill>
                  <a:srgbClr val="FFFFFF"/>
                </a:solidFill>
                <a:latin typeface="Arial"/>
                <a:sym typeface="Arial"/>
              </a:rPr>
              <a:t>Tony Grubbs | MSU</a:t>
            </a:r>
          </a:p>
          <a:p>
            <a:pPr marL="304815" indent="-304815" defTabSz="609630">
              <a:buClr>
                <a:srgbClr val="000000"/>
              </a:buClr>
            </a:pPr>
            <a:r>
              <a:rPr lang="en-US" sz="1333" kern="0" dirty="0">
                <a:solidFill>
                  <a:srgbClr val="FFFFFF"/>
                </a:solidFill>
                <a:latin typeface="Arial"/>
                <a:sym typeface="Arial"/>
              </a:rPr>
              <a:t>Daryl Biallas | Central States</a:t>
            </a:r>
          </a:p>
          <a:p>
            <a:pPr marL="304815" indent="-304815" defTabSz="609630">
              <a:buClr>
                <a:srgbClr val="000000"/>
              </a:buClr>
            </a:pPr>
            <a:r>
              <a:rPr lang="en-US" sz="1333" kern="0" dirty="0">
                <a:solidFill>
                  <a:srgbClr val="FFFFFF"/>
                </a:solidFill>
                <a:latin typeface="Arial"/>
                <a:sym typeface="Arial"/>
              </a:rPr>
              <a:t>Amanda Lanier | MSU &amp; NLRC</a:t>
            </a:r>
          </a:p>
          <a:p>
            <a:pPr marL="304815" indent="-304815" defTabSz="609630">
              <a:buClr>
                <a:srgbClr val="000000"/>
              </a:buClr>
            </a:pPr>
            <a:r>
              <a:rPr lang="en-US" sz="1333" kern="0" dirty="0">
                <a:solidFill>
                  <a:srgbClr val="FFFFFF"/>
                </a:solidFill>
                <a:latin typeface="Arial"/>
                <a:sym typeface="Arial"/>
              </a:rPr>
              <a:t>Seth Killian | </a:t>
            </a:r>
            <a:r>
              <a:rPr lang="en-US" sz="1333" kern="0" dirty="0" err="1">
                <a:solidFill>
                  <a:srgbClr val="FFFFFF"/>
                </a:solidFill>
                <a:latin typeface="Arial"/>
                <a:sym typeface="Arial"/>
              </a:rPr>
              <a:t>Lingco</a:t>
            </a:r>
            <a:r>
              <a:rPr lang="en-US" sz="1333" kern="0" dirty="0">
                <a:solidFill>
                  <a:srgbClr val="FFFFFF"/>
                </a:solidFill>
                <a:latin typeface="Arial"/>
                <a:sym typeface="Arial"/>
              </a:rPr>
              <a:t> Language Labs</a:t>
            </a:r>
          </a:p>
        </p:txBody>
      </p:sp>
      <p:sp>
        <p:nvSpPr>
          <p:cNvPr id="7" name="Rectangle 6">
            <a:extLst>
              <a:ext uri="{FF2B5EF4-FFF2-40B4-BE49-F238E27FC236}">
                <a16:creationId xmlns:a16="http://schemas.microsoft.com/office/drawing/2014/main" id="{EFFCEBC5-45B3-7030-522C-D7D1C316959C}"/>
              </a:ext>
            </a:extLst>
          </p:cNvPr>
          <p:cNvSpPr/>
          <p:nvPr/>
        </p:nvSpPr>
        <p:spPr>
          <a:xfrm>
            <a:off x="5851407" y="4454826"/>
            <a:ext cx="2047133" cy="1464114"/>
          </a:xfrm>
          <a:prstGeom prst="rect">
            <a:avLst/>
          </a:prstGeom>
          <a:noFill/>
          <a:ln>
            <a:noFill/>
          </a:ln>
        </p:spPr>
        <p:style>
          <a:lnRef idx="0">
            <a:scrgbClr r="0" g="0" b="0"/>
          </a:lnRef>
          <a:fillRef idx="0">
            <a:scrgbClr r="0" g="0" b="0"/>
          </a:fillRef>
          <a:effectRef idx="0">
            <a:scrgbClr r="0" g="0" b="0"/>
          </a:effectRef>
          <a:fontRef idx="minor">
            <a:schemeClr val="lt1"/>
          </a:fontRef>
        </p:style>
        <p:txBody>
          <a:bodyPr rIns="182880" rtlCol="0" anchor="ctr"/>
          <a:lstStyle/>
          <a:p>
            <a:pPr algn="r" defTabSz="609630">
              <a:buClr>
                <a:srgbClr val="000000"/>
              </a:buClr>
            </a:pPr>
            <a:r>
              <a:rPr lang="en-US" sz="1600" b="1" kern="0" dirty="0">
                <a:solidFill>
                  <a:srgbClr val="FFFFFF"/>
                </a:solidFill>
                <a:latin typeface="Arial"/>
                <a:sym typeface="Arial"/>
              </a:rPr>
              <a:t>Photo Op with </a:t>
            </a:r>
          </a:p>
          <a:p>
            <a:pPr algn="r" defTabSz="609630">
              <a:buClr>
                <a:srgbClr val="000000"/>
              </a:buClr>
            </a:pPr>
            <a:r>
              <a:rPr lang="en-US" sz="2133" b="1" kern="0" dirty="0">
                <a:solidFill>
                  <a:srgbClr val="FFFFFF"/>
                </a:solidFill>
                <a:latin typeface="Arial"/>
                <a:sym typeface="Arial"/>
              </a:rPr>
              <a:t>Senator </a:t>
            </a:r>
            <a:br>
              <a:rPr lang="en-US" sz="2133" b="1" kern="0" dirty="0">
                <a:solidFill>
                  <a:srgbClr val="FFFFFF"/>
                </a:solidFill>
                <a:latin typeface="Arial"/>
                <a:sym typeface="Arial"/>
              </a:rPr>
            </a:br>
            <a:r>
              <a:rPr lang="en-US" sz="2133" b="1" kern="0" dirty="0">
                <a:solidFill>
                  <a:srgbClr val="FFFFFF"/>
                </a:solidFill>
                <a:latin typeface="Arial"/>
                <a:sym typeface="Arial"/>
              </a:rPr>
              <a:t>Gary Peters </a:t>
            </a:r>
            <a:br>
              <a:rPr lang="en-US" sz="2133" b="1" kern="0" dirty="0">
                <a:solidFill>
                  <a:srgbClr val="FFFFFF"/>
                </a:solidFill>
                <a:latin typeface="Arial"/>
                <a:sym typeface="Arial"/>
              </a:rPr>
            </a:br>
            <a:r>
              <a:rPr lang="en-US" sz="2133" b="1" kern="0" dirty="0">
                <a:solidFill>
                  <a:srgbClr val="FFFFFF"/>
                </a:solidFill>
                <a:latin typeface="Arial"/>
                <a:sym typeface="Arial"/>
              </a:rPr>
              <a:t>(D-MI)</a:t>
            </a:r>
          </a:p>
        </p:txBody>
      </p:sp>
      <p:sp>
        <p:nvSpPr>
          <p:cNvPr id="11" name="TextBox 10">
            <a:extLst>
              <a:ext uri="{FF2B5EF4-FFF2-40B4-BE49-F238E27FC236}">
                <a16:creationId xmlns:a16="http://schemas.microsoft.com/office/drawing/2014/main" id="{314A40B0-4C91-A40B-2299-D58023BBB395}"/>
              </a:ext>
            </a:extLst>
          </p:cNvPr>
          <p:cNvSpPr txBox="1"/>
          <p:nvPr/>
        </p:nvSpPr>
        <p:spPr>
          <a:xfrm>
            <a:off x="10262451" y="2231364"/>
            <a:ext cx="1488635" cy="502573"/>
          </a:xfrm>
          <a:prstGeom prst="rect">
            <a:avLst/>
          </a:prstGeom>
          <a:noFill/>
        </p:spPr>
        <p:txBody>
          <a:bodyPr wrap="square" rtlCol="0">
            <a:spAutoFit/>
          </a:bodyPr>
          <a:lstStyle/>
          <a:p>
            <a:pPr defTabSz="609630">
              <a:buClr>
                <a:srgbClr val="000000"/>
              </a:buClr>
            </a:pPr>
            <a:r>
              <a:rPr lang="en-US" sz="1333" kern="0" dirty="0">
                <a:solidFill>
                  <a:srgbClr val="FFFFFF"/>
                </a:solidFill>
                <a:latin typeface="Arial"/>
                <a:cs typeface="Arial"/>
                <a:sym typeface="Arial"/>
              </a:rPr>
              <a:t>+ Julie Foss </a:t>
            </a:r>
            <a:br>
              <a:rPr lang="en-US" sz="1333" kern="0" dirty="0">
                <a:solidFill>
                  <a:srgbClr val="FFFFFF"/>
                </a:solidFill>
                <a:latin typeface="Arial"/>
                <a:cs typeface="Arial"/>
                <a:sym typeface="Arial"/>
              </a:rPr>
            </a:br>
            <a:r>
              <a:rPr lang="en-US" sz="1333" kern="0" dirty="0">
                <a:solidFill>
                  <a:srgbClr val="FFFFFF"/>
                </a:solidFill>
                <a:latin typeface="Arial"/>
                <a:cs typeface="Arial"/>
                <a:sym typeface="Arial"/>
              </a:rPr>
              <a:t>   </a:t>
            </a:r>
            <a:r>
              <a:rPr lang="en-US" sz="1200" kern="0" dirty="0">
                <a:solidFill>
                  <a:srgbClr val="FFFFFF"/>
                </a:solidFill>
                <a:latin typeface="Arial"/>
                <a:cs typeface="Arial"/>
                <a:sym typeface="Arial"/>
              </a:rPr>
              <a:t>SVSU &amp; MIWLA</a:t>
            </a:r>
            <a:endParaRPr lang="en-US" sz="1333" kern="0" dirty="0">
              <a:solidFill>
                <a:srgbClr val="FFFFFF"/>
              </a:solidFill>
              <a:latin typeface="Arial"/>
              <a:cs typeface="Arial"/>
              <a:sym typeface="Arial"/>
            </a:endParaRPr>
          </a:p>
        </p:txBody>
      </p:sp>
      <p:sp>
        <p:nvSpPr>
          <p:cNvPr id="13" name="TextBox 12">
            <a:extLst>
              <a:ext uri="{FF2B5EF4-FFF2-40B4-BE49-F238E27FC236}">
                <a16:creationId xmlns:a16="http://schemas.microsoft.com/office/drawing/2014/main" id="{550B5651-443F-BEE0-D45F-22E2DC3ADA01}"/>
              </a:ext>
            </a:extLst>
          </p:cNvPr>
          <p:cNvSpPr txBox="1"/>
          <p:nvPr/>
        </p:nvSpPr>
        <p:spPr>
          <a:xfrm>
            <a:off x="762253" y="1797611"/>
            <a:ext cx="5149117" cy="4421660"/>
          </a:xfrm>
          <a:prstGeom prst="rect">
            <a:avLst/>
          </a:prstGeom>
          <a:noFill/>
        </p:spPr>
        <p:txBody>
          <a:bodyPr wrap="square" rtlCol="0">
            <a:spAutoFit/>
          </a:bodyPr>
          <a:lstStyle/>
          <a:p>
            <a:pPr defTabSz="609630">
              <a:buClr>
                <a:srgbClr val="000000"/>
              </a:buClr>
            </a:pPr>
            <a:r>
              <a:rPr lang="en-US" sz="1600" b="1" kern="0" dirty="0">
                <a:solidFill>
                  <a:srgbClr val="000000"/>
                </a:solidFill>
                <a:latin typeface="Arial"/>
                <a:cs typeface="Arial"/>
                <a:sym typeface="Arial"/>
              </a:rPr>
              <a:t>Messages that Resonated </a:t>
            </a:r>
          </a:p>
          <a:p>
            <a:pPr marL="190510" lvl="1"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Education sector is only part of our story – this is relevant to staffers who cover workforce development, business investment, defense, etc.</a:t>
            </a:r>
          </a:p>
          <a:p>
            <a:pPr marL="190510" lvl="1"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Seal of Biliteracy offers a valuable way to credential language proficiency – funding for assessments is essential</a:t>
            </a:r>
          </a:p>
          <a:p>
            <a:pPr marL="190510" lvl="1"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HEA – Title VI funds make a big difference in enrollments and participation in higher ed language programs</a:t>
            </a:r>
          </a:p>
          <a:p>
            <a:pPr marL="190510" lvl="1"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Top international trade partners for MI are Canada, Mexico, Brazil, China, etc. – we have bilingual speakers of those languages in MI, but not many programs for early start or immersion</a:t>
            </a:r>
          </a:p>
          <a:p>
            <a:pPr marL="190510" lvl="1"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Employers value bilingual skills and communication skills – especially but not only in strategic languages</a:t>
            </a:r>
          </a:p>
          <a:p>
            <a:pPr marL="190510" lvl="1" indent="-190510" defTabSz="609630">
              <a:buClr>
                <a:srgbClr val="000000"/>
              </a:buClr>
              <a:buFont typeface="Arial" panose="020B0604020202020204" pitchFamily="34" charset="0"/>
              <a:buChar char="•"/>
            </a:pPr>
            <a:r>
              <a:rPr lang="en-US" sz="1200" b="1" kern="0" dirty="0">
                <a:solidFill>
                  <a:srgbClr val="000000"/>
                </a:solidFill>
                <a:latin typeface="Arial"/>
                <a:cs typeface="Arial"/>
                <a:sym typeface="Arial"/>
              </a:rPr>
              <a:t>We already have bipartisan support </a:t>
            </a:r>
            <a:r>
              <a:rPr lang="en-US" sz="1200" kern="0" dirty="0">
                <a:solidFill>
                  <a:srgbClr val="000000"/>
                </a:solidFill>
                <a:latin typeface="Arial"/>
                <a:cs typeface="Arial"/>
                <a:sym typeface="Arial"/>
              </a:rPr>
              <a:t>- Rep. Jen Kiggans as </a:t>
            </a:r>
            <a:br>
              <a:rPr lang="en-US" sz="1200" kern="0" dirty="0">
                <a:solidFill>
                  <a:srgbClr val="000000"/>
                </a:solidFill>
                <a:latin typeface="Arial"/>
                <a:cs typeface="Arial"/>
                <a:sym typeface="Arial"/>
              </a:rPr>
            </a:br>
            <a:r>
              <a:rPr lang="en-US" sz="1200" kern="0" dirty="0">
                <a:solidFill>
                  <a:srgbClr val="000000"/>
                </a:solidFill>
                <a:latin typeface="Arial"/>
                <a:cs typeface="Arial"/>
                <a:sym typeface="Arial"/>
              </a:rPr>
              <a:t>co-sponsor got attention in every office!</a:t>
            </a:r>
          </a:p>
          <a:p>
            <a:pPr defTabSz="609630">
              <a:buClr>
                <a:srgbClr val="000000"/>
              </a:buClr>
            </a:pPr>
            <a:r>
              <a:rPr lang="en-US" sz="933" kern="0" dirty="0">
                <a:solidFill>
                  <a:srgbClr val="000000"/>
                </a:solidFill>
                <a:latin typeface="Arial"/>
                <a:cs typeface="Arial"/>
                <a:sym typeface="Arial"/>
              </a:rPr>
              <a:t> </a:t>
            </a:r>
          </a:p>
          <a:p>
            <a:pPr defTabSz="609630">
              <a:buClr>
                <a:srgbClr val="000000"/>
              </a:buClr>
            </a:pPr>
            <a:r>
              <a:rPr lang="en-US" sz="1600" b="1" kern="0" dirty="0">
                <a:solidFill>
                  <a:srgbClr val="000000"/>
                </a:solidFill>
                <a:latin typeface="Arial"/>
                <a:cs typeface="Arial"/>
                <a:sym typeface="Arial"/>
              </a:rPr>
              <a:t>Good Questions and Requests from Staffers</a:t>
            </a:r>
          </a:p>
          <a:p>
            <a:pPr marL="190510"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Who are the co-sponsors? Who else is involved?</a:t>
            </a:r>
          </a:p>
          <a:p>
            <a:pPr marL="190510"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Is this new legislation, reintroduction, or an appropriation request?</a:t>
            </a:r>
          </a:p>
          <a:p>
            <a:pPr marL="190510"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Can I have more data on Seal of Biliteracy? Is it rewarding students </a:t>
            </a:r>
            <a:br>
              <a:rPr lang="en-US" sz="1200" kern="0" dirty="0">
                <a:solidFill>
                  <a:srgbClr val="000000"/>
                </a:solidFill>
                <a:latin typeface="Arial"/>
                <a:cs typeface="Arial"/>
                <a:sym typeface="Arial"/>
              </a:rPr>
            </a:br>
            <a:r>
              <a:rPr lang="en-US" sz="1200" kern="0" dirty="0">
                <a:solidFill>
                  <a:srgbClr val="000000"/>
                </a:solidFill>
                <a:latin typeface="Arial"/>
                <a:cs typeface="Arial"/>
                <a:sym typeface="Arial"/>
              </a:rPr>
              <a:t>or teachers or both?</a:t>
            </a:r>
          </a:p>
          <a:p>
            <a:pPr marL="190510"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Which study abroad and K12 programs will be funded? Criteria?</a:t>
            </a:r>
          </a:p>
          <a:p>
            <a:pPr marL="190510" indent="-190510" defTabSz="609630">
              <a:buClr>
                <a:srgbClr val="000000"/>
              </a:buClr>
              <a:buFont typeface="Arial" panose="020B0604020202020204" pitchFamily="34" charset="0"/>
              <a:buChar char="•"/>
            </a:pPr>
            <a:r>
              <a:rPr lang="en-US" sz="1200" kern="0" dirty="0">
                <a:solidFill>
                  <a:srgbClr val="000000"/>
                </a:solidFill>
                <a:latin typeface="Arial"/>
                <a:cs typeface="Arial"/>
                <a:sym typeface="Arial"/>
              </a:rPr>
              <a:t>How is this relevant to the Member’s other priorities? (e.g., veterans, tribal colleges, education in general, workforce, etc. </a:t>
            </a:r>
          </a:p>
        </p:txBody>
      </p:sp>
      <p:sp>
        <p:nvSpPr>
          <p:cNvPr id="15" name="TextBox 14">
            <a:extLst>
              <a:ext uri="{FF2B5EF4-FFF2-40B4-BE49-F238E27FC236}">
                <a16:creationId xmlns:a16="http://schemas.microsoft.com/office/drawing/2014/main" id="{2E861A52-A82D-4004-9B67-6C17F4656129}"/>
              </a:ext>
            </a:extLst>
          </p:cNvPr>
          <p:cNvSpPr txBox="1"/>
          <p:nvPr/>
        </p:nvSpPr>
        <p:spPr>
          <a:xfrm>
            <a:off x="6488025" y="651322"/>
            <a:ext cx="4200535" cy="830997"/>
          </a:xfrm>
          <a:prstGeom prst="rect">
            <a:avLst/>
          </a:prstGeom>
          <a:solidFill>
            <a:schemeClr val="bg1">
              <a:alpha val="22000"/>
            </a:schemeClr>
          </a:solidFill>
        </p:spPr>
        <p:txBody>
          <a:bodyPr wrap="square" rtlCol="0">
            <a:spAutoFit/>
          </a:bodyPr>
          <a:lstStyle/>
          <a:p>
            <a:pPr algn="ctr" defTabSz="609630">
              <a:buClr>
                <a:srgbClr val="000000"/>
              </a:buClr>
            </a:pPr>
            <a:r>
              <a:rPr lang="en-US" sz="1600" kern="0" dirty="0">
                <a:latin typeface="Arial"/>
                <a:cs typeface="Arial"/>
                <a:sym typeface="Arial"/>
              </a:rPr>
              <a:t>“Keep reaching out to us,” from Republicans as well as Democrats, even without </a:t>
            </a:r>
            <a:br>
              <a:rPr lang="en-US" sz="1600" kern="0" dirty="0">
                <a:latin typeface="Arial"/>
                <a:cs typeface="Arial"/>
                <a:sym typeface="Arial"/>
              </a:rPr>
            </a:br>
            <a:r>
              <a:rPr lang="en-US" sz="1600" kern="0" dirty="0">
                <a:latin typeface="Arial"/>
                <a:cs typeface="Arial"/>
                <a:sym typeface="Arial"/>
              </a:rPr>
              <a:t>a specific promise, IS success.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0B8F-32EC-1661-E4E6-CAF38E1CE967}"/>
              </a:ext>
            </a:extLst>
          </p:cNvPr>
          <p:cNvSpPr>
            <a:spLocks noGrp="1"/>
          </p:cNvSpPr>
          <p:nvPr>
            <p:ph type="title"/>
          </p:nvPr>
        </p:nvSpPr>
        <p:spPr>
          <a:xfrm>
            <a:off x="627994" y="580257"/>
            <a:ext cx="6589458" cy="1144479"/>
          </a:xfrm>
        </p:spPr>
        <p:txBody>
          <a:bodyPr>
            <a:noAutofit/>
          </a:bodyPr>
          <a:lstStyle/>
          <a:p>
            <a:r>
              <a:rPr lang="en-US" sz="3600" dirty="0"/>
              <a:t>JNCL-NCLIS Language Advocacy Days – March 2025</a:t>
            </a:r>
          </a:p>
        </p:txBody>
      </p:sp>
      <p:sp>
        <p:nvSpPr>
          <p:cNvPr id="3" name="Subtitle 2">
            <a:extLst>
              <a:ext uri="{FF2B5EF4-FFF2-40B4-BE49-F238E27FC236}">
                <a16:creationId xmlns:a16="http://schemas.microsoft.com/office/drawing/2014/main" id="{BE21E94E-4660-B382-93B6-FB023F4EAF77}"/>
              </a:ext>
            </a:extLst>
          </p:cNvPr>
          <p:cNvSpPr>
            <a:spLocks noGrp="1"/>
          </p:cNvSpPr>
          <p:nvPr>
            <p:ph idx="1"/>
          </p:nvPr>
        </p:nvSpPr>
        <p:spPr>
          <a:xfrm>
            <a:off x="800100" y="1907458"/>
            <a:ext cx="5748184" cy="4269505"/>
          </a:xfrm>
        </p:spPr>
        <p:txBody>
          <a:bodyPr>
            <a:normAutofit/>
          </a:bodyPr>
          <a:lstStyle/>
          <a:p>
            <a:pPr marL="0" indent="0">
              <a:buNone/>
            </a:pPr>
            <a:r>
              <a:rPr lang="en-US" sz="2000" dirty="0"/>
              <a:t>Michigan one-pager for meetings with Congressional staff </a:t>
            </a:r>
          </a:p>
        </p:txBody>
      </p:sp>
      <p:pic>
        <p:nvPicPr>
          <p:cNvPr id="4" name="Picture 3">
            <a:extLst>
              <a:ext uri="{FF2B5EF4-FFF2-40B4-BE49-F238E27FC236}">
                <a16:creationId xmlns:a16="http://schemas.microsoft.com/office/drawing/2014/main" id="{25746D73-EFC3-ED9D-F82B-66AF5FDCCD7D}"/>
              </a:ext>
            </a:extLst>
          </p:cNvPr>
          <p:cNvPicPr>
            <a:picLocks noChangeAspect="1"/>
          </p:cNvPicPr>
          <p:nvPr/>
        </p:nvPicPr>
        <p:blipFill>
          <a:blip r:embed="rId2"/>
          <a:stretch>
            <a:fillRect/>
          </a:stretch>
        </p:blipFill>
        <p:spPr>
          <a:xfrm>
            <a:off x="7217452" y="580257"/>
            <a:ext cx="4138997" cy="5518662"/>
          </a:xfrm>
          <a:prstGeom prst="rect">
            <a:avLst/>
          </a:prstGeom>
        </p:spPr>
      </p:pic>
      <p:sp>
        <p:nvSpPr>
          <p:cNvPr id="5" name="TextBox 4">
            <a:extLst>
              <a:ext uri="{FF2B5EF4-FFF2-40B4-BE49-F238E27FC236}">
                <a16:creationId xmlns:a16="http://schemas.microsoft.com/office/drawing/2014/main" id="{22E0B6A9-8446-62B3-47E7-86D624299F34}"/>
              </a:ext>
            </a:extLst>
          </p:cNvPr>
          <p:cNvSpPr txBox="1"/>
          <p:nvPr/>
        </p:nvSpPr>
        <p:spPr>
          <a:xfrm>
            <a:off x="800100" y="2694333"/>
            <a:ext cx="4772025" cy="3323987"/>
          </a:xfrm>
          <a:prstGeom prst="rect">
            <a:avLst/>
          </a:prstGeom>
          <a:noFill/>
        </p:spPr>
        <p:txBody>
          <a:bodyPr wrap="square" rtlCol="0">
            <a:spAutoFit/>
          </a:bodyPr>
          <a:lstStyle/>
          <a:p>
            <a:r>
              <a:rPr lang="en-US" sz="1400" b="1" dirty="0"/>
              <a:t>Links on the one-pager: </a:t>
            </a:r>
          </a:p>
          <a:p>
            <a:endParaRPr lang="en-US" sz="1400" b="1" dirty="0"/>
          </a:p>
          <a:p>
            <a:r>
              <a:rPr lang="en-US" sz="1400" dirty="0"/>
              <a:t>Making Languages Our Business – Read the Report</a:t>
            </a:r>
          </a:p>
          <a:p>
            <a:r>
              <a:rPr lang="en-US" sz="1400" dirty="0">
                <a:hlinkClick r:id="rId3"/>
              </a:rPr>
              <a:t>http://www.languageconnectsfoundation.org</a:t>
            </a:r>
            <a:r>
              <a:rPr lang="en-US" sz="1400" dirty="0"/>
              <a:t> </a:t>
            </a:r>
          </a:p>
          <a:p>
            <a:endParaRPr lang="en-US" sz="1400" dirty="0"/>
          </a:p>
          <a:p>
            <a:r>
              <a:rPr lang="en-US" sz="1400" dirty="0"/>
              <a:t>Top Export Markets for Michigan</a:t>
            </a:r>
          </a:p>
          <a:p>
            <a:r>
              <a:rPr lang="en-US" sz="1400" dirty="0">
                <a:hlinkClick r:id="rId4"/>
              </a:rPr>
              <a:t>http://www.exportmi.org/target</a:t>
            </a:r>
            <a:r>
              <a:rPr lang="en-US" sz="1400" dirty="0"/>
              <a:t> </a:t>
            </a:r>
          </a:p>
          <a:p>
            <a:endParaRPr lang="en-US" sz="1400" dirty="0"/>
          </a:p>
          <a:p>
            <a:r>
              <a:rPr lang="en-US" sz="1400" dirty="0"/>
              <a:t>MIWLA &gt; Advocacy Resources</a:t>
            </a:r>
          </a:p>
          <a:p>
            <a:r>
              <a:rPr lang="en-US" sz="1400" dirty="0">
                <a:hlinkClick r:id="rId5"/>
              </a:rPr>
              <a:t>https://www.miwla.org/about-miwla/advocacy-resources</a:t>
            </a:r>
            <a:endParaRPr lang="en-US" sz="1400" dirty="0"/>
          </a:p>
          <a:p>
            <a:endParaRPr lang="en-US" sz="1400" dirty="0"/>
          </a:p>
          <a:p>
            <a:r>
              <a:rPr lang="en-US" sz="1400" dirty="0"/>
              <a:t>Seal of Biliteracy – Michigan Resources</a:t>
            </a:r>
          </a:p>
          <a:p>
            <a:r>
              <a:rPr lang="en-US" sz="1400" dirty="0">
                <a:hlinkClick r:id="rId6"/>
              </a:rPr>
              <a:t>https://www.michigan.gov/mde/services/flexible-learning/michigan-seal-of-biliteracy</a:t>
            </a:r>
            <a:r>
              <a:rPr lang="en-US" sz="1400" dirty="0"/>
              <a:t> </a:t>
            </a:r>
          </a:p>
          <a:p>
            <a:r>
              <a:rPr lang="en-US" sz="1400" dirty="0"/>
              <a:t> </a:t>
            </a:r>
          </a:p>
        </p:txBody>
      </p:sp>
    </p:spTree>
    <p:extLst>
      <p:ext uri="{BB962C8B-B14F-4D97-AF65-F5344CB8AC3E}">
        <p14:creationId xmlns:p14="http://schemas.microsoft.com/office/powerpoint/2010/main" val="88181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EC33CF-F2D0-3A81-B5CB-326CE80F8BBB}"/>
              </a:ext>
            </a:extLst>
          </p:cNvPr>
          <p:cNvSpPr>
            <a:spLocks noGrp="1"/>
          </p:cNvSpPr>
          <p:nvPr>
            <p:ph type="title"/>
          </p:nvPr>
        </p:nvSpPr>
        <p:spPr/>
        <p:txBody>
          <a:bodyPr/>
          <a:lstStyle/>
          <a:p>
            <a:r>
              <a:rPr lang="en-US" dirty="0"/>
              <a:t>Aligning the Mission and Vision</a:t>
            </a:r>
          </a:p>
        </p:txBody>
      </p:sp>
      <p:sp>
        <p:nvSpPr>
          <p:cNvPr id="3" name="Footer Placeholder 2">
            <a:extLst>
              <a:ext uri="{FF2B5EF4-FFF2-40B4-BE49-F238E27FC236}">
                <a16:creationId xmlns:a16="http://schemas.microsoft.com/office/drawing/2014/main" id="{FA5D8174-47CA-A094-52BF-8957E434BCA3}"/>
              </a:ext>
            </a:extLst>
          </p:cNvPr>
          <p:cNvSpPr>
            <a:spLocks noGrp="1"/>
          </p:cNvSpPr>
          <p:nvPr>
            <p:ph type="ftr" sz="quarter" idx="11"/>
          </p:nvPr>
        </p:nvSpPr>
        <p:spPr/>
        <p:txBody>
          <a:bodyPr/>
          <a:lstStyle/>
          <a:p>
            <a:r>
              <a:rPr lang="en-US" b="1"/>
              <a:t>Dr. Amanda Lanier </a:t>
            </a:r>
            <a:r>
              <a:rPr lang="en-US"/>
              <a:t>| MSU MAFLT Program | </a:t>
            </a:r>
            <a:r>
              <a:rPr lang="en-US" u="sng"/>
              <a:t>LanierLingvista.org</a:t>
            </a:r>
            <a:endParaRPr lang="en-US" u="sng" dirty="0"/>
          </a:p>
        </p:txBody>
      </p:sp>
      <p:sp>
        <p:nvSpPr>
          <p:cNvPr id="2" name="Slide Number Placeholder 1">
            <a:extLst>
              <a:ext uri="{FF2B5EF4-FFF2-40B4-BE49-F238E27FC236}">
                <a16:creationId xmlns:a16="http://schemas.microsoft.com/office/drawing/2014/main" id="{8E93C02E-D7AC-68C1-5911-1DBFCAA7378F}"/>
              </a:ext>
            </a:extLst>
          </p:cNvPr>
          <p:cNvSpPr>
            <a:spLocks noGrp="1"/>
          </p:cNvSpPr>
          <p:nvPr>
            <p:ph type="sldNum" sz="quarter" idx="12"/>
          </p:nvPr>
        </p:nvSpPr>
        <p:spPr/>
        <p:txBody>
          <a:bodyPr/>
          <a:lstStyle/>
          <a:p>
            <a:fld id="{03DC2DEF-D2FE-4B45-ABA4-9F153FD1C98A}" type="slidenum">
              <a:rPr lang="en-US" smtClean="0"/>
              <a:pPr/>
              <a:t>13</a:t>
            </a:fld>
            <a:endParaRPr lang="en-US" dirty="0"/>
          </a:p>
        </p:txBody>
      </p:sp>
      <p:sp>
        <p:nvSpPr>
          <p:cNvPr id="6" name="Content Placeholder 7">
            <a:extLst>
              <a:ext uri="{FF2B5EF4-FFF2-40B4-BE49-F238E27FC236}">
                <a16:creationId xmlns:a16="http://schemas.microsoft.com/office/drawing/2014/main" id="{7987E82F-5FD5-B091-A3FA-B18E898FF124}"/>
              </a:ext>
            </a:extLst>
          </p:cNvPr>
          <p:cNvSpPr txBox="1">
            <a:spLocks/>
          </p:cNvSpPr>
          <p:nvPr/>
        </p:nvSpPr>
        <p:spPr>
          <a:xfrm>
            <a:off x="577025" y="2396416"/>
            <a:ext cx="11015926" cy="3323139"/>
          </a:xfrm>
          <a:prstGeom prst="rect">
            <a:avLst/>
          </a:prstGeom>
          <a:solidFill>
            <a:schemeClr val="accent1">
              <a:alpha val="74000"/>
            </a:schemeClr>
          </a:solidFill>
        </p:spPr>
        <p:txBody>
          <a:bodyPr lIns="274320" tIns="274320" rIns="274320" bIns="9144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solidFill>
                  <a:schemeClr val="bg1"/>
                </a:solidFill>
              </a:rPr>
              <a:t>“Michigan State’s early leaders responded to rapid changes in the mid-19th century and society’s needs by creating a new approach to education. Today’s issues are no less pressing: </a:t>
            </a:r>
            <a:r>
              <a:rPr lang="en-US" b="1">
                <a:solidFill>
                  <a:schemeClr val="bg1"/>
                </a:solidFill>
              </a:rPr>
              <a:t>unprecedented technological advances reshaping work and nearly every other aspect of life; widening economic and social inequities; global health crises and climate/environmental emergencies. </a:t>
            </a:r>
            <a:r>
              <a:rPr lang="en-US" sz="2400">
                <a:solidFill>
                  <a:schemeClr val="bg1"/>
                </a:solidFill>
              </a:rPr>
              <a:t>Such urgent concerns require the talents and gifts of all, making it vital for institutions to take bold steps toward diversity, equity and inclusion… [and] to be leaders in creating opportunities for tomorrow.”</a:t>
            </a:r>
            <a:endParaRPr lang="en-US" sz="2400" dirty="0">
              <a:solidFill>
                <a:schemeClr val="bg1"/>
              </a:solidFill>
            </a:endParaRPr>
          </a:p>
        </p:txBody>
      </p:sp>
      <p:sp>
        <p:nvSpPr>
          <p:cNvPr id="7" name="Text Placeholder 6">
            <a:extLst>
              <a:ext uri="{FF2B5EF4-FFF2-40B4-BE49-F238E27FC236}">
                <a16:creationId xmlns:a16="http://schemas.microsoft.com/office/drawing/2014/main" id="{095EBC21-EA05-6356-5A05-8EDE295C6009}"/>
              </a:ext>
            </a:extLst>
          </p:cNvPr>
          <p:cNvSpPr txBox="1">
            <a:spLocks/>
          </p:cNvSpPr>
          <p:nvPr/>
        </p:nvSpPr>
        <p:spPr>
          <a:xfrm>
            <a:off x="929641" y="1796851"/>
            <a:ext cx="10328294" cy="69259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Your vision is everyone’s vision! Do administrators know that?</a:t>
            </a:r>
          </a:p>
        </p:txBody>
      </p:sp>
      <p:sp>
        <p:nvSpPr>
          <p:cNvPr id="8" name="TextBox 7">
            <a:extLst>
              <a:ext uri="{FF2B5EF4-FFF2-40B4-BE49-F238E27FC236}">
                <a16:creationId xmlns:a16="http://schemas.microsoft.com/office/drawing/2014/main" id="{BC6B9467-BAA4-428F-2280-2A63E34260F2}"/>
              </a:ext>
            </a:extLst>
          </p:cNvPr>
          <p:cNvSpPr txBox="1"/>
          <p:nvPr/>
        </p:nvSpPr>
        <p:spPr>
          <a:xfrm>
            <a:off x="4799719" y="5719555"/>
            <a:ext cx="6101080" cy="400110"/>
          </a:xfrm>
          <a:prstGeom prst="rect">
            <a:avLst/>
          </a:prstGeom>
          <a:noFill/>
        </p:spPr>
        <p:txBody>
          <a:bodyPr wrap="square">
            <a:spAutoFit/>
          </a:bodyPr>
          <a:lstStyle/>
          <a:p>
            <a:pPr algn="r"/>
            <a:r>
              <a:rPr lang="en-US" sz="2000" b="1" dirty="0">
                <a:solidFill>
                  <a:schemeClr val="bg1"/>
                </a:solidFill>
                <a:hlinkClick r:id="rId2">
                  <a:extLst>
                    <a:ext uri="{A12FA001-AC4F-418D-AE19-62706E023703}">
                      <ahyp:hlinkClr xmlns:ahyp="http://schemas.microsoft.com/office/drawing/2018/hyperlinkcolor" val="tx"/>
                    </a:ext>
                  </a:extLst>
                </a:hlinkClick>
              </a:rPr>
              <a:t>https://strategicplan.msu.edu/mission#landgrant</a:t>
            </a:r>
            <a:r>
              <a:rPr lang="en-US" sz="2000" b="1" dirty="0">
                <a:solidFill>
                  <a:schemeClr val="bg1"/>
                </a:solidFill>
              </a:rPr>
              <a:t> </a:t>
            </a:r>
          </a:p>
        </p:txBody>
      </p:sp>
    </p:spTree>
    <p:extLst>
      <p:ext uri="{BB962C8B-B14F-4D97-AF65-F5344CB8AC3E}">
        <p14:creationId xmlns:p14="http://schemas.microsoft.com/office/powerpoint/2010/main" val="916282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09536-F6A8-5E99-8162-67D52564BC7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1F85E6-2D2C-36E5-F18A-5406A8FAC057}"/>
              </a:ext>
            </a:extLst>
          </p:cNvPr>
          <p:cNvSpPr>
            <a:spLocks noGrp="1"/>
          </p:cNvSpPr>
          <p:nvPr>
            <p:ph type="title"/>
          </p:nvPr>
        </p:nvSpPr>
        <p:spPr>
          <a:xfrm>
            <a:off x="838200" y="4261209"/>
            <a:ext cx="10515600" cy="1292773"/>
          </a:xfrm>
        </p:spPr>
        <p:txBody>
          <a:bodyPr/>
          <a:lstStyle/>
          <a:p>
            <a:r>
              <a:rPr lang="en-US" dirty="0"/>
              <a:t>Career Competencies</a:t>
            </a:r>
          </a:p>
        </p:txBody>
      </p:sp>
      <p:sp>
        <p:nvSpPr>
          <p:cNvPr id="4" name="Footer Placeholder 3">
            <a:extLst>
              <a:ext uri="{FF2B5EF4-FFF2-40B4-BE49-F238E27FC236}">
                <a16:creationId xmlns:a16="http://schemas.microsoft.com/office/drawing/2014/main" id="{DA577B3D-B76B-0995-C2CC-FDF74A2E9C82}"/>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FC51C96B-1B29-776F-9933-5F8B15137017}"/>
              </a:ext>
            </a:extLst>
          </p:cNvPr>
          <p:cNvSpPr>
            <a:spLocks noGrp="1"/>
          </p:cNvSpPr>
          <p:nvPr>
            <p:ph type="sldNum" sz="quarter" idx="12"/>
          </p:nvPr>
        </p:nvSpPr>
        <p:spPr/>
        <p:txBody>
          <a:bodyPr/>
          <a:lstStyle/>
          <a:p>
            <a:fld id="{2EFADCAD-C521-43A3-8607-E2D4B90F9D69}" type="slidenum">
              <a:rPr lang="en-US" smtClean="0"/>
              <a:t>14</a:t>
            </a:fld>
            <a:endParaRPr lang="en-US"/>
          </a:p>
        </p:txBody>
      </p:sp>
    </p:spTree>
    <p:extLst>
      <p:ext uri="{BB962C8B-B14F-4D97-AF65-F5344CB8AC3E}">
        <p14:creationId xmlns:p14="http://schemas.microsoft.com/office/powerpoint/2010/main" val="158560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F073-AA34-4F23-88F3-708167E31AF9}"/>
              </a:ext>
            </a:extLst>
          </p:cNvPr>
          <p:cNvSpPr>
            <a:spLocks noGrp="1"/>
          </p:cNvSpPr>
          <p:nvPr>
            <p:ph type="title"/>
          </p:nvPr>
        </p:nvSpPr>
        <p:spPr/>
        <p:txBody>
          <a:bodyPr/>
          <a:lstStyle/>
          <a:p>
            <a:r>
              <a:rPr lang="en-US" dirty="0">
                <a:solidFill>
                  <a:schemeClr val="tx1"/>
                </a:solidFill>
              </a:rPr>
              <a:t>Career Competences that Employers Seek</a:t>
            </a:r>
            <a:endParaRPr lang="en-US" dirty="0"/>
          </a:p>
        </p:txBody>
      </p:sp>
      <p:sp>
        <p:nvSpPr>
          <p:cNvPr id="4" name="Footer Placeholder 3">
            <a:extLst>
              <a:ext uri="{FF2B5EF4-FFF2-40B4-BE49-F238E27FC236}">
                <a16:creationId xmlns:a16="http://schemas.microsoft.com/office/drawing/2014/main" id="{ED26BD3B-0CD9-E4C1-8396-9729F6C52924}"/>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28D0327A-6266-814A-C40F-B1F74935ED74}"/>
              </a:ext>
            </a:extLst>
          </p:cNvPr>
          <p:cNvSpPr>
            <a:spLocks noGrp="1"/>
          </p:cNvSpPr>
          <p:nvPr>
            <p:ph type="sldNum" sz="quarter" idx="12"/>
          </p:nvPr>
        </p:nvSpPr>
        <p:spPr/>
        <p:txBody>
          <a:bodyPr/>
          <a:lstStyle/>
          <a:p>
            <a:fld id="{2EFADCAD-C521-43A3-8607-E2D4B90F9D69}" type="slidenum">
              <a:rPr lang="en-US" smtClean="0"/>
              <a:t>15</a:t>
            </a:fld>
            <a:endParaRPr lang="en-US"/>
          </a:p>
        </p:txBody>
      </p:sp>
      <p:graphicFrame>
        <p:nvGraphicFramePr>
          <p:cNvPr id="6" name="Content Placeholder 8">
            <a:extLst>
              <a:ext uri="{FF2B5EF4-FFF2-40B4-BE49-F238E27FC236}">
                <a16:creationId xmlns:a16="http://schemas.microsoft.com/office/drawing/2014/main" id="{A8C8FBB3-8281-51E4-A7C2-1622C575CC11}"/>
              </a:ext>
            </a:extLst>
          </p:cNvPr>
          <p:cNvGraphicFramePr>
            <a:graphicFrameLocks noGrp="1"/>
          </p:cNvGraphicFramePr>
          <p:nvPr>
            <p:ph idx="1"/>
          </p:nvPr>
        </p:nvGraphicFramePr>
        <p:xfrm>
          <a:off x="5480273" y="1825230"/>
          <a:ext cx="6006877" cy="4507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A2DD2046-93CB-BD89-970B-E555C60AA096}"/>
              </a:ext>
            </a:extLst>
          </p:cNvPr>
          <p:cNvPicPr>
            <a:picLocks noChangeAspect="1"/>
          </p:cNvPicPr>
          <p:nvPr/>
        </p:nvPicPr>
        <p:blipFill>
          <a:blip r:embed="rId7"/>
          <a:stretch>
            <a:fillRect/>
          </a:stretch>
        </p:blipFill>
        <p:spPr>
          <a:xfrm>
            <a:off x="888887" y="1733550"/>
            <a:ext cx="4375375" cy="2660787"/>
          </a:xfrm>
          <a:prstGeom prst="rect">
            <a:avLst/>
          </a:prstGeom>
        </p:spPr>
      </p:pic>
      <p:sp>
        <p:nvSpPr>
          <p:cNvPr id="8" name="TextBox 7">
            <a:extLst>
              <a:ext uri="{FF2B5EF4-FFF2-40B4-BE49-F238E27FC236}">
                <a16:creationId xmlns:a16="http://schemas.microsoft.com/office/drawing/2014/main" id="{D43B9063-63FB-32B7-604A-AB16E1E87B08}"/>
              </a:ext>
            </a:extLst>
          </p:cNvPr>
          <p:cNvSpPr txBox="1"/>
          <p:nvPr/>
        </p:nvSpPr>
        <p:spPr>
          <a:xfrm>
            <a:off x="1000123" y="4364273"/>
            <a:ext cx="3933827" cy="523220"/>
          </a:xfrm>
          <a:prstGeom prst="rect">
            <a:avLst/>
          </a:prstGeom>
          <a:noFill/>
        </p:spPr>
        <p:txBody>
          <a:bodyPr wrap="square">
            <a:spAutoFit/>
          </a:bodyPr>
          <a:lstStyle/>
          <a:p>
            <a:r>
              <a:rPr lang="en-US" sz="1400" dirty="0">
                <a:hlinkClick r:id="rId8"/>
              </a:rPr>
              <a:t>https://www.naceweb.org/career-readiness/</a:t>
            </a:r>
            <a:br>
              <a:rPr lang="en-US" sz="1400" dirty="0">
                <a:hlinkClick r:id="rId8"/>
              </a:rPr>
            </a:br>
            <a:r>
              <a:rPr lang="en-US" sz="1400" dirty="0">
                <a:hlinkClick r:id="rId8"/>
              </a:rPr>
              <a:t>competencies/career-readiness-defined</a:t>
            </a:r>
            <a:r>
              <a:rPr lang="en-US" sz="1400" dirty="0"/>
              <a:t> </a:t>
            </a:r>
          </a:p>
        </p:txBody>
      </p:sp>
    </p:spTree>
    <p:extLst>
      <p:ext uri="{BB962C8B-B14F-4D97-AF65-F5344CB8AC3E}">
        <p14:creationId xmlns:p14="http://schemas.microsoft.com/office/powerpoint/2010/main" val="2776974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DC01F-3CAA-F66F-2880-4D7FE9709888}"/>
              </a:ext>
            </a:extLst>
          </p:cNvPr>
          <p:cNvSpPr>
            <a:spLocks noGrp="1"/>
          </p:cNvSpPr>
          <p:nvPr>
            <p:ph type="title"/>
          </p:nvPr>
        </p:nvSpPr>
        <p:spPr>
          <a:xfrm>
            <a:off x="1066800" y="642594"/>
            <a:ext cx="7810500" cy="567081"/>
          </a:xfrm>
        </p:spPr>
        <p:txBody>
          <a:bodyPr>
            <a:normAutofit fontScale="90000"/>
          </a:bodyPr>
          <a:lstStyle/>
          <a:p>
            <a:r>
              <a:rPr lang="en-US"/>
              <a:t>NACE Career Competencies</a:t>
            </a:r>
          </a:p>
        </p:txBody>
      </p:sp>
      <p:graphicFrame>
        <p:nvGraphicFramePr>
          <p:cNvPr id="4" name="Content Placeholder 3">
            <a:extLst>
              <a:ext uri="{FF2B5EF4-FFF2-40B4-BE49-F238E27FC236}">
                <a16:creationId xmlns:a16="http://schemas.microsoft.com/office/drawing/2014/main" id="{E6392C70-6451-C714-02E8-4FC1C8234308}"/>
              </a:ext>
            </a:extLst>
          </p:cNvPr>
          <p:cNvGraphicFramePr>
            <a:graphicFrameLocks noGrp="1"/>
          </p:cNvGraphicFramePr>
          <p:nvPr>
            <p:ph idx="1"/>
          </p:nvPr>
        </p:nvGraphicFramePr>
        <p:xfrm>
          <a:off x="742951" y="1548156"/>
          <a:ext cx="5105400" cy="4843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95C4C866-55DA-C30A-64A7-C751175E4F4F}"/>
              </a:ext>
            </a:extLst>
          </p:cNvPr>
          <p:cNvGraphicFramePr>
            <a:graphicFrameLocks/>
          </p:cNvGraphicFramePr>
          <p:nvPr/>
        </p:nvGraphicFramePr>
        <p:xfrm>
          <a:off x="6095999" y="1548156"/>
          <a:ext cx="5353049" cy="46672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descr="A black background with a black square&#10;&#10;AI-generated content may be incorrect.">
            <a:extLst>
              <a:ext uri="{FF2B5EF4-FFF2-40B4-BE49-F238E27FC236}">
                <a16:creationId xmlns:a16="http://schemas.microsoft.com/office/drawing/2014/main" id="{2C556259-0C6C-9A6C-D8E1-4C3A4105F724}"/>
              </a:ext>
            </a:extLst>
          </p:cNvPr>
          <p:cNvPicPr>
            <a:picLocks noChangeAspect="1"/>
          </p:cNvPicPr>
          <p:nvPr/>
        </p:nvPicPr>
        <p:blipFill>
          <a:blip r:embed="rId13"/>
          <a:stretch>
            <a:fillRect/>
          </a:stretch>
        </p:blipFill>
        <p:spPr>
          <a:xfrm>
            <a:off x="4755208" y="1785124"/>
            <a:ext cx="886644" cy="886644"/>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8CB1D52E-081D-1DBC-0DA8-F5FCB7F2F3C4}"/>
              </a:ext>
            </a:extLst>
          </p:cNvPr>
          <p:cNvPicPr>
            <a:picLocks noChangeAspect="1"/>
          </p:cNvPicPr>
          <p:nvPr/>
        </p:nvPicPr>
        <p:blipFill>
          <a:blip r:embed="rId14"/>
          <a:stretch>
            <a:fillRect/>
          </a:stretch>
        </p:blipFill>
        <p:spPr>
          <a:xfrm>
            <a:off x="4754499" y="3059664"/>
            <a:ext cx="887353" cy="886644"/>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239714FC-B944-98A3-A5B2-AD8C688C2852}"/>
              </a:ext>
            </a:extLst>
          </p:cNvPr>
          <p:cNvPicPr>
            <a:picLocks noChangeAspect="1"/>
          </p:cNvPicPr>
          <p:nvPr/>
        </p:nvPicPr>
        <p:blipFill>
          <a:blip r:embed="rId15"/>
          <a:stretch>
            <a:fillRect/>
          </a:stretch>
        </p:blipFill>
        <p:spPr>
          <a:xfrm>
            <a:off x="4754500" y="4334204"/>
            <a:ext cx="887353" cy="887353"/>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5266CFC1-87D8-F5DB-F5DB-A4B65872EA95}"/>
              </a:ext>
            </a:extLst>
          </p:cNvPr>
          <p:cNvPicPr>
            <a:picLocks noChangeAspect="1"/>
          </p:cNvPicPr>
          <p:nvPr/>
        </p:nvPicPr>
        <p:blipFill>
          <a:blip r:embed="rId16"/>
          <a:stretch>
            <a:fillRect/>
          </a:stretch>
        </p:blipFill>
        <p:spPr>
          <a:xfrm>
            <a:off x="4879851" y="5560038"/>
            <a:ext cx="636650" cy="637159"/>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1844FA04-CB31-7AEB-F566-FCEDEF2DEA22}"/>
              </a:ext>
            </a:extLst>
          </p:cNvPr>
          <p:cNvPicPr>
            <a:picLocks noChangeAspect="1"/>
          </p:cNvPicPr>
          <p:nvPr/>
        </p:nvPicPr>
        <p:blipFill>
          <a:blip r:embed="rId17"/>
          <a:stretch>
            <a:fillRect/>
          </a:stretch>
        </p:blipFill>
        <p:spPr>
          <a:xfrm>
            <a:off x="10425169" y="1885949"/>
            <a:ext cx="719376" cy="718801"/>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B44C8138-D4A7-56EE-31E8-3AEA30E60118}"/>
              </a:ext>
            </a:extLst>
          </p:cNvPr>
          <p:cNvPicPr>
            <a:picLocks noChangeAspect="1"/>
          </p:cNvPicPr>
          <p:nvPr/>
        </p:nvPicPr>
        <p:blipFill>
          <a:blip r:embed="rId18"/>
          <a:stretch>
            <a:fillRect/>
          </a:stretch>
        </p:blipFill>
        <p:spPr>
          <a:xfrm>
            <a:off x="10372725" y="2949013"/>
            <a:ext cx="886644" cy="887353"/>
          </a:xfrm>
          <a:prstGeom prst="rect">
            <a:avLst/>
          </a:prstGeom>
        </p:spPr>
      </p:pic>
      <p:pic>
        <p:nvPicPr>
          <p:cNvPr id="19" name="Picture 18" descr="A white rectangle in the middle of a black background&#10;&#10;AI-generated content may be incorrect.">
            <a:extLst>
              <a:ext uri="{FF2B5EF4-FFF2-40B4-BE49-F238E27FC236}">
                <a16:creationId xmlns:a16="http://schemas.microsoft.com/office/drawing/2014/main" id="{E9450BD2-5F51-C79E-0E5C-4CE360581052}"/>
              </a:ext>
            </a:extLst>
          </p:cNvPr>
          <p:cNvPicPr>
            <a:picLocks noChangeAspect="1"/>
          </p:cNvPicPr>
          <p:nvPr/>
        </p:nvPicPr>
        <p:blipFill>
          <a:blip r:embed="rId19"/>
          <a:stretch>
            <a:fillRect/>
          </a:stretch>
        </p:blipFill>
        <p:spPr>
          <a:xfrm>
            <a:off x="10372725" y="4180628"/>
            <a:ext cx="887353" cy="887353"/>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B8C3EC7B-447D-C3B2-32F0-54A86D988C53}"/>
              </a:ext>
            </a:extLst>
          </p:cNvPr>
          <p:cNvPicPr>
            <a:picLocks noChangeAspect="1"/>
          </p:cNvPicPr>
          <p:nvPr/>
        </p:nvPicPr>
        <p:blipFill>
          <a:blip r:embed="rId20"/>
          <a:stretch>
            <a:fillRect/>
          </a:stretch>
        </p:blipFill>
        <p:spPr>
          <a:xfrm>
            <a:off x="10372726" y="5237222"/>
            <a:ext cx="887353" cy="887353"/>
          </a:xfrm>
          <a:prstGeom prst="rect">
            <a:avLst/>
          </a:prstGeom>
        </p:spPr>
      </p:pic>
      <p:pic>
        <p:nvPicPr>
          <p:cNvPr id="23" name="Picture 22">
            <a:extLst>
              <a:ext uri="{FF2B5EF4-FFF2-40B4-BE49-F238E27FC236}">
                <a16:creationId xmlns:a16="http://schemas.microsoft.com/office/drawing/2014/main" id="{C761D60E-C7E8-B0E8-B538-788F59B032AA}"/>
              </a:ext>
            </a:extLst>
          </p:cNvPr>
          <p:cNvPicPr>
            <a:picLocks noChangeAspect="1"/>
          </p:cNvPicPr>
          <p:nvPr/>
        </p:nvPicPr>
        <p:blipFill>
          <a:blip r:embed="rId21"/>
          <a:stretch>
            <a:fillRect/>
          </a:stretch>
        </p:blipFill>
        <p:spPr>
          <a:xfrm>
            <a:off x="10372725" y="587577"/>
            <a:ext cx="1054904" cy="1033806"/>
          </a:xfrm>
          <a:prstGeom prst="rect">
            <a:avLst/>
          </a:prstGeom>
          <a:ln w="76200">
            <a:solidFill>
              <a:schemeClr val="bg1"/>
            </a:solidFill>
          </a:ln>
        </p:spPr>
      </p:pic>
      <p:sp>
        <p:nvSpPr>
          <p:cNvPr id="24" name="TextBox 23">
            <a:extLst>
              <a:ext uri="{FF2B5EF4-FFF2-40B4-BE49-F238E27FC236}">
                <a16:creationId xmlns:a16="http://schemas.microsoft.com/office/drawing/2014/main" id="{1A079A88-A4CF-73FB-3E57-36490A7DF0DC}"/>
              </a:ext>
            </a:extLst>
          </p:cNvPr>
          <p:cNvSpPr txBox="1"/>
          <p:nvPr/>
        </p:nvSpPr>
        <p:spPr>
          <a:xfrm>
            <a:off x="1066800" y="1178824"/>
            <a:ext cx="6467475" cy="369332"/>
          </a:xfrm>
          <a:prstGeom prst="rect">
            <a:avLst/>
          </a:prstGeom>
          <a:noFill/>
        </p:spPr>
        <p:txBody>
          <a:bodyPr wrap="square" rtlCol="0">
            <a:spAutoFit/>
          </a:bodyPr>
          <a:lstStyle/>
          <a:p>
            <a:r>
              <a:rPr lang="en-US" dirty="0">
                <a:hlinkClick r:id="rId22"/>
              </a:rPr>
              <a:t>https://www.naceweb.org/career-readiness-competencies</a:t>
            </a:r>
            <a:r>
              <a:rPr lang="en-US" dirty="0"/>
              <a:t> </a:t>
            </a:r>
          </a:p>
        </p:txBody>
      </p:sp>
    </p:spTree>
    <p:extLst>
      <p:ext uri="{BB962C8B-B14F-4D97-AF65-F5344CB8AC3E}">
        <p14:creationId xmlns:p14="http://schemas.microsoft.com/office/powerpoint/2010/main" val="106120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E6A2-8049-F9E5-917D-01D12771B11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717567-1080-5061-658C-5BF4081C99AB}"/>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578E7147-EC85-15B8-BBF9-707BF8ED8F7B}"/>
              </a:ext>
            </a:extLst>
          </p:cNvPr>
          <p:cNvSpPr>
            <a:spLocks noGrp="1"/>
          </p:cNvSpPr>
          <p:nvPr>
            <p:ph type="sldNum" sz="quarter" idx="12"/>
          </p:nvPr>
        </p:nvSpPr>
        <p:spPr/>
        <p:txBody>
          <a:bodyPr/>
          <a:lstStyle/>
          <a:p>
            <a:fld id="{2EFADCAD-C521-43A3-8607-E2D4B90F9D69}" type="slidenum">
              <a:rPr lang="en-US" smtClean="0"/>
              <a:t>17</a:t>
            </a:fld>
            <a:endParaRPr lang="en-US"/>
          </a:p>
        </p:txBody>
      </p:sp>
      <p:pic>
        <p:nvPicPr>
          <p:cNvPr id="9" name="Picture 8">
            <a:extLst>
              <a:ext uri="{FF2B5EF4-FFF2-40B4-BE49-F238E27FC236}">
                <a16:creationId xmlns:a16="http://schemas.microsoft.com/office/drawing/2014/main" id="{320724AA-45C0-56B6-969D-2F4F90BC1F60}"/>
              </a:ext>
            </a:extLst>
          </p:cNvPr>
          <p:cNvPicPr>
            <a:picLocks noChangeAspect="1"/>
          </p:cNvPicPr>
          <p:nvPr/>
        </p:nvPicPr>
        <p:blipFill>
          <a:blip r:embed="rId2"/>
          <a:stretch>
            <a:fillRect/>
          </a:stretch>
        </p:blipFill>
        <p:spPr>
          <a:xfrm>
            <a:off x="2010499" y="358125"/>
            <a:ext cx="7841424" cy="5881068"/>
          </a:xfrm>
          <a:prstGeom prst="rect">
            <a:avLst/>
          </a:prstGeom>
        </p:spPr>
      </p:pic>
    </p:spTree>
    <p:extLst>
      <p:ext uri="{BB962C8B-B14F-4D97-AF65-F5344CB8AC3E}">
        <p14:creationId xmlns:p14="http://schemas.microsoft.com/office/powerpoint/2010/main" val="3392313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0814-A725-FEFB-9AC3-873D845D5DAC}"/>
              </a:ext>
            </a:extLst>
          </p:cNvPr>
          <p:cNvSpPr>
            <a:spLocks noGrp="1"/>
          </p:cNvSpPr>
          <p:nvPr>
            <p:ph type="title"/>
          </p:nvPr>
        </p:nvSpPr>
        <p:spPr>
          <a:xfrm>
            <a:off x="627994" y="501759"/>
            <a:ext cx="11017468" cy="814085"/>
          </a:xfrm>
        </p:spPr>
        <p:txBody>
          <a:bodyPr/>
          <a:lstStyle/>
          <a:p>
            <a:r>
              <a:rPr lang="en-US" dirty="0"/>
              <a:t>Importance of Competencies vs. Proficiency</a:t>
            </a:r>
          </a:p>
        </p:txBody>
      </p:sp>
      <p:sp>
        <p:nvSpPr>
          <p:cNvPr id="3" name="Content Placeholder 2">
            <a:extLst>
              <a:ext uri="{FF2B5EF4-FFF2-40B4-BE49-F238E27FC236}">
                <a16:creationId xmlns:a16="http://schemas.microsoft.com/office/drawing/2014/main" id="{4F20EAC7-68C9-6F5E-F978-0BA4D8218CDD}"/>
              </a:ext>
            </a:extLst>
          </p:cNvPr>
          <p:cNvSpPr>
            <a:spLocks noGrp="1"/>
          </p:cNvSpPr>
          <p:nvPr>
            <p:ph idx="1"/>
          </p:nvPr>
        </p:nvSpPr>
        <p:spPr>
          <a:xfrm>
            <a:off x="713677" y="1430960"/>
            <a:ext cx="2932771" cy="1646778"/>
          </a:xfrm>
        </p:spPr>
        <p:txBody>
          <a:bodyPr>
            <a:normAutofit/>
          </a:bodyPr>
          <a:lstStyle/>
          <a:p>
            <a:pPr marL="0" indent="0">
              <a:buNone/>
            </a:pPr>
            <a:r>
              <a:rPr lang="en-US" sz="2000" dirty="0"/>
              <a:t>Do recent graduates have the competencies that employers are looking for?</a:t>
            </a:r>
          </a:p>
        </p:txBody>
      </p:sp>
      <p:sp>
        <p:nvSpPr>
          <p:cNvPr id="4" name="Footer Placeholder 3">
            <a:extLst>
              <a:ext uri="{FF2B5EF4-FFF2-40B4-BE49-F238E27FC236}">
                <a16:creationId xmlns:a16="http://schemas.microsoft.com/office/drawing/2014/main" id="{036046A7-2D62-916F-B21B-10394BC1BBDC}"/>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F290C5F6-C7C2-FE3A-0AA9-161DE0917D11}"/>
              </a:ext>
            </a:extLst>
          </p:cNvPr>
          <p:cNvSpPr>
            <a:spLocks noGrp="1"/>
          </p:cNvSpPr>
          <p:nvPr>
            <p:ph type="sldNum" sz="quarter" idx="12"/>
          </p:nvPr>
        </p:nvSpPr>
        <p:spPr/>
        <p:txBody>
          <a:bodyPr/>
          <a:lstStyle/>
          <a:p>
            <a:fld id="{2EFADCAD-C521-43A3-8607-E2D4B90F9D69}" type="slidenum">
              <a:rPr lang="en-US" smtClean="0"/>
              <a:t>18</a:t>
            </a:fld>
            <a:endParaRPr lang="en-US"/>
          </a:p>
        </p:txBody>
      </p:sp>
      <p:pic>
        <p:nvPicPr>
          <p:cNvPr id="7" name="Picture 6">
            <a:extLst>
              <a:ext uri="{FF2B5EF4-FFF2-40B4-BE49-F238E27FC236}">
                <a16:creationId xmlns:a16="http://schemas.microsoft.com/office/drawing/2014/main" id="{0B9F2DB3-1D0E-234B-EBD1-7D1F137839BE}"/>
              </a:ext>
            </a:extLst>
          </p:cNvPr>
          <p:cNvPicPr>
            <a:picLocks noChangeAspect="1"/>
          </p:cNvPicPr>
          <p:nvPr/>
        </p:nvPicPr>
        <p:blipFill>
          <a:blip r:embed="rId2"/>
          <a:stretch>
            <a:fillRect/>
          </a:stretch>
        </p:blipFill>
        <p:spPr>
          <a:xfrm>
            <a:off x="3438102" y="1430959"/>
            <a:ext cx="8040221" cy="4773882"/>
          </a:xfrm>
          <a:prstGeom prst="rect">
            <a:avLst/>
          </a:prstGeom>
          <a:ln>
            <a:noFill/>
          </a:ln>
          <a:effectLst>
            <a:outerShdw blurRad="190500" algn="tl" rotWithShape="0">
              <a:srgbClr val="000000">
                <a:alpha val="70000"/>
              </a:srgbClr>
            </a:outerShdw>
          </a:effectLst>
        </p:spPr>
      </p:pic>
      <p:sp>
        <p:nvSpPr>
          <p:cNvPr id="8" name="Callout: Right Arrow 7">
            <a:extLst>
              <a:ext uri="{FF2B5EF4-FFF2-40B4-BE49-F238E27FC236}">
                <a16:creationId xmlns:a16="http://schemas.microsoft.com/office/drawing/2014/main" id="{E730C5B7-5DA8-695F-4276-B2022DC88AF9}"/>
              </a:ext>
            </a:extLst>
          </p:cNvPr>
          <p:cNvSpPr/>
          <p:nvPr/>
        </p:nvSpPr>
        <p:spPr>
          <a:xfrm rot="21154824">
            <a:off x="850670" y="2665947"/>
            <a:ext cx="2920148" cy="1304693"/>
          </a:xfrm>
          <a:prstGeom prst="rightArrowCallout">
            <a:avLst>
              <a:gd name="adj1" fmla="val 25000"/>
              <a:gd name="adj2" fmla="val 25000"/>
              <a:gd name="adj3" fmla="val 25000"/>
              <a:gd name="adj4" fmla="val 717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Biggest gaps:</a:t>
            </a:r>
          </a:p>
          <a:p>
            <a:pPr algn="ctr"/>
            <a:r>
              <a:rPr lang="en-US" b="1" dirty="0"/>
              <a:t>Communication</a:t>
            </a:r>
          </a:p>
          <a:p>
            <a:pPr algn="ctr"/>
            <a:r>
              <a:rPr lang="en-US" b="1" dirty="0"/>
              <a:t>Critical Thinking</a:t>
            </a:r>
          </a:p>
          <a:p>
            <a:pPr algn="ctr"/>
            <a:r>
              <a:rPr lang="en-US" b="1" dirty="0"/>
              <a:t>Professionalism</a:t>
            </a:r>
          </a:p>
        </p:txBody>
      </p:sp>
      <p:sp>
        <p:nvSpPr>
          <p:cNvPr id="9" name="Callout: Right Arrow 8">
            <a:extLst>
              <a:ext uri="{FF2B5EF4-FFF2-40B4-BE49-F238E27FC236}">
                <a16:creationId xmlns:a16="http://schemas.microsoft.com/office/drawing/2014/main" id="{02111FBA-682E-767D-B348-86F439322030}"/>
              </a:ext>
            </a:extLst>
          </p:cNvPr>
          <p:cNvSpPr/>
          <p:nvPr/>
        </p:nvSpPr>
        <p:spPr>
          <a:xfrm rot="21144123">
            <a:off x="1152684" y="4140844"/>
            <a:ext cx="2845419" cy="80147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Smallest gap:</a:t>
            </a:r>
          </a:p>
          <a:p>
            <a:pPr algn="ctr"/>
            <a:r>
              <a:rPr lang="en-US" b="1" dirty="0"/>
              <a:t>Technology</a:t>
            </a:r>
          </a:p>
        </p:txBody>
      </p:sp>
      <p:sp>
        <p:nvSpPr>
          <p:cNvPr id="10" name="Callout: Right Arrow 9">
            <a:extLst>
              <a:ext uri="{FF2B5EF4-FFF2-40B4-BE49-F238E27FC236}">
                <a16:creationId xmlns:a16="http://schemas.microsoft.com/office/drawing/2014/main" id="{E500115D-83AD-26D7-7EC5-1F677199867F}"/>
              </a:ext>
            </a:extLst>
          </p:cNvPr>
          <p:cNvSpPr/>
          <p:nvPr/>
        </p:nvSpPr>
        <p:spPr>
          <a:xfrm rot="21130229">
            <a:off x="894086" y="5222313"/>
            <a:ext cx="2845419" cy="801475"/>
          </a:xfrm>
          <a:prstGeom prst="rightArrowCallout">
            <a:avLst>
              <a:gd name="adj1" fmla="val 25000"/>
              <a:gd name="adj2" fmla="val 25000"/>
              <a:gd name="adj3" fmla="val 25000"/>
              <a:gd name="adj4" fmla="val 715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Lowest readiness:</a:t>
            </a:r>
          </a:p>
          <a:p>
            <a:pPr algn="ctr"/>
            <a:r>
              <a:rPr lang="en-US" b="1" dirty="0"/>
              <a:t>Leadership</a:t>
            </a:r>
          </a:p>
        </p:txBody>
      </p:sp>
    </p:spTree>
    <p:extLst>
      <p:ext uri="{BB962C8B-B14F-4D97-AF65-F5344CB8AC3E}">
        <p14:creationId xmlns:p14="http://schemas.microsoft.com/office/powerpoint/2010/main" val="267414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B0AE-F5FD-E5ED-0E91-581AB0D3C330}"/>
              </a:ext>
            </a:extLst>
          </p:cNvPr>
          <p:cNvSpPr>
            <a:spLocks noGrp="1"/>
          </p:cNvSpPr>
          <p:nvPr>
            <p:ph type="title"/>
          </p:nvPr>
        </p:nvSpPr>
        <p:spPr/>
        <p:txBody>
          <a:bodyPr/>
          <a:lstStyle/>
          <a:p>
            <a:r>
              <a:rPr lang="en-US" dirty="0"/>
              <a:t>Importance of Your Major for Getting a Job</a:t>
            </a:r>
          </a:p>
        </p:txBody>
      </p:sp>
      <p:sp>
        <p:nvSpPr>
          <p:cNvPr id="3" name="Content Placeholder 2">
            <a:extLst>
              <a:ext uri="{FF2B5EF4-FFF2-40B4-BE49-F238E27FC236}">
                <a16:creationId xmlns:a16="http://schemas.microsoft.com/office/drawing/2014/main" id="{887970C8-7D7D-6AF9-CF85-9D0B1857D9F0}"/>
              </a:ext>
            </a:extLst>
          </p:cNvPr>
          <p:cNvSpPr>
            <a:spLocks noGrp="1"/>
          </p:cNvSpPr>
          <p:nvPr>
            <p:ph idx="1"/>
          </p:nvPr>
        </p:nvSpPr>
        <p:spPr>
          <a:xfrm>
            <a:off x="9121887" y="1632076"/>
            <a:ext cx="2771628" cy="4530725"/>
          </a:xfrm>
        </p:spPr>
        <p:txBody>
          <a:bodyPr>
            <a:normAutofit/>
          </a:bodyPr>
          <a:lstStyle/>
          <a:p>
            <a:pPr marL="0" indent="0">
              <a:buNone/>
            </a:pPr>
            <a:r>
              <a:rPr lang="en-US" sz="2400" dirty="0"/>
              <a:t>… but only 23% ONLY hire majors from their own industry</a:t>
            </a:r>
          </a:p>
          <a:p>
            <a:pPr marL="0" indent="0">
              <a:buNone/>
            </a:pPr>
            <a:endParaRPr lang="en-US" sz="2400" dirty="0"/>
          </a:p>
          <a:p>
            <a:pPr marL="0" indent="0">
              <a:buNone/>
            </a:pPr>
            <a:r>
              <a:rPr lang="en-US" sz="2400" dirty="0"/>
              <a:t>The other &gt; 50% are flexible and looking at other factors</a:t>
            </a:r>
          </a:p>
        </p:txBody>
      </p:sp>
      <p:sp>
        <p:nvSpPr>
          <p:cNvPr id="4" name="Footer Placeholder 3">
            <a:extLst>
              <a:ext uri="{FF2B5EF4-FFF2-40B4-BE49-F238E27FC236}">
                <a16:creationId xmlns:a16="http://schemas.microsoft.com/office/drawing/2014/main" id="{529F8BBD-E9FE-9C45-907D-4696968EE669}"/>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03D34D84-7C3C-0D4E-6592-FC991A60853D}"/>
              </a:ext>
            </a:extLst>
          </p:cNvPr>
          <p:cNvSpPr>
            <a:spLocks noGrp="1"/>
          </p:cNvSpPr>
          <p:nvPr>
            <p:ph type="sldNum" sz="quarter" idx="12"/>
          </p:nvPr>
        </p:nvSpPr>
        <p:spPr/>
        <p:txBody>
          <a:bodyPr/>
          <a:lstStyle/>
          <a:p>
            <a:fld id="{2EFADCAD-C521-43A3-8607-E2D4B90F9D69}" type="slidenum">
              <a:rPr lang="en-US" smtClean="0"/>
              <a:t>19</a:t>
            </a:fld>
            <a:endParaRPr lang="en-US"/>
          </a:p>
        </p:txBody>
      </p:sp>
      <p:pic>
        <p:nvPicPr>
          <p:cNvPr id="7" name="Picture 6">
            <a:extLst>
              <a:ext uri="{FF2B5EF4-FFF2-40B4-BE49-F238E27FC236}">
                <a16:creationId xmlns:a16="http://schemas.microsoft.com/office/drawing/2014/main" id="{581A4ED4-B942-DD55-6114-27AFE767B468}"/>
              </a:ext>
            </a:extLst>
          </p:cNvPr>
          <p:cNvPicPr>
            <a:picLocks noChangeAspect="1"/>
          </p:cNvPicPr>
          <p:nvPr/>
        </p:nvPicPr>
        <p:blipFill>
          <a:blip r:embed="rId2"/>
          <a:stretch>
            <a:fillRect/>
          </a:stretch>
        </p:blipFill>
        <p:spPr>
          <a:xfrm>
            <a:off x="735738" y="1493133"/>
            <a:ext cx="8166895" cy="4669668"/>
          </a:xfrm>
          <a:prstGeom prst="rect">
            <a:avLst/>
          </a:prstGeom>
        </p:spPr>
      </p:pic>
    </p:spTree>
    <p:extLst>
      <p:ext uri="{BB962C8B-B14F-4D97-AF65-F5344CB8AC3E}">
        <p14:creationId xmlns:p14="http://schemas.microsoft.com/office/powerpoint/2010/main" val="5356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C993-D044-8194-F4AD-4B5B8DB031EE}"/>
              </a:ext>
            </a:extLst>
          </p:cNvPr>
          <p:cNvSpPr>
            <a:spLocks noGrp="1"/>
          </p:cNvSpPr>
          <p:nvPr>
            <p:ph type="title"/>
          </p:nvPr>
        </p:nvSpPr>
        <p:spPr/>
        <p:txBody>
          <a:bodyPr>
            <a:normAutofit/>
          </a:bodyPr>
          <a:lstStyle/>
          <a:p>
            <a:r>
              <a:rPr lang="en-US" dirty="0"/>
              <a:t>How many of you have heard…</a:t>
            </a:r>
          </a:p>
        </p:txBody>
      </p:sp>
      <p:sp>
        <p:nvSpPr>
          <p:cNvPr id="4" name="Footer Placeholder 3">
            <a:extLst>
              <a:ext uri="{FF2B5EF4-FFF2-40B4-BE49-F238E27FC236}">
                <a16:creationId xmlns:a16="http://schemas.microsoft.com/office/drawing/2014/main" id="{D84B5542-9728-E648-8EB7-43724D41B703}"/>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50E5AF8E-3265-297B-D6D2-A57449CB2ED4}"/>
              </a:ext>
            </a:extLst>
          </p:cNvPr>
          <p:cNvSpPr>
            <a:spLocks noGrp="1"/>
          </p:cNvSpPr>
          <p:nvPr>
            <p:ph type="sldNum" sz="quarter" idx="12"/>
          </p:nvPr>
        </p:nvSpPr>
        <p:spPr/>
        <p:txBody>
          <a:bodyPr/>
          <a:lstStyle/>
          <a:p>
            <a:fld id="{2EFADCAD-C521-43A3-8607-E2D4B90F9D69}" type="slidenum">
              <a:rPr lang="en-US" smtClean="0"/>
              <a:t>2</a:t>
            </a:fld>
            <a:endParaRPr lang="en-US"/>
          </a:p>
        </p:txBody>
      </p:sp>
      <p:sp>
        <p:nvSpPr>
          <p:cNvPr id="6" name="Rectangle: Rounded Corners 5">
            <a:extLst>
              <a:ext uri="{FF2B5EF4-FFF2-40B4-BE49-F238E27FC236}">
                <a16:creationId xmlns:a16="http://schemas.microsoft.com/office/drawing/2014/main" id="{286F0A93-40D9-3264-2375-6838B574E098}"/>
              </a:ext>
            </a:extLst>
          </p:cNvPr>
          <p:cNvSpPr/>
          <p:nvPr/>
        </p:nvSpPr>
        <p:spPr>
          <a:xfrm>
            <a:off x="1091382" y="1646238"/>
            <a:ext cx="9756862" cy="89370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2800" dirty="0"/>
              <a:t>I don’t think I’ll ever use my language skills in the future.</a:t>
            </a:r>
          </a:p>
        </p:txBody>
      </p:sp>
      <p:sp>
        <p:nvSpPr>
          <p:cNvPr id="7" name="Rectangle: Rounded Corners 6">
            <a:extLst>
              <a:ext uri="{FF2B5EF4-FFF2-40B4-BE49-F238E27FC236}">
                <a16:creationId xmlns:a16="http://schemas.microsoft.com/office/drawing/2014/main" id="{E63EF46E-34AB-F14F-4D74-28447AFF77F6}"/>
              </a:ext>
            </a:extLst>
          </p:cNvPr>
          <p:cNvSpPr/>
          <p:nvPr/>
        </p:nvSpPr>
        <p:spPr>
          <a:xfrm>
            <a:off x="1091382" y="2790717"/>
            <a:ext cx="10461520" cy="89370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2800" dirty="0"/>
              <a:t>If I don’t learn another language, I won’t be able to get a job.</a:t>
            </a:r>
          </a:p>
        </p:txBody>
      </p:sp>
      <p:sp>
        <p:nvSpPr>
          <p:cNvPr id="8" name="Rectangle: Rounded Corners 7">
            <a:extLst>
              <a:ext uri="{FF2B5EF4-FFF2-40B4-BE49-F238E27FC236}">
                <a16:creationId xmlns:a16="http://schemas.microsoft.com/office/drawing/2014/main" id="{4FFF7E3E-D74F-ABAA-1503-E2F367D0E8F0}"/>
              </a:ext>
            </a:extLst>
          </p:cNvPr>
          <p:cNvSpPr/>
          <p:nvPr/>
        </p:nvSpPr>
        <p:spPr>
          <a:xfrm>
            <a:off x="1091382" y="3935196"/>
            <a:ext cx="10461520" cy="89370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n-US" sz="2800" dirty="0"/>
              <a:t>Language learning experience will make me a better job candidate.</a:t>
            </a:r>
          </a:p>
        </p:txBody>
      </p:sp>
      <p:sp>
        <p:nvSpPr>
          <p:cNvPr id="9" name="Rectangle: Rounded Corners 8">
            <a:extLst>
              <a:ext uri="{FF2B5EF4-FFF2-40B4-BE49-F238E27FC236}">
                <a16:creationId xmlns:a16="http://schemas.microsoft.com/office/drawing/2014/main" id="{38051743-53E9-E58D-08EF-C1CC43C30681}"/>
              </a:ext>
            </a:extLst>
          </p:cNvPr>
          <p:cNvSpPr/>
          <p:nvPr/>
        </p:nvSpPr>
        <p:spPr>
          <a:xfrm>
            <a:off x="1091382" y="5061971"/>
            <a:ext cx="10717160" cy="106746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800" dirty="0"/>
              <a:t>The world desperately needs global citizens </a:t>
            </a:r>
            <a:br>
              <a:rPr lang="en-US" sz="2800" dirty="0"/>
            </a:br>
            <a:r>
              <a:rPr lang="en-US" sz="2800" dirty="0"/>
              <a:t>with multilingual skills and </a:t>
            </a:r>
            <a:r>
              <a:rPr lang="en-US" sz="2800"/>
              <a:t>intercultural competence.</a:t>
            </a:r>
            <a:endParaRPr lang="en-US" sz="2800" dirty="0"/>
          </a:p>
        </p:txBody>
      </p:sp>
    </p:spTree>
    <p:extLst>
      <p:ext uri="{BB962C8B-B14F-4D97-AF65-F5344CB8AC3E}">
        <p14:creationId xmlns:p14="http://schemas.microsoft.com/office/powerpoint/2010/main" val="307067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5EF2-3F5B-89EF-95BF-5CE692967FEF}"/>
              </a:ext>
            </a:extLst>
          </p:cNvPr>
          <p:cNvSpPr>
            <a:spLocks noGrp="1"/>
          </p:cNvSpPr>
          <p:nvPr>
            <p:ph type="title"/>
          </p:nvPr>
        </p:nvSpPr>
        <p:spPr/>
        <p:txBody>
          <a:bodyPr/>
          <a:lstStyle/>
          <a:p>
            <a:r>
              <a:rPr lang="en-US" dirty="0"/>
              <a:t>Importance of Languages for the Economy</a:t>
            </a:r>
          </a:p>
        </p:txBody>
      </p:sp>
      <p:sp>
        <p:nvSpPr>
          <p:cNvPr id="4" name="Footer Placeholder 3">
            <a:extLst>
              <a:ext uri="{FF2B5EF4-FFF2-40B4-BE49-F238E27FC236}">
                <a16:creationId xmlns:a16="http://schemas.microsoft.com/office/drawing/2014/main" id="{6C8333FB-5733-26A6-5D2D-DDA2836C2AA6}"/>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9459A148-C7D9-3DAA-439F-0CA95527458A}"/>
              </a:ext>
            </a:extLst>
          </p:cNvPr>
          <p:cNvSpPr>
            <a:spLocks noGrp="1"/>
          </p:cNvSpPr>
          <p:nvPr>
            <p:ph type="sldNum" sz="quarter" idx="12"/>
          </p:nvPr>
        </p:nvSpPr>
        <p:spPr/>
        <p:txBody>
          <a:bodyPr/>
          <a:lstStyle/>
          <a:p>
            <a:fld id="{2EFADCAD-C521-43A3-8607-E2D4B90F9D69}" type="slidenum">
              <a:rPr lang="en-US" smtClean="0"/>
              <a:t>20</a:t>
            </a:fld>
            <a:endParaRPr lang="en-US"/>
          </a:p>
        </p:txBody>
      </p:sp>
      <p:sp>
        <p:nvSpPr>
          <p:cNvPr id="6" name="Content Placeholder 2">
            <a:extLst>
              <a:ext uri="{FF2B5EF4-FFF2-40B4-BE49-F238E27FC236}">
                <a16:creationId xmlns:a16="http://schemas.microsoft.com/office/drawing/2014/main" id="{ECB7A3A2-3CB6-CD24-E2A8-6AE72B88CD86}"/>
              </a:ext>
            </a:extLst>
          </p:cNvPr>
          <p:cNvSpPr>
            <a:spLocks noGrp="1"/>
          </p:cNvSpPr>
          <p:nvPr>
            <p:ph idx="1"/>
          </p:nvPr>
        </p:nvSpPr>
        <p:spPr>
          <a:xfrm>
            <a:off x="1269524" y="4434270"/>
            <a:ext cx="3911019" cy="1712796"/>
          </a:xfrm>
        </p:spPr>
        <p:txBody>
          <a:bodyPr>
            <a:normAutofit fontScale="85000" lnSpcReduction="10000"/>
          </a:bodyPr>
          <a:lstStyle/>
          <a:p>
            <a:pPr>
              <a:spcBef>
                <a:spcPts val="0"/>
              </a:spcBef>
            </a:pPr>
            <a:r>
              <a:rPr lang="en-US" dirty="0"/>
              <a:t>Health care</a:t>
            </a:r>
          </a:p>
          <a:p>
            <a:pPr>
              <a:spcBef>
                <a:spcPts val="0"/>
              </a:spcBef>
            </a:pPr>
            <a:r>
              <a:rPr lang="en-US" dirty="0"/>
              <a:t>Construction</a:t>
            </a:r>
          </a:p>
          <a:p>
            <a:pPr>
              <a:spcBef>
                <a:spcPts val="0"/>
              </a:spcBef>
            </a:pPr>
            <a:r>
              <a:rPr lang="en-US" dirty="0"/>
              <a:t>Hospitality</a:t>
            </a:r>
          </a:p>
          <a:p>
            <a:pPr>
              <a:spcBef>
                <a:spcPts val="0"/>
              </a:spcBef>
            </a:pPr>
            <a:r>
              <a:rPr lang="en-US" dirty="0"/>
              <a:t>Manufacturing </a:t>
            </a:r>
          </a:p>
          <a:p>
            <a:pPr>
              <a:spcBef>
                <a:spcPts val="0"/>
              </a:spcBef>
            </a:pPr>
            <a:r>
              <a:rPr lang="en-US" dirty="0"/>
              <a:t>And many other industries!</a:t>
            </a:r>
          </a:p>
        </p:txBody>
      </p:sp>
      <p:sp>
        <p:nvSpPr>
          <p:cNvPr id="7" name="Subtitle 14">
            <a:extLst>
              <a:ext uri="{FF2B5EF4-FFF2-40B4-BE49-F238E27FC236}">
                <a16:creationId xmlns:a16="http://schemas.microsoft.com/office/drawing/2014/main" id="{8C1F80DA-5E0D-BEDF-1318-2DF8D94114D3}"/>
              </a:ext>
            </a:extLst>
          </p:cNvPr>
          <p:cNvSpPr txBox="1">
            <a:spLocks/>
          </p:cNvSpPr>
          <p:nvPr/>
        </p:nvSpPr>
        <p:spPr>
          <a:xfrm>
            <a:off x="5818074" y="5516123"/>
            <a:ext cx="6206825" cy="461666"/>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tx1"/>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en-US" dirty="0"/>
              <a:t>From </a:t>
            </a:r>
            <a:r>
              <a:rPr lang="en-US" i="1" dirty="0"/>
              <a:t>Making Languages Our Business </a:t>
            </a:r>
            <a:r>
              <a:rPr lang="en-US" dirty="0"/>
              <a:t>(ACTFL, 2019)</a:t>
            </a:r>
          </a:p>
        </p:txBody>
      </p:sp>
      <p:sp>
        <p:nvSpPr>
          <p:cNvPr id="8" name="TextBox 7">
            <a:extLst>
              <a:ext uri="{FF2B5EF4-FFF2-40B4-BE49-F238E27FC236}">
                <a16:creationId xmlns:a16="http://schemas.microsoft.com/office/drawing/2014/main" id="{CAD1D8EE-5065-905B-8B8A-4F580534AB28}"/>
              </a:ext>
            </a:extLst>
          </p:cNvPr>
          <p:cNvSpPr txBox="1"/>
          <p:nvPr/>
        </p:nvSpPr>
        <p:spPr>
          <a:xfrm>
            <a:off x="1364931" y="5977789"/>
            <a:ext cx="10331216" cy="338554"/>
          </a:xfrm>
          <a:prstGeom prst="rect">
            <a:avLst/>
          </a:prstGeom>
          <a:noFill/>
        </p:spPr>
        <p:txBody>
          <a:bodyPr wrap="square">
            <a:spAutoFit/>
          </a:bodyPr>
          <a:lstStyle/>
          <a:p>
            <a:pPr algn="r"/>
            <a:r>
              <a:rPr lang="en-US" sz="1600" dirty="0">
                <a:hlinkClick r:id="rId2" tooltip="https://www.languageconnectsfoundation.org/programs-initiatives/research/making-languages-our-business"/>
              </a:rPr>
              <a:t>www.languageconnectsfoundation.org/programs-initiatives/research/making-languages-our-business</a:t>
            </a:r>
            <a:r>
              <a:rPr lang="en-US" sz="1600" dirty="0"/>
              <a:t> </a:t>
            </a:r>
          </a:p>
        </p:txBody>
      </p:sp>
      <p:pic>
        <p:nvPicPr>
          <p:cNvPr id="9" name="Picture 8" descr="A close-up of a diagram&#10;&#10;Description automatically generated">
            <a:extLst>
              <a:ext uri="{FF2B5EF4-FFF2-40B4-BE49-F238E27FC236}">
                <a16:creationId xmlns:a16="http://schemas.microsoft.com/office/drawing/2014/main" id="{546E8150-40D1-E482-6F65-B89326348555}"/>
              </a:ext>
            </a:extLst>
          </p:cNvPr>
          <p:cNvPicPr>
            <a:picLocks noChangeAspect="1"/>
          </p:cNvPicPr>
          <p:nvPr/>
        </p:nvPicPr>
        <p:blipFill>
          <a:blip r:embed="rId3"/>
          <a:stretch>
            <a:fillRect/>
          </a:stretch>
        </p:blipFill>
        <p:spPr>
          <a:xfrm>
            <a:off x="794116" y="1652895"/>
            <a:ext cx="4979504" cy="2615236"/>
          </a:xfrm>
          <a:prstGeom prst="rect">
            <a:avLst/>
          </a:prstGeom>
          <a:ln>
            <a:noFill/>
          </a:ln>
          <a:effectLst>
            <a:outerShdw blurRad="190500" algn="tl" rotWithShape="0">
              <a:srgbClr val="000000">
                <a:alpha val="70000"/>
              </a:srgbClr>
            </a:outerShdw>
          </a:effectLst>
        </p:spPr>
      </p:pic>
      <p:pic>
        <p:nvPicPr>
          <p:cNvPr id="10" name="Picture 9" descr="A diagram of a foreign language&#10;&#10;Description automatically generated">
            <a:extLst>
              <a:ext uri="{FF2B5EF4-FFF2-40B4-BE49-F238E27FC236}">
                <a16:creationId xmlns:a16="http://schemas.microsoft.com/office/drawing/2014/main" id="{CC22175C-A94B-6164-1B86-8D9FF544E8ED}"/>
              </a:ext>
            </a:extLst>
          </p:cNvPr>
          <p:cNvPicPr>
            <a:picLocks noChangeAspect="1"/>
          </p:cNvPicPr>
          <p:nvPr/>
        </p:nvPicPr>
        <p:blipFill>
          <a:blip r:embed="rId4"/>
          <a:stretch>
            <a:fillRect/>
          </a:stretch>
        </p:blipFill>
        <p:spPr>
          <a:xfrm>
            <a:off x="6196878" y="2468156"/>
            <a:ext cx="5466032" cy="2870760"/>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0B9C7496-BD96-EFAF-77DC-ECFFB72BFFF1}"/>
              </a:ext>
            </a:extLst>
          </p:cNvPr>
          <p:cNvSpPr txBox="1"/>
          <p:nvPr/>
        </p:nvSpPr>
        <p:spPr>
          <a:xfrm>
            <a:off x="6190345" y="1752240"/>
            <a:ext cx="5834554" cy="461665"/>
          </a:xfrm>
          <a:prstGeom prst="rect">
            <a:avLst/>
          </a:prstGeom>
          <a:noFill/>
        </p:spPr>
        <p:txBody>
          <a:bodyPr wrap="square">
            <a:spAutoFit/>
          </a:bodyPr>
          <a:lstStyle/>
          <a:p>
            <a:r>
              <a:rPr lang="en-US" sz="2400" dirty="0"/>
              <a:t>Employers rely on multilingual workforce</a:t>
            </a:r>
          </a:p>
        </p:txBody>
      </p:sp>
    </p:spTree>
    <p:extLst>
      <p:ext uri="{BB962C8B-B14F-4D97-AF65-F5344CB8AC3E}">
        <p14:creationId xmlns:p14="http://schemas.microsoft.com/office/powerpoint/2010/main" val="38454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97FD-A413-2228-D5C7-649A470716FD}"/>
              </a:ext>
            </a:extLst>
          </p:cNvPr>
          <p:cNvSpPr>
            <a:spLocks noGrp="1"/>
          </p:cNvSpPr>
          <p:nvPr>
            <p:ph type="title"/>
          </p:nvPr>
        </p:nvSpPr>
        <p:spPr/>
        <p:txBody>
          <a:bodyPr/>
          <a:lstStyle/>
          <a:p>
            <a:r>
              <a:rPr lang="en-US" dirty="0"/>
              <a:t>Importance of Language Skills for Jobs</a:t>
            </a:r>
          </a:p>
        </p:txBody>
      </p:sp>
      <p:sp>
        <p:nvSpPr>
          <p:cNvPr id="3" name="Content Placeholder 2">
            <a:extLst>
              <a:ext uri="{FF2B5EF4-FFF2-40B4-BE49-F238E27FC236}">
                <a16:creationId xmlns:a16="http://schemas.microsoft.com/office/drawing/2014/main" id="{19594BA4-CBAA-D07F-013C-C2BC5F7C368B}"/>
              </a:ext>
            </a:extLst>
          </p:cNvPr>
          <p:cNvSpPr>
            <a:spLocks noGrp="1"/>
          </p:cNvSpPr>
          <p:nvPr>
            <p:ph idx="1"/>
          </p:nvPr>
        </p:nvSpPr>
        <p:spPr/>
        <p:txBody>
          <a:bodyPr/>
          <a:lstStyle/>
          <a:p>
            <a:pPr marL="0" indent="0">
              <a:buNone/>
            </a:pPr>
            <a:r>
              <a:rPr lang="en-US" dirty="0"/>
              <a:t>Do employers value world language learning and multilingualism?</a:t>
            </a:r>
          </a:p>
        </p:txBody>
      </p:sp>
      <p:sp>
        <p:nvSpPr>
          <p:cNvPr id="4" name="Footer Placeholder 3">
            <a:extLst>
              <a:ext uri="{FF2B5EF4-FFF2-40B4-BE49-F238E27FC236}">
                <a16:creationId xmlns:a16="http://schemas.microsoft.com/office/drawing/2014/main" id="{08C1C1BE-B5ED-884A-293F-2D18329885A8}"/>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0989D924-70BE-B1E6-4E24-ED089FE731C7}"/>
              </a:ext>
            </a:extLst>
          </p:cNvPr>
          <p:cNvSpPr>
            <a:spLocks noGrp="1"/>
          </p:cNvSpPr>
          <p:nvPr>
            <p:ph type="sldNum" sz="quarter" idx="12"/>
          </p:nvPr>
        </p:nvSpPr>
        <p:spPr/>
        <p:txBody>
          <a:bodyPr/>
          <a:lstStyle/>
          <a:p>
            <a:fld id="{2EFADCAD-C521-43A3-8607-E2D4B90F9D69}" type="slidenum">
              <a:rPr lang="en-US" smtClean="0"/>
              <a:t>21</a:t>
            </a:fld>
            <a:endParaRPr lang="en-US"/>
          </a:p>
        </p:txBody>
      </p:sp>
      <p:pic>
        <p:nvPicPr>
          <p:cNvPr id="7" name="Picture 6">
            <a:extLst>
              <a:ext uri="{FF2B5EF4-FFF2-40B4-BE49-F238E27FC236}">
                <a16:creationId xmlns:a16="http://schemas.microsoft.com/office/drawing/2014/main" id="{193B2533-B744-D349-3902-54E7947B340B}"/>
              </a:ext>
            </a:extLst>
          </p:cNvPr>
          <p:cNvPicPr>
            <a:picLocks noChangeAspect="1"/>
          </p:cNvPicPr>
          <p:nvPr/>
        </p:nvPicPr>
        <p:blipFill>
          <a:blip r:embed="rId2"/>
          <a:stretch>
            <a:fillRect/>
          </a:stretch>
        </p:blipFill>
        <p:spPr>
          <a:xfrm>
            <a:off x="1195978" y="2275096"/>
            <a:ext cx="5685242" cy="32261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8EB242F3-634B-B038-EBC7-CA9EE030F0BE}"/>
              </a:ext>
            </a:extLst>
          </p:cNvPr>
          <p:cNvPicPr>
            <a:picLocks noChangeAspect="1"/>
          </p:cNvPicPr>
          <p:nvPr/>
        </p:nvPicPr>
        <p:blipFill>
          <a:blip r:embed="rId3"/>
          <a:stretch>
            <a:fillRect/>
          </a:stretch>
        </p:blipFill>
        <p:spPr>
          <a:xfrm>
            <a:off x="7472516" y="2275097"/>
            <a:ext cx="3950110" cy="36253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0BE77681-2790-CA35-3688-169C8FF56485}"/>
              </a:ext>
            </a:extLst>
          </p:cNvPr>
          <p:cNvSpPr txBox="1"/>
          <p:nvPr/>
        </p:nvSpPr>
        <p:spPr>
          <a:xfrm>
            <a:off x="627994" y="5807631"/>
            <a:ext cx="7445478" cy="369332"/>
          </a:xfrm>
          <a:prstGeom prst="rect">
            <a:avLst/>
          </a:prstGeom>
          <a:noFill/>
        </p:spPr>
        <p:txBody>
          <a:bodyPr wrap="square">
            <a:spAutoFit/>
          </a:bodyPr>
          <a:lstStyle/>
          <a:p>
            <a:r>
              <a:rPr lang="en-US" dirty="0">
                <a:hlinkClick r:id="rId4"/>
              </a:rPr>
              <a:t>AIBER Report (2025) </a:t>
            </a:r>
            <a:r>
              <a:rPr lang="en-US" dirty="0">
                <a:hlinkClick r:id="rId5"/>
              </a:rPr>
              <a:t>www.languagepolicy.org/advocacy-resources</a:t>
            </a:r>
            <a:endParaRPr lang="en-US" dirty="0"/>
          </a:p>
        </p:txBody>
      </p:sp>
    </p:spTree>
    <p:extLst>
      <p:ext uri="{BB962C8B-B14F-4D97-AF65-F5344CB8AC3E}">
        <p14:creationId xmlns:p14="http://schemas.microsoft.com/office/powerpoint/2010/main" val="420375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D863-7FBB-4A08-5F4A-F2D7A69E3E2B}"/>
              </a:ext>
            </a:extLst>
          </p:cNvPr>
          <p:cNvSpPr>
            <a:spLocks noGrp="1"/>
          </p:cNvSpPr>
          <p:nvPr>
            <p:ph type="title"/>
          </p:nvPr>
        </p:nvSpPr>
        <p:spPr/>
        <p:txBody>
          <a:bodyPr/>
          <a:lstStyle/>
          <a:p>
            <a:r>
              <a:rPr lang="en-US" dirty="0">
                <a:solidFill>
                  <a:schemeClr val="tx1"/>
                </a:solidFill>
              </a:rPr>
              <a:t>Importance of Credentials</a:t>
            </a:r>
            <a:endParaRPr lang="en-US" dirty="0"/>
          </a:p>
        </p:txBody>
      </p:sp>
      <p:sp>
        <p:nvSpPr>
          <p:cNvPr id="4" name="Footer Placeholder 3">
            <a:extLst>
              <a:ext uri="{FF2B5EF4-FFF2-40B4-BE49-F238E27FC236}">
                <a16:creationId xmlns:a16="http://schemas.microsoft.com/office/drawing/2014/main" id="{3100AB25-7E89-8D82-6B85-2622C3815293}"/>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ED98D8C0-5C9B-9F45-1908-4BE702675792}"/>
              </a:ext>
            </a:extLst>
          </p:cNvPr>
          <p:cNvSpPr>
            <a:spLocks noGrp="1"/>
          </p:cNvSpPr>
          <p:nvPr>
            <p:ph type="sldNum" sz="quarter" idx="12"/>
          </p:nvPr>
        </p:nvSpPr>
        <p:spPr/>
        <p:txBody>
          <a:bodyPr/>
          <a:lstStyle/>
          <a:p>
            <a:fld id="{2EFADCAD-C521-43A3-8607-E2D4B90F9D69}" type="slidenum">
              <a:rPr lang="en-US" smtClean="0"/>
              <a:t>22</a:t>
            </a:fld>
            <a:endParaRPr lang="en-US"/>
          </a:p>
        </p:txBody>
      </p:sp>
      <p:pic>
        <p:nvPicPr>
          <p:cNvPr id="6" name="Picture 5" descr="A seal of biltracy&#10;&#10;AI-generated content may be incorrect.">
            <a:hlinkClick r:id="rId2"/>
            <a:extLst>
              <a:ext uri="{FF2B5EF4-FFF2-40B4-BE49-F238E27FC236}">
                <a16:creationId xmlns:a16="http://schemas.microsoft.com/office/drawing/2014/main" id="{FDBF2431-F8B4-1ECB-E937-3B0E0547F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161" y="756932"/>
            <a:ext cx="2353515" cy="2353515"/>
          </a:xfrm>
          <a:prstGeom prst="rect">
            <a:avLst/>
          </a:prstGeom>
        </p:spPr>
      </p:pic>
      <p:sp>
        <p:nvSpPr>
          <p:cNvPr id="7" name="Google Shape;57;p13">
            <a:extLst>
              <a:ext uri="{FF2B5EF4-FFF2-40B4-BE49-F238E27FC236}">
                <a16:creationId xmlns:a16="http://schemas.microsoft.com/office/drawing/2014/main" id="{DCD783F1-0C16-4DCB-FE26-3AA020CAE747}"/>
              </a:ext>
            </a:extLst>
          </p:cNvPr>
          <p:cNvSpPr txBox="1">
            <a:spLocks/>
          </p:cNvSpPr>
          <p:nvPr/>
        </p:nvSpPr>
        <p:spPr>
          <a:xfrm>
            <a:off x="829034" y="2723535"/>
            <a:ext cx="6462697" cy="2790504"/>
          </a:xfrm>
          <a:prstGeom prst="rect">
            <a:avLst/>
          </a:prstGeom>
          <a:noFill/>
          <a:ln w="9525" cap="flat" cmpd="sng">
            <a:noFill/>
            <a:prstDash val="solid"/>
            <a:round/>
            <a:headEnd type="none" w="sm" len="sm"/>
            <a:tailEnd type="none" w="sm" len="sm"/>
          </a:ln>
        </p:spPr>
        <p:txBody>
          <a:bodyPr spcFirstLastPara="1" wrap="square" lIns="80669" tIns="80669" rIns="80669" bIns="80669" anchor="t" anchorCtr="0">
            <a:noAutofit/>
          </a:bodyPr>
          <a:lstStyle/>
          <a:p>
            <a:pPr marL="0" marR="0">
              <a:lnSpc>
                <a:spcPct val="115000"/>
              </a:lnSpc>
              <a:spcBef>
                <a:spcPts val="400"/>
              </a:spcBef>
              <a:spcAft>
                <a:spcPts val="400"/>
              </a:spcAft>
            </a:pPr>
            <a:r>
              <a:rPr lang="en-US" sz="2000" b="1" kern="1200" dirty="0">
                <a:solidFill>
                  <a:srgbClr val="000000"/>
                </a:solidFill>
                <a:effectLst/>
                <a:latin typeface="Georgia" panose="02040502050405020303" pitchFamily="18" charset="0"/>
                <a:ea typeface="Arial" panose="020B0604020202020204" pitchFamily="34" charset="0"/>
                <a:cs typeface="Arial" panose="020B0604020202020204" pitchFamily="34" charset="0"/>
              </a:rPr>
              <a:t>Seal of Biliteracy</a:t>
            </a:r>
            <a:r>
              <a:rPr lang="en-US" sz="2000" b="1"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br>
              <a:rPr lang="en-US" sz="2000" b="1"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r>
              <a:rPr lang="en-US"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Recognizes </a:t>
            </a:r>
            <a:r>
              <a:rPr lang="en-US" sz="1600" i="1"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Both </a:t>
            </a:r>
            <a:r>
              <a:rPr lang="en-US"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Languages as Assets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400"/>
              </a:spcAft>
              <a:buFont typeface="Arial" panose="020B0604020202020204" pitchFamily="34" charset="0"/>
              <a:buChar char="•"/>
              <a:tabLst>
                <a:tab pos="228600" algn="l"/>
              </a:tabLst>
            </a:pPr>
            <a:r>
              <a:rPr lang="en-US"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Active in all 50 states as of 2024</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400"/>
              </a:spcAft>
              <a:buFont typeface="Arial" panose="020B0604020202020204" pitchFamily="34" charset="0"/>
              <a:buChar char="•"/>
              <a:tabLst>
                <a:tab pos="228600" algn="l"/>
              </a:tabLst>
            </a:pPr>
            <a:r>
              <a:rPr lang="en-US"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Established in 2018 for MI public schools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400"/>
              </a:spcAft>
              <a:buFont typeface="Arial" panose="020B0604020202020204" pitchFamily="34" charset="0"/>
              <a:buChar char="•"/>
              <a:tabLst>
                <a:tab pos="228600" algn="l"/>
              </a:tabLst>
            </a:pPr>
            <a:r>
              <a:rPr lang="en-US"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Earned by 1,880 MI students in 44 languages last year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400"/>
              </a:spcAft>
              <a:buFont typeface="Arial" panose="020B0604020202020204" pitchFamily="34" charset="0"/>
              <a:buChar char="•"/>
              <a:tabLst>
                <a:tab pos="228600" algn="l"/>
              </a:tabLst>
            </a:pPr>
            <a:r>
              <a:rPr lang="en-US"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Only active in 17% of MI districts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400"/>
              </a:spcAft>
              <a:buFont typeface="Arial" panose="020B0604020202020204" pitchFamily="34" charset="0"/>
              <a:buChar char="•"/>
              <a:tabLst>
                <a:tab pos="228600" algn="l"/>
              </a:tabLst>
            </a:pPr>
            <a:r>
              <a:rPr lang="en-US" sz="1600" kern="12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SoBL</a:t>
            </a:r>
            <a:r>
              <a:rPr lang="en-US" sz="16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and relevant assessments are recognized by many colleges for credit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11">
            <a:extLst>
              <a:ext uri="{FF2B5EF4-FFF2-40B4-BE49-F238E27FC236}">
                <a16:creationId xmlns:a16="http://schemas.microsoft.com/office/drawing/2014/main" id="{77A44CD7-C8D5-DE0B-864B-04EDE86D6A14}"/>
              </a:ext>
            </a:extLst>
          </p:cNvPr>
          <p:cNvSpPr txBox="1"/>
          <p:nvPr/>
        </p:nvSpPr>
        <p:spPr>
          <a:xfrm>
            <a:off x="2221851" y="5514039"/>
            <a:ext cx="3796726" cy="696024"/>
          </a:xfrm>
          <a:prstGeom prst="rect">
            <a:avLst/>
          </a:prstGeom>
          <a:noFill/>
        </p:spPr>
        <p:txBody>
          <a:bodyPr wrap="square" rtlCol="0">
            <a:spAutoFit/>
          </a:bodyPr>
          <a:lstStyle/>
          <a:p>
            <a:pPr marL="0" marR="0">
              <a:lnSpc>
                <a:spcPct val="115000"/>
              </a:lnSpc>
              <a:spcAft>
                <a:spcPts val="400"/>
              </a:spcAft>
            </a:pPr>
            <a:r>
              <a:rPr lang="en-US" sz="16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See </a:t>
            </a:r>
            <a:r>
              <a:rPr lang="en-US" sz="1600" b="1" u="sng"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2"/>
              </a:rPr>
              <a:t>Michigan.gov &gt; Seal of Biliteracy</a:t>
            </a:r>
            <a:r>
              <a:rPr lang="en-US" sz="16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400"/>
              </a:spcAft>
            </a:pPr>
            <a:r>
              <a:rPr lang="en-US" sz="16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or </a:t>
            </a:r>
            <a:r>
              <a:rPr lang="en-US" sz="1600" b="1" u="sng"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4"/>
              </a:rPr>
              <a:t>www.sealofbiliteracy,com/faq</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 Placeholder 5">
            <a:extLst>
              <a:ext uri="{FF2B5EF4-FFF2-40B4-BE49-F238E27FC236}">
                <a16:creationId xmlns:a16="http://schemas.microsoft.com/office/drawing/2014/main" id="{9337CC18-A7BF-00DE-4FAF-094CC98BB57C}"/>
              </a:ext>
            </a:extLst>
          </p:cNvPr>
          <p:cNvSpPr txBox="1">
            <a:spLocks/>
          </p:cNvSpPr>
          <p:nvPr/>
        </p:nvSpPr>
        <p:spPr>
          <a:xfrm>
            <a:off x="7291731" y="2783974"/>
            <a:ext cx="3576264" cy="652945"/>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t>Test Finder</a:t>
            </a:r>
            <a:br>
              <a:rPr lang="en-US" dirty="0"/>
            </a:br>
            <a:r>
              <a:rPr lang="en-US" dirty="0">
                <a:hlinkClick r:id="rId5"/>
              </a:rPr>
              <a:t>theglobalseal.com</a:t>
            </a:r>
            <a:r>
              <a:rPr lang="en-US" dirty="0"/>
              <a:t> </a:t>
            </a:r>
          </a:p>
        </p:txBody>
      </p:sp>
      <p:pic>
        <p:nvPicPr>
          <p:cNvPr id="10" name="Content Placeholder 10" descr="Graphical user interface, text, application&#10;&#10;Description automatically generated">
            <a:extLst>
              <a:ext uri="{FF2B5EF4-FFF2-40B4-BE49-F238E27FC236}">
                <a16:creationId xmlns:a16="http://schemas.microsoft.com/office/drawing/2014/main" id="{A7FBF3A3-1EC5-40C4-1E3E-6B3E5A992075}"/>
              </a:ext>
            </a:extLst>
          </p:cNvPr>
          <p:cNvPicPr>
            <a:picLocks noChangeAspect="1"/>
          </p:cNvPicPr>
          <p:nvPr/>
        </p:nvPicPr>
        <p:blipFill>
          <a:blip r:embed="rId6"/>
          <a:stretch>
            <a:fillRect/>
          </a:stretch>
        </p:blipFill>
        <p:spPr>
          <a:xfrm>
            <a:off x="7291731" y="3482602"/>
            <a:ext cx="4408597" cy="2704979"/>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D29D5B87-DDE4-5EC8-A1C5-17FAB833B9C4}"/>
              </a:ext>
            </a:extLst>
          </p:cNvPr>
          <p:cNvSpPr txBox="1"/>
          <p:nvPr/>
        </p:nvSpPr>
        <p:spPr>
          <a:xfrm>
            <a:off x="1238385" y="1671084"/>
            <a:ext cx="5925727" cy="715089"/>
          </a:xfrm>
          <a:prstGeom prst="round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a:t>Any level of proficiency can be valuable… but how are you demonstrating and documenting it?</a:t>
            </a:r>
          </a:p>
        </p:txBody>
      </p:sp>
    </p:spTree>
    <p:extLst>
      <p:ext uri="{BB962C8B-B14F-4D97-AF65-F5344CB8AC3E}">
        <p14:creationId xmlns:p14="http://schemas.microsoft.com/office/powerpoint/2010/main" val="353002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B05D7-DDE1-F852-91FD-CA3905065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09D69-51B1-7436-D2B3-FCBFE037BC36}"/>
              </a:ext>
            </a:extLst>
          </p:cNvPr>
          <p:cNvSpPr>
            <a:spLocks noGrp="1"/>
          </p:cNvSpPr>
          <p:nvPr>
            <p:ph type="title"/>
          </p:nvPr>
        </p:nvSpPr>
        <p:spPr>
          <a:xfrm>
            <a:off x="1066800" y="642594"/>
            <a:ext cx="7810500" cy="567081"/>
          </a:xfrm>
        </p:spPr>
        <p:txBody>
          <a:bodyPr>
            <a:normAutofit fontScale="90000"/>
          </a:bodyPr>
          <a:lstStyle/>
          <a:p>
            <a:r>
              <a:rPr lang="en-US" dirty="0"/>
              <a:t>Cultivating Career Competencies</a:t>
            </a:r>
          </a:p>
        </p:txBody>
      </p:sp>
      <p:graphicFrame>
        <p:nvGraphicFramePr>
          <p:cNvPr id="4" name="Content Placeholder 3">
            <a:extLst>
              <a:ext uri="{FF2B5EF4-FFF2-40B4-BE49-F238E27FC236}">
                <a16:creationId xmlns:a16="http://schemas.microsoft.com/office/drawing/2014/main" id="{23CE4221-F035-12B8-8167-61F012E70A0D}"/>
              </a:ext>
            </a:extLst>
          </p:cNvPr>
          <p:cNvGraphicFramePr>
            <a:graphicFrameLocks noGrp="1"/>
          </p:cNvGraphicFramePr>
          <p:nvPr>
            <p:ph idx="1"/>
            <p:extLst>
              <p:ext uri="{D42A27DB-BD31-4B8C-83A1-F6EECF244321}">
                <p14:modId xmlns:p14="http://schemas.microsoft.com/office/powerpoint/2010/main" val="3813004223"/>
              </p:ext>
            </p:extLst>
          </p:nvPr>
        </p:nvGraphicFramePr>
        <p:xfrm>
          <a:off x="742950" y="1836789"/>
          <a:ext cx="5163369" cy="4505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A866D5E8-A224-E698-0A06-F9CCFAEF72DD}"/>
              </a:ext>
            </a:extLst>
          </p:cNvPr>
          <p:cNvGraphicFramePr>
            <a:graphicFrameLocks/>
          </p:cNvGraphicFramePr>
          <p:nvPr>
            <p:extLst>
              <p:ext uri="{D42A27DB-BD31-4B8C-83A1-F6EECF244321}">
                <p14:modId xmlns:p14="http://schemas.microsoft.com/office/powerpoint/2010/main" val="1350377533"/>
              </p:ext>
            </p:extLst>
          </p:nvPr>
        </p:nvGraphicFramePr>
        <p:xfrm>
          <a:off x="6096000" y="1846617"/>
          <a:ext cx="5331630" cy="43294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descr="A black background with a black square&#10;&#10;AI-generated content may be incorrect.">
            <a:extLst>
              <a:ext uri="{FF2B5EF4-FFF2-40B4-BE49-F238E27FC236}">
                <a16:creationId xmlns:a16="http://schemas.microsoft.com/office/drawing/2014/main" id="{B6824117-A07D-5C9D-F978-1FF46E4CBEFB}"/>
              </a:ext>
            </a:extLst>
          </p:cNvPr>
          <p:cNvPicPr>
            <a:picLocks noChangeAspect="1"/>
          </p:cNvPicPr>
          <p:nvPr/>
        </p:nvPicPr>
        <p:blipFill>
          <a:blip r:embed="rId13"/>
          <a:stretch>
            <a:fillRect/>
          </a:stretch>
        </p:blipFill>
        <p:spPr>
          <a:xfrm>
            <a:off x="4925960" y="2292849"/>
            <a:ext cx="715891" cy="715891"/>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F02B7384-66F8-F86F-9F4D-F2853DBEB989}"/>
              </a:ext>
            </a:extLst>
          </p:cNvPr>
          <p:cNvPicPr>
            <a:picLocks noChangeAspect="1"/>
          </p:cNvPicPr>
          <p:nvPr/>
        </p:nvPicPr>
        <p:blipFill>
          <a:blip r:embed="rId14"/>
          <a:stretch>
            <a:fillRect/>
          </a:stretch>
        </p:blipFill>
        <p:spPr>
          <a:xfrm>
            <a:off x="4935826" y="3360580"/>
            <a:ext cx="716463" cy="715891"/>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B775C8A7-2FE0-2F4E-B264-C7A58E8FF426}"/>
              </a:ext>
            </a:extLst>
          </p:cNvPr>
          <p:cNvPicPr>
            <a:picLocks noChangeAspect="1"/>
          </p:cNvPicPr>
          <p:nvPr/>
        </p:nvPicPr>
        <p:blipFill>
          <a:blip r:embed="rId15"/>
          <a:stretch>
            <a:fillRect/>
          </a:stretch>
        </p:blipFill>
        <p:spPr>
          <a:xfrm>
            <a:off x="4925390" y="4396937"/>
            <a:ext cx="716463" cy="716463"/>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D43B2348-9554-17DB-CDF7-6509E0DAC317}"/>
              </a:ext>
            </a:extLst>
          </p:cNvPr>
          <p:cNvPicPr>
            <a:picLocks noChangeAspect="1"/>
          </p:cNvPicPr>
          <p:nvPr/>
        </p:nvPicPr>
        <p:blipFill>
          <a:blip r:embed="rId16"/>
          <a:stretch>
            <a:fillRect/>
          </a:stretch>
        </p:blipFill>
        <p:spPr>
          <a:xfrm>
            <a:off x="5002459" y="5505762"/>
            <a:ext cx="514042" cy="514453"/>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C737744F-BEFB-FE66-E1DC-42BCBC632733}"/>
              </a:ext>
            </a:extLst>
          </p:cNvPr>
          <p:cNvPicPr>
            <a:picLocks noChangeAspect="1"/>
          </p:cNvPicPr>
          <p:nvPr/>
        </p:nvPicPr>
        <p:blipFill>
          <a:blip r:embed="rId17"/>
          <a:stretch>
            <a:fillRect/>
          </a:stretch>
        </p:blipFill>
        <p:spPr>
          <a:xfrm>
            <a:off x="10550012" y="2248743"/>
            <a:ext cx="633861" cy="633354"/>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767EC7E2-1A4A-C1F7-4879-267FD7F2222B}"/>
              </a:ext>
            </a:extLst>
          </p:cNvPr>
          <p:cNvPicPr>
            <a:picLocks noChangeAspect="1"/>
          </p:cNvPicPr>
          <p:nvPr/>
        </p:nvPicPr>
        <p:blipFill>
          <a:blip r:embed="rId18"/>
          <a:stretch>
            <a:fillRect/>
          </a:stretch>
        </p:blipFill>
        <p:spPr>
          <a:xfrm>
            <a:off x="10476319" y="3184061"/>
            <a:ext cx="781245" cy="781870"/>
          </a:xfrm>
          <a:prstGeom prst="rect">
            <a:avLst/>
          </a:prstGeom>
        </p:spPr>
      </p:pic>
      <p:pic>
        <p:nvPicPr>
          <p:cNvPr id="19" name="Picture 18" descr="A white rectangle in the middle of a black background&#10;&#10;AI-generated content may be incorrect.">
            <a:extLst>
              <a:ext uri="{FF2B5EF4-FFF2-40B4-BE49-F238E27FC236}">
                <a16:creationId xmlns:a16="http://schemas.microsoft.com/office/drawing/2014/main" id="{467270A9-830B-6C1E-C2E5-610D61AE1078}"/>
              </a:ext>
            </a:extLst>
          </p:cNvPr>
          <p:cNvPicPr>
            <a:picLocks noChangeAspect="1"/>
          </p:cNvPicPr>
          <p:nvPr/>
        </p:nvPicPr>
        <p:blipFill>
          <a:blip r:embed="rId19"/>
          <a:stretch>
            <a:fillRect/>
          </a:stretch>
        </p:blipFill>
        <p:spPr>
          <a:xfrm>
            <a:off x="10478208" y="4246780"/>
            <a:ext cx="781870" cy="781870"/>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AB013330-ABA9-1943-5F04-2BE428138D5D}"/>
              </a:ext>
            </a:extLst>
          </p:cNvPr>
          <p:cNvPicPr>
            <a:picLocks noChangeAspect="1"/>
          </p:cNvPicPr>
          <p:nvPr/>
        </p:nvPicPr>
        <p:blipFill>
          <a:blip r:embed="rId20"/>
          <a:stretch>
            <a:fillRect/>
          </a:stretch>
        </p:blipFill>
        <p:spPr>
          <a:xfrm>
            <a:off x="10478209" y="5244381"/>
            <a:ext cx="781870" cy="781870"/>
          </a:xfrm>
          <a:prstGeom prst="rect">
            <a:avLst/>
          </a:prstGeom>
        </p:spPr>
      </p:pic>
      <p:sp>
        <p:nvSpPr>
          <p:cNvPr id="24" name="TextBox 23">
            <a:extLst>
              <a:ext uri="{FF2B5EF4-FFF2-40B4-BE49-F238E27FC236}">
                <a16:creationId xmlns:a16="http://schemas.microsoft.com/office/drawing/2014/main" id="{79E38045-C1C3-FEF7-81F8-F4C7EF8CB067}"/>
              </a:ext>
            </a:extLst>
          </p:cNvPr>
          <p:cNvSpPr txBox="1"/>
          <p:nvPr/>
        </p:nvSpPr>
        <p:spPr>
          <a:xfrm>
            <a:off x="1066800" y="1303608"/>
            <a:ext cx="10702413" cy="400110"/>
          </a:xfrm>
          <a:prstGeom prst="rect">
            <a:avLst/>
          </a:prstGeom>
          <a:noFill/>
        </p:spPr>
        <p:txBody>
          <a:bodyPr wrap="square" rtlCol="0">
            <a:spAutoFit/>
          </a:bodyPr>
          <a:lstStyle/>
          <a:p>
            <a:r>
              <a:rPr lang="en-US" sz="2000" dirty="0"/>
              <a:t>Consider one of our presentational tasks – which competences would it develop? How? </a:t>
            </a:r>
          </a:p>
        </p:txBody>
      </p:sp>
    </p:spTree>
    <p:extLst>
      <p:ext uri="{BB962C8B-B14F-4D97-AF65-F5344CB8AC3E}">
        <p14:creationId xmlns:p14="http://schemas.microsoft.com/office/powerpoint/2010/main" val="1465905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B3BA62-A99E-ED15-B19B-1E965042F1C4}"/>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D36FB6D2-D6E4-1BDF-CFED-25D7DFD6357E}"/>
              </a:ext>
            </a:extLst>
          </p:cNvPr>
          <p:cNvSpPr>
            <a:spLocks noGrp="1"/>
          </p:cNvSpPr>
          <p:nvPr>
            <p:ph type="sldNum" sz="quarter" idx="12"/>
          </p:nvPr>
        </p:nvSpPr>
        <p:spPr/>
        <p:txBody>
          <a:bodyPr/>
          <a:lstStyle/>
          <a:p>
            <a:fld id="{2EFADCAD-C521-43A3-8607-E2D4B90F9D69}" type="slidenum">
              <a:rPr lang="en-US" smtClean="0"/>
              <a:t>24</a:t>
            </a:fld>
            <a:endParaRPr lang="en-US"/>
          </a:p>
        </p:txBody>
      </p:sp>
      <p:pic>
        <p:nvPicPr>
          <p:cNvPr id="9" name="Picture 8">
            <a:extLst>
              <a:ext uri="{FF2B5EF4-FFF2-40B4-BE49-F238E27FC236}">
                <a16:creationId xmlns:a16="http://schemas.microsoft.com/office/drawing/2014/main" id="{F0AB7C2F-0F03-2FC6-4483-B12ECAC259E2}"/>
              </a:ext>
            </a:extLst>
          </p:cNvPr>
          <p:cNvPicPr>
            <a:picLocks noChangeAspect="1"/>
          </p:cNvPicPr>
          <p:nvPr/>
        </p:nvPicPr>
        <p:blipFill>
          <a:blip r:embed="rId2"/>
          <a:stretch>
            <a:fillRect/>
          </a:stretch>
        </p:blipFill>
        <p:spPr>
          <a:xfrm>
            <a:off x="2010499" y="358125"/>
            <a:ext cx="7841424" cy="5881068"/>
          </a:xfrm>
          <a:prstGeom prst="rect">
            <a:avLst/>
          </a:prstGeom>
        </p:spPr>
      </p:pic>
    </p:spTree>
    <p:extLst>
      <p:ext uri="{BB962C8B-B14F-4D97-AF65-F5344CB8AC3E}">
        <p14:creationId xmlns:p14="http://schemas.microsoft.com/office/powerpoint/2010/main" val="4106889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8D5E-867A-DFEE-69E2-04ADC4CED4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FF29D07-C691-14D3-7466-2E5CE1FA787B}"/>
              </a:ext>
            </a:extLst>
          </p:cNvPr>
          <p:cNvSpPr>
            <a:spLocks noGrp="1"/>
          </p:cNvSpPr>
          <p:nvPr>
            <p:ph type="title"/>
          </p:nvPr>
        </p:nvSpPr>
        <p:spPr>
          <a:xfrm>
            <a:off x="838200" y="4261209"/>
            <a:ext cx="11006470" cy="1292773"/>
          </a:xfrm>
        </p:spPr>
        <p:txBody>
          <a:bodyPr>
            <a:normAutofit fontScale="90000"/>
          </a:bodyPr>
          <a:lstStyle/>
          <a:p>
            <a:r>
              <a:rPr lang="en-US" dirty="0"/>
              <a:t>Intercultural &amp; Global Competence</a:t>
            </a:r>
          </a:p>
        </p:txBody>
      </p:sp>
      <p:sp>
        <p:nvSpPr>
          <p:cNvPr id="4" name="Footer Placeholder 3">
            <a:extLst>
              <a:ext uri="{FF2B5EF4-FFF2-40B4-BE49-F238E27FC236}">
                <a16:creationId xmlns:a16="http://schemas.microsoft.com/office/drawing/2014/main" id="{6162E555-887B-6AD7-AB65-92C7811D2204}"/>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4250C053-D496-62D6-5733-BE32844598A2}"/>
              </a:ext>
            </a:extLst>
          </p:cNvPr>
          <p:cNvSpPr>
            <a:spLocks noGrp="1"/>
          </p:cNvSpPr>
          <p:nvPr>
            <p:ph type="sldNum" sz="quarter" idx="12"/>
          </p:nvPr>
        </p:nvSpPr>
        <p:spPr/>
        <p:txBody>
          <a:bodyPr/>
          <a:lstStyle/>
          <a:p>
            <a:fld id="{2EFADCAD-C521-43A3-8607-E2D4B90F9D69}" type="slidenum">
              <a:rPr lang="en-US" smtClean="0"/>
              <a:t>25</a:t>
            </a:fld>
            <a:endParaRPr lang="en-US"/>
          </a:p>
        </p:txBody>
      </p:sp>
    </p:spTree>
    <p:extLst>
      <p:ext uri="{BB962C8B-B14F-4D97-AF65-F5344CB8AC3E}">
        <p14:creationId xmlns:p14="http://schemas.microsoft.com/office/powerpoint/2010/main" val="1645439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8F8072-A2BF-255A-A525-7917D319B4F6}"/>
              </a:ext>
            </a:extLst>
          </p:cNvPr>
          <p:cNvSpPr>
            <a:spLocks noGrp="1"/>
          </p:cNvSpPr>
          <p:nvPr>
            <p:ph type="title"/>
          </p:nvPr>
        </p:nvSpPr>
        <p:spPr/>
        <p:txBody>
          <a:bodyPr>
            <a:normAutofit fontScale="90000"/>
          </a:bodyPr>
          <a:lstStyle/>
          <a:p>
            <a:r>
              <a:rPr lang="en-US" dirty="0"/>
              <a:t>CULTIVATE THE OPPORTUNITY TO COMMUNICATE</a:t>
            </a:r>
          </a:p>
        </p:txBody>
      </p:sp>
      <p:sp>
        <p:nvSpPr>
          <p:cNvPr id="7" name="Content Placeholder 6">
            <a:extLst>
              <a:ext uri="{FF2B5EF4-FFF2-40B4-BE49-F238E27FC236}">
                <a16:creationId xmlns:a16="http://schemas.microsoft.com/office/drawing/2014/main" id="{F63D2C0E-DA00-422F-4344-2078B82D76AA}"/>
              </a:ext>
            </a:extLst>
          </p:cNvPr>
          <p:cNvSpPr>
            <a:spLocks noGrp="1"/>
          </p:cNvSpPr>
          <p:nvPr>
            <p:ph idx="1"/>
          </p:nvPr>
        </p:nvSpPr>
        <p:spPr>
          <a:xfrm>
            <a:off x="4450277" y="1888404"/>
            <a:ext cx="7271657" cy="3808948"/>
          </a:xfrm>
        </p:spPr>
        <p:style>
          <a:lnRef idx="0">
            <a:schemeClr val="accent4"/>
          </a:lnRef>
          <a:fillRef idx="3">
            <a:schemeClr val="accent4"/>
          </a:fillRef>
          <a:effectRef idx="3">
            <a:schemeClr val="accent4"/>
          </a:effectRef>
          <a:fontRef idx="minor">
            <a:schemeClr val="lt1"/>
          </a:fontRef>
        </p:style>
        <p:txBody>
          <a:bodyPr anchor="ctr">
            <a:normAutofit/>
          </a:bodyPr>
          <a:lstStyle/>
          <a:p>
            <a:pPr marL="0" indent="0" algn="ctr">
              <a:buNone/>
            </a:pPr>
            <a:r>
              <a:rPr lang="en-US" dirty="0"/>
              <a:t>“With your help, the ineffectual methods of the past will be replaced with real language learning. </a:t>
            </a:r>
          </a:p>
          <a:p>
            <a:pPr marL="0" indent="0" algn="ctr">
              <a:buNone/>
            </a:pPr>
            <a:r>
              <a:rPr lang="en-US" dirty="0"/>
              <a:t>All of our students should have the opportunity to graduate from our schools with the ability to communicate in another language” </a:t>
            </a:r>
            <a:br>
              <a:rPr lang="en-US" dirty="0"/>
            </a:br>
            <a:r>
              <a:rPr lang="en-US" dirty="0"/>
              <a:t>(Ritz, 2021, p. 11).</a:t>
            </a:r>
            <a:endParaRPr lang="en-US" sz="3200" dirty="0"/>
          </a:p>
        </p:txBody>
      </p:sp>
      <p:pic>
        <p:nvPicPr>
          <p:cNvPr id="10" name="Picture 9" descr="A book cover with a globe and text&#10;&#10;Description automatically generated">
            <a:extLst>
              <a:ext uri="{FF2B5EF4-FFF2-40B4-BE49-F238E27FC236}">
                <a16:creationId xmlns:a16="http://schemas.microsoft.com/office/drawing/2014/main" id="{13875E31-3DF8-117A-7EA1-CE8918DA3D00}"/>
              </a:ext>
            </a:extLst>
          </p:cNvPr>
          <p:cNvPicPr>
            <a:picLocks noChangeAspect="1"/>
          </p:cNvPicPr>
          <p:nvPr/>
        </p:nvPicPr>
        <p:blipFill>
          <a:blip r:embed="rId2"/>
          <a:stretch>
            <a:fillRect/>
          </a:stretch>
        </p:blipFill>
        <p:spPr>
          <a:xfrm>
            <a:off x="1049154" y="1646238"/>
            <a:ext cx="2862187" cy="4293280"/>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E21B5202-A6DB-8B44-63D2-2FC821E4BA0B}"/>
              </a:ext>
            </a:extLst>
          </p:cNvPr>
          <p:cNvSpPr>
            <a:spLocks noGrp="1"/>
          </p:cNvSpPr>
          <p:nvPr>
            <p:ph type="sldNum" sz="quarter" idx="12"/>
          </p:nvPr>
        </p:nvSpPr>
        <p:spPr/>
        <p:txBody>
          <a:bodyPr/>
          <a:lstStyle/>
          <a:p>
            <a:fld id="{03DC2DEF-D2FE-4B45-ABA4-9F153FD1C98A}" type="slidenum">
              <a:rPr lang="en-US" smtClean="0"/>
              <a:t>26</a:t>
            </a:fld>
            <a:endParaRPr lang="en-US" dirty="0"/>
          </a:p>
        </p:txBody>
      </p:sp>
      <p:sp>
        <p:nvSpPr>
          <p:cNvPr id="3" name="Footer Placeholder 3">
            <a:extLst>
              <a:ext uri="{FF2B5EF4-FFF2-40B4-BE49-F238E27FC236}">
                <a16:creationId xmlns:a16="http://schemas.microsoft.com/office/drawing/2014/main" id="{C081203F-22B0-B145-CF9B-B73BB440DEB5}"/>
              </a:ext>
            </a:extLst>
          </p:cNvPr>
          <p:cNvSpPr txBox="1">
            <a:spLocks/>
          </p:cNvSpPr>
          <p:nvPr/>
        </p:nvSpPr>
        <p:spPr>
          <a:xfrm>
            <a:off x="0" y="6525123"/>
            <a:ext cx="11218862" cy="333922"/>
          </a:xfrm>
          <a:prstGeom prst="rect">
            <a:avLst/>
          </a:prstGeom>
          <a:solidFill>
            <a:schemeClr val="accent4"/>
          </a:solidFill>
        </p:spPr>
        <p:txBody>
          <a:bodyPr vert="horz" lIns="457200" tIns="45720" rIns="91440" bIns="45720" rtlCol="0" anchor="ctr"/>
          <a:lstStyle>
            <a:defPPr>
              <a:defRPr lang="en-US"/>
            </a:defPPr>
            <a:lvl1pPr marL="0" algn="l"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Dr. Amanda Lanier </a:t>
            </a:r>
            <a:r>
              <a:rPr lang="en-US"/>
              <a:t>| MSU MAFLT Program | </a:t>
            </a:r>
            <a:r>
              <a:rPr lang="en-US" u="sng"/>
              <a:t>LanierLingvista.org</a:t>
            </a:r>
            <a:endParaRPr lang="en-US" u="sng" dirty="0"/>
          </a:p>
        </p:txBody>
      </p:sp>
    </p:spTree>
    <p:extLst>
      <p:ext uri="{BB962C8B-B14F-4D97-AF65-F5344CB8AC3E}">
        <p14:creationId xmlns:p14="http://schemas.microsoft.com/office/powerpoint/2010/main" val="219430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6">
          <a:extLst>
            <a:ext uri="{FF2B5EF4-FFF2-40B4-BE49-F238E27FC236}">
              <a16:creationId xmlns:a16="http://schemas.microsoft.com/office/drawing/2014/main" id="{7841A834-A2AB-16BE-0F3E-ABEC926ECF5B}"/>
            </a:ext>
          </a:extLst>
        </p:cNvPr>
        <p:cNvGrpSpPr/>
        <p:nvPr/>
      </p:nvGrpSpPr>
      <p:grpSpPr>
        <a:xfrm>
          <a:off x="0" y="0"/>
          <a:ext cx="0" cy="0"/>
          <a:chOff x="0" y="0"/>
          <a:chExt cx="0" cy="0"/>
        </a:xfrm>
      </p:grpSpPr>
      <p:sp>
        <p:nvSpPr>
          <p:cNvPr id="1007" name="Google Shape;1007;p123">
            <a:extLst>
              <a:ext uri="{FF2B5EF4-FFF2-40B4-BE49-F238E27FC236}">
                <a16:creationId xmlns:a16="http://schemas.microsoft.com/office/drawing/2014/main" id="{3686DDFC-30FD-DDEF-B9CC-4A3EEE9DE0ED}"/>
              </a:ext>
            </a:extLst>
          </p:cNvPr>
          <p:cNvSpPr txBox="1">
            <a:spLocks noGrp="1"/>
          </p:cNvSpPr>
          <p:nvPr>
            <p:ph type="title"/>
          </p:nvPr>
        </p:nvSpPr>
        <p:spPr>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SzPts val="4500"/>
              <a:buNone/>
            </a:pPr>
            <a:r>
              <a:rPr lang="en-US" dirty="0">
                <a:solidFill>
                  <a:schemeClr val="tx1"/>
                </a:solidFill>
                <a:latin typeface="+mj-lt"/>
              </a:rPr>
              <a:t>INTERCULTURAL COMPETENCE</a:t>
            </a:r>
            <a:endParaRPr dirty="0">
              <a:solidFill>
                <a:schemeClr val="tx1"/>
              </a:solidFill>
              <a:latin typeface="+mj-lt"/>
            </a:endParaRPr>
          </a:p>
        </p:txBody>
      </p:sp>
      <p:sp>
        <p:nvSpPr>
          <p:cNvPr id="1008" name="Google Shape;1008;p123">
            <a:extLst>
              <a:ext uri="{FF2B5EF4-FFF2-40B4-BE49-F238E27FC236}">
                <a16:creationId xmlns:a16="http://schemas.microsoft.com/office/drawing/2014/main" id="{3395DBB6-18F3-F817-A0C0-9DE4194FC74F}"/>
              </a:ext>
            </a:extLst>
          </p:cNvPr>
          <p:cNvSpPr txBox="1">
            <a:spLocks noGrp="1"/>
          </p:cNvSpPr>
          <p:nvPr>
            <p:ph type="body" idx="4294967295"/>
          </p:nvPr>
        </p:nvSpPr>
        <p:spPr>
          <a:xfrm>
            <a:off x="6657532" y="1743381"/>
            <a:ext cx="5285394" cy="4760912"/>
          </a:xfrm>
          <a:prstGeom prst="rect">
            <a:avLst/>
          </a:prstGeom>
          <a:noFill/>
          <a:ln>
            <a:noFill/>
          </a:ln>
        </p:spPr>
        <p:txBody>
          <a:bodyPr spcFirstLastPara="1" wrap="square" lIns="45700" tIns="22850" rIns="45700" bIns="22850" anchor="t" anchorCtr="0">
            <a:noAutofit/>
          </a:bodyPr>
          <a:lstStyle/>
          <a:p>
            <a:pPr marL="0" lvl="0" indent="0" algn="l" rtl="0">
              <a:lnSpc>
                <a:spcPct val="115000"/>
              </a:lnSpc>
              <a:spcBef>
                <a:spcPts val="1000"/>
              </a:spcBef>
              <a:spcAft>
                <a:spcPts val="0"/>
              </a:spcAft>
              <a:buSzPts val="2500"/>
              <a:buNone/>
            </a:pPr>
            <a:r>
              <a:rPr lang="en-US" sz="2200" dirty="0">
                <a:solidFill>
                  <a:schemeClr val="tx1"/>
                </a:solidFill>
                <a:latin typeface="+mn-lt"/>
                <a:ea typeface="Century Gothic"/>
                <a:cs typeface="Century Gothic"/>
                <a:sym typeface="Century Gothic"/>
              </a:rPr>
              <a:t>“It is more important to </a:t>
            </a:r>
            <a:r>
              <a:rPr lang="en-US" sz="2200" b="1" dirty="0">
                <a:solidFill>
                  <a:schemeClr val="tx1"/>
                </a:solidFill>
                <a:latin typeface="+mn-lt"/>
                <a:ea typeface="Century Gothic"/>
                <a:cs typeface="Century Gothic"/>
                <a:sym typeface="Century Gothic"/>
              </a:rPr>
              <a:t>study culture as a process </a:t>
            </a:r>
            <a:r>
              <a:rPr lang="en-US" sz="2200" dirty="0">
                <a:solidFill>
                  <a:schemeClr val="tx1"/>
                </a:solidFill>
                <a:latin typeface="+mn-lt"/>
                <a:ea typeface="Century Gothic"/>
                <a:cs typeface="Century Gothic"/>
                <a:sym typeface="Century Gothic"/>
              </a:rPr>
              <a:t>in which learners engage rather than as a closed set of information that he/she will be required to recall.</a:t>
            </a:r>
            <a:r>
              <a:rPr lang="en-US" sz="2400" dirty="0">
                <a:solidFill>
                  <a:schemeClr val="tx1"/>
                </a:solidFill>
                <a:latin typeface="+mn-lt"/>
                <a:ea typeface="Century Gothic"/>
                <a:cs typeface="Century Gothic"/>
                <a:sym typeface="Century Gothic"/>
              </a:rPr>
              <a:t>”</a:t>
            </a:r>
            <a:r>
              <a:rPr lang="en-US" sz="1800" dirty="0">
                <a:solidFill>
                  <a:schemeClr val="tx1"/>
                </a:solidFill>
                <a:latin typeface="+mn-lt"/>
                <a:ea typeface="Century Gothic"/>
                <a:cs typeface="Century Gothic"/>
                <a:sym typeface="Century Gothic"/>
              </a:rPr>
              <a:t> </a:t>
            </a:r>
          </a:p>
          <a:p>
            <a:pPr marL="0" lvl="0" indent="0" algn="l" rtl="0">
              <a:lnSpc>
                <a:spcPct val="115000"/>
              </a:lnSpc>
              <a:spcBef>
                <a:spcPts val="1000"/>
              </a:spcBef>
              <a:spcAft>
                <a:spcPts val="0"/>
              </a:spcAft>
              <a:buSzPts val="2500"/>
              <a:buNone/>
            </a:pPr>
            <a:r>
              <a:rPr lang="en-US" sz="1800" dirty="0">
                <a:solidFill>
                  <a:schemeClr val="tx1"/>
                </a:solidFill>
                <a:latin typeface="+mn-lt"/>
                <a:ea typeface="Century Gothic"/>
                <a:cs typeface="Century Gothic"/>
                <a:sym typeface="Century Gothic"/>
              </a:rPr>
              <a:t>                    (Liddicoat &amp; </a:t>
            </a:r>
            <a:r>
              <a:rPr lang="en-US" sz="1800" dirty="0" err="1">
                <a:solidFill>
                  <a:schemeClr val="tx1"/>
                </a:solidFill>
                <a:latin typeface="+mn-lt"/>
                <a:ea typeface="Century Gothic"/>
                <a:cs typeface="Century Gothic"/>
                <a:sym typeface="Century Gothic"/>
              </a:rPr>
              <a:t>Scarino</a:t>
            </a:r>
            <a:r>
              <a:rPr lang="en-US" sz="1800" dirty="0">
                <a:solidFill>
                  <a:schemeClr val="tx1"/>
                </a:solidFill>
                <a:latin typeface="+mn-lt"/>
                <a:ea typeface="Century Gothic"/>
                <a:cs typeface="Century Gothic"/>
                <a:sym typeface="Century Gothic"/>
              </a:rPr>
              <a:t>, 2013, p. 23)</a:t>
            </a:r>
            <a:endParaRPr sz="1800" dirty="0">
              <a:solidFill>
                <a:schemeClr val="tx1"/>
              </a:solidFill>
              <a:latin typeface="+mn-lt"/>
              <a:ea typeface="Century Gothic"/>
              <a:cs typeface="Century Gothic"/>
              <a:sym typeface="Century Gothic"/>
            </a:endParaRPr>
          </a:p>
          <a:p>
            <a:pPr marL="0" lvl="0" indent="0" algn="l" rtl="0">
              <a:lnSpc>
                <a:spcPct val="115000"/>
              </a:lnSpc>
              <a:spcBef>
                <a:spcPts val="1000"/>
              </a:spcBef>
              <a:spcAft>
                <a:spcPts val="0"/>
              </a:spcAft>
              <a:buClr>
                <a:schemeClr val="dk1"/>
              </a:buClr>
              <a:buSzPts val="1100"/>
              <a:buFont typeface="Arial"/>
              <a:buNone/>
            </a:pPr>
            <a:endParaRPr sz="2200" dirty="0">
              <a:solidFill>
                <a:schemeClr val="tx1"/>
              </a:solidFill>
              <a:latin typeface="+mn-lt"/>
              <a:ea typeface="Century Gothic"/>
              <a:cs typeface="Century Gothic"/>
              <a:sym typeface="Century Gothic"/>
            </a:endParaRPr>
          </a:p>
          <a:p>
            <a:pPr marL="0" lvl="0" indent="0" algn="l" rtl="0">
              <a:lnSpc>
                <a:spcPct val="100000"/>
              </a:lnSpc>
              <a:spcBef>
                <a:spcPts val="0"/>
              </a:spcBef>
              <a:spcAft>
                <a:spcPts val="0"/>
              </a:spcAft>
              <a:buSzPts val="2500"/>
              <a:buNone/>
            </a:pPr>
            <a:r>
              <a:rPr lang="en-US" sz="2200" dirty="0">
                <a:solidFill>
                  <a:schemeClr val="tx1"/>
                </a:solidFill>
                <a:latin typeface="+mn-lt"/>
                <a:ea typeface="Century Gothic"/>
                <a:cs typeface="Century Gothic"/>
                <a:sym typeface="Century Gothic"/>
              </a:rPr>
              <a:t>Learning involves “a set of </a:t>
            </a:r>
            <a:r>
              <a:rPr lang="en-US" sz="2200" b="1" dirty="0">
                <a:solidFill>
                  <a:schemeClr val="tx1"/>
                </a:solidFill>
                <a:latin typeface="+mn-lt"/>
                <a:ea typeface="Century Gothic"/>
                <a:cs typeface="Century Gothic"/>
                <a:sym typeface="Century Gothic"/>
              </a:rPr>
              <a:t>processes</a:t>
            </a:r>
            <a:r>
              <a:rPr lang="en-US" sz="2200" dirty="0">
                <a:solidFill>
                  <a:schemeClr val="tx1"/>
                </a:solidFill>
                <a:latin typeface="+mn-lt"/>
                <a:ea typeface="Century Gothic"/>
                <a:cs typeface="Century Gothic"/>
                <a:sym typeface="Century Gothic"/>
              </a:rPr>
              <a:t> through which </a:t>
            </a:r>
            <a:r>
              <a:rPr lang="en-US" sz="2200" b="1" dirty="0">
                <a:solidFill>
                  <a:schemeClr val="tx1"/>
                </a:solidFill>
                <a:latin typeface="+mn-lt"/>
                <a:ea typeface="Century Gothic"/>
                <a:cs typeface="Century Gothic"/>
                <a:sym typeface="Century Gothic"/>
              </a:rPr>
              <a:t>intercultural learners pass many times</a:t>
            </a:r>
            <a:r>
              <a:rPr lang="en-US" sz="2200" dirty="0">
                <a:solidFill>
                  <a:schemeClr val="tx1"/>
                </a:solidFill>
                <a:latin typeface="+mn-lt"/>
                <a:ea typeface="Century Gothic"/>
                <a:cs typeface="Century Gothic"/>
                <a:sym typeface="Century Gothic"/>
              </a:rPr>
              <a:t> as they develop greater complexity of understanding.”  </a:t>
            </a:r>
          </a:p>
          <a:p>
            <a:pPr marL="0" lvl="0" indent="0" algn="l" rtl="0">
              <a:lnSpc>
                <a:spcPct val="100000"/>
              </a:lnSpc>
              <a:spcBef>
                <a:spcPts val="0"/>
              </a:spcBef>
              <a:spcAft>
                <a:spcPts val="0"/>
              </a:spcAft>
              <a:buSzPts val="2500"/>
              <a:buNone/>
            </a:pPr>
            <a:r>
              <a:rPr lang="en-US" sz="2200" dirty="0">
                <a:solidFill>
                  <a:schemeClr val="tx1"/>
                </a:solidFill>
                <a:latin typeface="+mn-lt"/>
                <a:ea typeface="Century Gothic"/>
                <a:cs typeface="Century Gothic"/>
                <a:sym typeface="Century Gothic"/>
              </a:rPr>
              <a:t>                 </a:t>
            </a:r>
            <a:r>
              <a:rPr lang="en-US" sz="1800" dirty="0">
                <a:solidFill>
                  <a:schemeClr val="tx1"/>
                </a:solidFill>
                <a:latin typeface="+mn-lt"/>
                <a:ea typeface="Century Gothic"/>
                <a:cs typeface="Century Gothic"/>
                <a:sym typeface="Century Gothic"/>
              </a:rPr>
              <a:t>(Liddicoat &amp; </a:t>
            </a:r>
            <a:r>
              <a:rPr lang="en-US" sz="1800" dirty="0" err="1">
                <a:solidFill>
                  <a:schemeClr val="tx1"/>
                </a:solidFill>
                <a:latin typeface="+mn-lt"/>
                <a:ea typeface="Century Gothic"/>
                <a:cs typeface="Century Gothic"/>
                <a:sym typeface="Century Gothic"/>
              </a:rPr>
              <a:t>Scarino</a:t>
            </a:r>
            <a:r>
              <a:rPr lang="en-US" sz="1800" dirty="0">
                <a:solidFill>
                  <a:schemeClr val="tx1"/>
                </a:solidFill>
                <a:latin typeface="+mn-lt"/>
                <a:ea typeface="Century Gothic"/>
                <a:cs typeface="Century Gothic"/>
                <a:sym typeface="Century Gothic"/>
              </a:rPr>
              <a:t>, 2013, p. 59)</a:t>
            </a:r>
            <a:endParaRPr sz="2200" dirty="0">
              <a:solidFill>
                <a:schemeClr val="tx1"/>
              </a:solidFill>
              <a:latin typeface="+mn-lt"/>
            </a:endParaRPr>
          </a:p>
        </p:txBody>
      </p:sp>
      <p:sp>
        <p:nvSpPr>
          <p:cNvPr id="1009" name="Google Shape;1009;p123">
            <a:extLst>
              <a:ext uri="{FF2B5EF4-FFF2-40B4-BE49-F238E27FC236}">
                <a16:creationId xmlns:a16="http://schemas.microsoft.com/office/drawing/2014/main" id="{6C504233-A170-4E8B-054C-05E206F24C94}"/>
              </a:ext>
            </a:extLst>
          </p:cNvPr>
          <p:cNvSpPr/>
          <p:nvPr/>
        </p:nvSpPr>
        <p:spPr>
          <a:xfrm rot="-2700000">
            <a:off x="2861457" y="2897355"/>
            <a:ext cx="1764939" cy="1761120"/>
          </a:xfrm>
          <a:prstGeom prst="ellipse">
            <a:avLst/>
          </a:prstGeom>
          <a:solidFill>
            <a:srgbClr val="A1C3FA"/>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0" name="Google Shape;1010;p123">
            <a:extLst>
              <a:ext uri="{FF2B5EF4-FFF2-40B4-BE49-F238E27FC236}">
                <a16:creationId xmlns:a16="http://schemas.microsoft.com/office/drawing/2014/main" id="{9A4473A2-D9AE-E2B8-6CDF-C02185B82766}"/>
              </a:ext>
            </a:extLst>
          </p:cNvPr>
          <p:cNvGrpSpPr/>
          <p:nvPr/>
        </p:nvGrpSpPr>
        <p:grpSpPr>
          <a:xfrm>
            <a:off x="201569" y="2308271"/>
            <a:ext cx="3656144" cy="3556840"/>
            <a:chOff x="1917433" y="1453654"/>
            <a:chExt cx="2742177" cy="2667697"/>
          </a:xfrm>
        </p:grpSpPr>
        <p:sp>
          <p:nvSpPr>
            <p:cNvPr id="1011" name="Google Shape;1011;p123">
              <a:extLst>
                <a:ext uri="{FF2B5EF4-FFF2-40B4-BE49-F238E27FC236}">
                  <a16:creationId xmlns:a16="http://schemas.microsoft.com/office/drawing/2014/main" id="{510851D4-319F-BD07-B146-C57F21A1132B}"/>
                </a:ext>
              </a:extLst>
            </p:cNvPr>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2" name="Google Shape;1012;p123">
              <a:extLst>
                <a:ext uri="{FF2B5EF4-FFF2-40B4-BE49-F238E27FC236}">
                  <a16:creationId xmlns:a16="http://schemas.microsoft.com/office/drawing/2014/main" id="{4F596350-D207-2CC6-A775-718B95AC0EF5}"/>
                </a:ext>
              </a:extLst>
            </p:cNvPr>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6E005F"/>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3" name="Google Shape;1013;p123">
              <a:extLst>
                <a:ext uri="{FF2B5EF4-FFF2-40B4-BE49-F238E27FC236}">
                  <a16:creationId xmlns:a16="http://schemas.microsoft.com/office/drawing/2014/main" id="{AB78AEC6-9A73-FA87-74A5-F0FCE381C0EC}"/>
                </a:ext>
              </a:extLst>
            </p:cNvPr>
            <p:cNvSpPr txBox="1"/>
            <p:nvPr/>
          </p:nvSpPr>
          <p:spPr>
            <a:xfrm rot="-5400000">
              <a:off x="2686908" y="2290153"/>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Interacting </a:t>
              </a:r>
              <a:endParaRPr sz="2400" b="0" i="0" u="none" strike="noStrike" cap="none">
                <a:solidFill>
                  <a:srgbClr val="FFFFFF"/>
                </a:solidFill>
                <a:latin typeface="Roboto"/>
                <a:ea typeface="Roboto"/>
                <a:cs typeface="Roboto"/>
                <a:sym typeface="Roboto"/>
              </a:endParaRPr>
            </a:p>
          </p:txBody>
        </p:sp>
      </p:grpSp>
      <p:grpSp>
        <p:nvGrpSpPr>
          <p:cNvPr id="1014" name="Google Shape;1014;p123">
            <a:extLst>
              <a:ext uri="{FF2B5EF4-FFF2-40B4-BE49-F238E27FC236}">
                <a16:creationId xmlns:a16="http://schemas.microsoft.com/office/drawing/2014/main" id="{97D7ED29-0E90-9BB8-AEA3-860ACDD42C2E}"/>
              </a:ext>
            </a:extLst>
          </p:cNvPr>
          <p:cNvGrpSpPr/>
          <p:nvPr/>
        </p:nvGrpSpPr>
        <p:grpSpPr>
          <a:xfrm>
            <a:off x="2619485" y="4157372"/>
            <a:ext cx="2871463" cy="2437726"/>
            <a:chOff x="3850662" y="2775204"/>
            <a:chExt cx="2153650" cy="1828342"/>
          </a:xfrm>
        </p:grpSpPr>
        <p:sp>
          <p:nvSpPr>
            <p:cNvPr id="1015" name="Google Shape;1015;p123">
              <a:extLst>
                <a:ext uri="{FF2B5EF4-FFF2-40B4-BE49-F238E27FC236}">
                  <a16:creationId xmlns:a16="http://schemas.microsoft.com/office/drawing/2014/main" id="{E39B812A-F208-4E3D-95A1-CD5EC70E5D50}"/>
                </a:ext>
              </a:extLst>
            </p:cNvPr>
            <p:cNvSpPr/>
            <p:nvPr/>
          </p:nvSpPr>
          <p:spPr>
            <a:xfrm rot="18900000">
              <a:off x="3850662" y="2982486"/>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6" name="Google Shape;1016;p123">
              <a:extLst>
                <a:ext uri="{FF2B5EF4-FFF2-40B4-BE49-F238E27FC236}">
                  <a16:creationId xmlns:a16="http://schemas.microsoft.com/office/drawing/2014/main" id="{EE875772-A45B-B7AB-833F-24E133E2C15C}"/>
                </a:ext>
              </a:extLst>
            </p:cNvPr>
            <p:cNvSpPr/>
            <p:nvPr/>
          </p:nvSpPr>
          <p:spPr>
            <a:xfrm rot="18900000">
              <a:off x="3904363" y="2775204"/>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94AE4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7" name="Google Shape;1017;p123">
              <a:extLst>
                <a:ext uri="{FF2B5EF4-FFF2-40B4-BE49-F238E27FC236}">
                  <a16:creationId xmlns:a16="http://schemas.microsoft.com/office/drawing/2014/main" id="{7D7F5D4C-1045-CE38-6481-FB9264F4B786}"/>
                </a:ext>
              </a:extLst>
            </p:cNvPr>
            <p:cNvSpPr txBox="1"/>
            <p:nvPr/>
          </p:nvSpPr>
          <p:spPr>
            <a:xfrm>
              <a:off x="3965454" y="3307438"/>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Reflecting</a:t>
              </a:r>
              <a:endParaRPr sz="2400" b="0" i="0" u="none" strike="noStrike" cap="none">
                <a:solidFill>
                  <a:srgbClr val="FFFFFF"/>
                </a:solidFill>
                <a:latin typeface="Roboto"/>
                <a:ea typeface="Roboto"/>
                <a:cs typeface="Roboto"/>
                <a:sym typeface="Roboto"/>
              </a:endParaRPr>
            </a:p>
          </p:txBody>
        </p:sp>
      </p:grpSp>
      <p:grpSp>
        <p:nvGrpSpPr>
          <p:cNvPr id="1018" name="Google Shape;1018;p123">
            <a:extLst>
              <a:ext uri="{FF2B5EF4-FFF2-40B4-BE49-F238E27FC236}">
                <a16:creationId xmlns:a16="http://schemas.microsoft.com/office/drawing/2014/main" id="{55666DD5-53F6-4BFC-D3A5-8BB0B44CDB7B}"/>
              </a:ext>
            </a:extLst>
          </p:cNvPr>
          <p:cNvGrpSpPr/>
          <p:nvPr/>
        </p:nvGrpSpPr>
        <p:grpSpPr>
          <a:xfrm>
            <a:off x="3620544" y="1732819"/>
            <a:ext cx="3659653" cy="3553196"/>
            <a:chOff x="4481729" y="1022053"/>
            <a:chExt cx="2744808" cy="2664963"/>
          </a:xfrm>
        </p:grpSpPr>
        <p:sp>
          <p:nvSpPr>
            <p:cNvPr id="1019" name="Google Shape;1019;p123">
              <a:extLst>
                <a:ext uri="{FF2B5EF4-FFF2-40B4-BE49-F238E27FC236}">
                  <a16:creationId xmlns:a16="http://schemas.microsoft.com/office/drawing/2014/main" id="{3545DC47-5344-86EA-1EF1-E6530419D030}"/>
                </a:ext>
              </a:extLst>
            </p:cNvPr>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0" name="Google Shape;1020;p123">
              <a:extLst>
                <a:ext uri="{FF2B5EF4-FFF2-40B4-BE49-F238E27FC236}">
                  <a16:creationId xmlns:a16="http://schemas.microsoft.com/office/drawing/2014/main" id="{C3BF2E44-D953-20D9-3CDE-F497B085A2F7}"/>
                </a:ext>
              </a:extLst>
            </p:cNvPr>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chemeClr val="accent4"/>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1" name="Google Shape;1021;p123">
              <a:extLst>
                <a:ext uri="{FF2B5EF4-FFF2-40B4-BE49-F238E27FC236}">
                  <a16:creationId xmlns:a16="http://schemas.microsoft.com/office/drawing/2014/main" id="{C57C3CA0-A80A-B9F9-D8D8-7EE8E51DA6FD}"/>
                </a:ext>
              </a:extLst>
            </p:cNvPr>
            <p:cNvSpPr txBox="1"/>
            <p:nvPr/>
          </p:nvSpPr>
          <p:spPr>
            <a:xfrm rot="5400000">
              <a:off x="4960966" y="2290154"/>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Comparing</a:t>
              </a:r>
              <a:endParaRPr sz="2400" b="0" i="0" u="none" strike="noStrike" cap="none">
                <a:solidFill>
                  <a:srgbClr val="FFFFFF"/>
                </a:solidFill>
                <a:latin typeface="Roboto"/>
                <a:ea typeface="Roboto"/>
                <a:cs typeface="Roboto"/>
                <a:sym typeface="Roboto"/>
              </a:endParaRPr>
            </a:p>
          </p:txBody>
        </p:sp>
      </p:grpSp>
      <p:grpSp>
        <p:nvGrpSpPr>
          <p:cNvPr id="1022" name="Google Shape;1022;p123">
            <a:extLst>
              <a:ext uri="{FF2B5EF4-FFF2-40B4-BE49-F238E27FC236}">
                <a16:creationId xmlns:a16="http://schemas.microsoft.com/office/drawing/2014/main" id="{EC68D7E5-115C-343C-C829-75A20934C8D8}"/>
              </a:ext>
            </a:extLst>
          </p:cNvPr>
          <p:cNvGrpSpPr/>
          <p:nvPr/>
        </p:nvGrpSpPr>
        <p:grpSpPr>
          <a:xfrm>
            <a:off x="1679849" y="267868"/>
            <a:ext cx="3539945" cy="3653353"/>
            <a:chOff x="3026171" y="-76686"/>
            <a:chExt cx="2655025" cy="2740083"/>
          </a:xfrm>
        </p:grpSpPr>
        <p:sp>
          <p:nvSpPr>
            <p:cNvPr id="1023" name="Google Shape;1023;p123">
              <a:extLst>
                <a:ext uri="{FF2B5EF4-FFF2-40B4-BE49-F238E27FC236}">
                  <a16:creationId xmlns:a16="http://schemas.microsoft.com/office/drawing/2014/main" id="{FC728F6B-4FD1-D5DF-C5B7-AC2CC3530557}"/>
                </a:ext>
              </a:extLst>
            </p:cNvPr>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4" name="Google Shape;1024;p123">
              <a:extLst>
                <a:ext uri="{FF2B5EF4-FFF2-40B4-BE49-F238E27FC236}">
                  <a16:creationId xmlns:a16="http://schemas.microsoft.com/office/drawing/2014/main" id="{D5ED7CC7-C7DB-39DD-F57B-3D9CFFFEE7BC}"/>
                </a:ext>
              </a:extLst>
            </p:cNvPr>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5" name="Google Shape;1025;p123">
              <a:extLst>
                <a:ext uri="{FF2B5EF4-FFF2-40B4-BE49-F238E27FC236}">
                  <a16:creationId xmlns:a16="http://schemas.microsoft.com/office/drawing/2014/main" id="{D6401250-2885-168F-33A2-B67D4C3AB85B}"/>
                </a:ext>
              </a:extLst>
            </p:cNvPr>
            <p:cNvSpPr txBox="1"/>
            <p:nvPr/>
          </p:nvSpPr>
          <p:spPr>
            <a:xfrm>
              <a:off x="3823913" y="1153125"/>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Noticing</a:t>
              </a:r>
              <a:endParaRPr sz="2400" b="0" i="0" u="none" strike="noStrike" cap="none">
                <a:solidFill>
                  <a:srgbClr val="FFFFFF"/>
                </a:solidFill>
                <a:latin typeface="Roboto"/>
                <a:ea typeface="Roboto"/>
                <a:cs typeface="Roboto"/>
                <a:sym typeface="Roboto"/>
              </a:endParaRPr>
            </a:p>
          </p:txBody>
        </p:sp>
      </p:grpSp>
      <p:sp>
        <p:nvSpPr>
          <p:cNvPr id="21" name="Google Shape;1001;p122">
            <a:extLst>
              <a:ext uri="{FF2B5EF4-FFF2-40B4-BE49-F238E27FC236}">
                <a16:creationId xmlns:a16="http://schemas.microsoft.com/office/drawing/2014/main" id="{9820FB85-D3AC-A899-CD20-B481B24CBB4F}"/>
              </a:ext>
            </a:extLst>
          </p:cNvPr>
          <p:cNvSpPr txBox="1"/>
          <p:nvPr/>
        </p:nvSpPr>
        <p:spPr>
          <a:xfrm>
            <a:off x="5707395" y="1292143"/>
            <a:ext cx="5617200" cy="37710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dirty="0">
                <a:latin typeface="+mj-lt"/>
                <a:ea typeface="Arial"/>
                <a:cs typeface="Arial"/>
                <a:sym typeface="Arial"/>
              </a:rPr>
              <a:t>Cyclical process of development over time:</a:t>
            </a:r>
            <a:endParaRPr sz="2100" b="1" i="0" u="none" strike="noStrike" cap="none" dirty="0">
              <a:latin typeface="+mj-lt"/>
              <a:ea typeface="Arial"/>
              <a:cs typeface="Arial"/>
              <a:sym typeface="Arial"/>
            </a:endParaRPr>
          </a:p>
        </p:txBody>
      </p:sp>
    </p:spTree>
    <p:extLst>
      <p:ext uri="{BB962C8B-B14F-4D97-AF65-F5344CB8AC3E}">
        <p14:creationId xmlns:p14="http://schemas.microsoft.com/office/powerpoint/2010/main" val="952275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92FB-C3CE-D4E8-CC77-A07D279E6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515E3-5427-4F60-136D-EFF7439AA249}"/>
              </a:ext>
            </a:extLst>
          </p:cNvPr>
          <p:cNvSpPr>
            <a:spLocks noGrp="1"/>
          </p:cNvSpPr>
          <p:nvPr>
            <p:ph type="title"/>
          </p:nvPr>
        </p:nvSpPr>
        <p:spPr/>
        <p:txBody>
          <a:bodyPr>
            <a:normAutofit fontScale="90000"/>
          </a:bodyPr>
          <a:lstStyle/>
          <a:p>
            <a:r>
              <a:rPr lang="en-US" sz="4400" b="1"/>
              <a:t>DEVELOPING ICC</a:t>
            </a:r>
            <a:br>
              <a:rPr lang="en-US"/>
            </a:br>
            <a:r>
              <a:rPr lang="en-US"/>
              <a:t>Cultural or Intercultural?</a:t>
            </a:r>
          </a:p>
        </p:txBody>
      </p:sp>
      <p:graphicFrame>
        <p:nvGraphicFramePr>
          <p:cNvPr id="4" name="Content Placeholder 3">
            <a:extLst>
              <a:ext uri="{FF2B5EF4-FFF2-40B4-BE49-F238E27FC236}">
                <a16:creationId xmlns:a16="http://schemas.microsoft.com/office/drawing/2014/main" id="{2B946150-AF1B-9C11-8D07-54A9E3A65D9C}"/>
              </a:ext>
            </a:extLst>
          </p:cNvPr>
          <p:cNvGraphicFramePr>
            <a:graphicFrameLocks noGrp="1"/>
          </p:cNvGraphicFramePr>
          <p:nvPr>
            <p:ph idx="1"/>
          </p:nvPr>
        </p:nvGraphicFramePr>
        <p:xfrm>
          <a:off x="4422711" y="810544"/>
          <a:ext cx="7147248" cy="5720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1FD7BD2E-02C9-89DB-F545-26BA0643BB06}"/>
              </a:ext>
            </a:extLst>
          </p:cNvPr>
          <p:cNvSpPr/>
          <p:nvPr/>
        </p:nvSpPr>
        <p:spPr>
          <a:xfrm>
            <a:off x="8677469" y="3670985"/>
            <a:ext cx="2447731" cy="5277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t>INTERCULTURAL ATTITUDES</a:t>
            </a:r>
          </a:p>
        </p:txBody>
      </p:sp>
      <p:sp>
        <p:nvSpPr>
          <p:cNvPr id="6" name="TextBox 5">
            <a:extLst>
              <a:ext uri="{FF2B5EF4-FFF2-40B4-BE49-F238E27FC236}">
                <a16:creationId xmlns:a16="http://schemas.microsoft.com/office/drawing/2014/main" id="{DF5E2464-E607-6698-F885-D086F8501E71}"/>
              </a:ext>
            </a:extLst>
          </p:cNvPr>
          <p:cNvSpPr txBox="1"/>
          <p:nvPr/>
        </p:nvSpPr>
        <p:spPr>
          <a:xfrm>
            <a:off x="1210870" y="5097884"/>
            <a:ext cx="3299148" cy="830997"/>
          </a:xfrm>
          <a:prstGeom prst="rect">
            <a:avLst/>
          </a:prstGeom>
          <a:noFill/>
        </p:spPr>
        <p:txBody>
          <a:bodyPr wrap="square" rtlCol="0">
            <a:spAutoFit/>
          </a:bodyPr>
          <a:lstStyle/>
          <a:p>
            <a:r>
              <a:rPr lang="en-US" sz="2400" dirty="0"/>
              <a:t>What content will be the foundation? </a:t>
            </a:r>
          </a:p>
        </p:txBody>
      </p:sp>
      <p:sp>
        <p:nvSpPr>
          <p:cNvPr id="7" name="TextBox 6">
            <a:extLst>
              <a:ext uri="{FF2B5EF4-FFF2-40B4-BE49-F238E27FC236}">
                <a16:creationId xmlns:a16="http://schemas.microsoft.com/office/drawing/2014/main" id="{D14B8CCF-C9DA-67D1-E401-FD421D41CE32}"/>
              </a:ext>
            </a:extLst>
          </p:cNvPr>
          <p:cNvSpPr txBox="1"/>
          <p:nvPr/>
        </p:nvSpPr>
        <p:spPr>
          <a:xfrm>
            <a:off x="2232352" y="3451716"/>
            <a:ext cx="3928186" cy="1200329"/>
          </a:xfrm>
          <a:prstGeom prst="rect">
            <a:avLst/>
          </a:prstGeom>
          <a:noFill/>
        </p:spPr>
        <p:txBody>
          <a:bodyPr wrap="square" rtlCol="0">
            <a:spAutoFit/>
          </a:bodyPr>
          <a:lstStyle/>
          <a:p>
            <a:r>
              <a:rPr lang="en-US" sz="2400"/>
              <a:t>What stimuli will I provide so they can experience that content? </a:t>
            </a:r>
          </a:p>
        </p:txBody>
      </p:sp>
      <p:sp>
        <p:nvSpPr>
          <p:cNvPr id="8" name="TextBox 7">
            <a:extLst>
              <a:ext uri="{FF2B5EF4-FFF2-40B4-BE49-F238E27FC236}">
                <a16:creationId xmlns:a16="http://schemas.microsoft.com/office/drawing/2014/main" id="{3AE875D8-EA20-A475-8648-DEC065650BD0}"/>
              </a:ext>
            </a:extLst>
          </p:cNvPr>
          <p:cNvSpPr txBox="1"/>
          <p:nvPr/>
        </p:nvSpPr>
        <p:spPr>
          <a:xfrm>
            <a:off x="3429781" y="2182144"/>
            <a:ext cx="3928186" cy="830997"/>
          </a:xfrm>
          <a:prstGeom prst="rect">
            <a:avLst/>
          </a:prstGeom>
          <a:noFill/>
        </p:spPr>
        <p:txBody>
          <a:bodyPr wrap="square" rtlCol="0">
            <a:spAutoFit/>
          </a:bodyPr>
          <a:lstStyle/>
          <a:p>
            <a:r>
              <a:rPr lang="en-US" sz="2400"/>
              <a:t>How will that experience lead to intercultural skills? </a:t>
            </a:r>
          </a:p>
        </p:txBody>
      </p:sp>
      <p:sp>
        <p:nvSpPr>
          <p:cNvPr id="9" name="TextBox 8">
            <a:extLst>
              <a:ext uri="{FF2B5EF4-FFF2-40B4-BE49-F238E27FC236}">
                <a16:creationId xmlns:a16="http://schemas.microsoft.com/office/drawing/2014/main" id="{00E24B04-95A3-AD65-BF1D-C6D7CDE1255E}"/>
              </a:ext>
            </a:extLst>
          </p:cNvPr>
          <p:cNvSpPr txBox="1"/>
          <p:nvPr/>
        </p:nvSpPr>
        <p:spPr>
          <a:xfrm>
            <a:off x="8815095" y="5494034"/>
            <a:ext cx="2866831" cy="710964"/>
          </a:xfrm>
          <a:prstGeom prst="rect">
            <a:avLst/>
          </a:prstGeom>
          <a:noFill/>
        </p:spPr>
        <p:txBody>
          <a:bodyPr wrap="square" rtlCol="0">
            <a:spAutoFit/>
          </a:bodyPr>
          <a:lstStyle/>
          <a:p>
            <a:r>
              <a:rPr lang="en-US"/>
              <a:t>Are they demonstrating intercultural attitudes? </a:t>
            </a:r>
          </a:p>
        </p:txBody>
      </p:sp>
      <p:cxnSp>
        <p:nvCxnSpPr>
          <p:cNvPr id="13" name="Connector: Curved 12">
            <a:extLst>
              <a:ext uri="{FF2B5EF4-FFF2-40B4-BE49-F238E27FC236}">
                <a16:creationId xmlns:a16="http://schemas.microsoft.com/office/drawing/2014/main" id="{4CD857D2-F787-E9F9-E710-817DCF4FC1E0}"/>
              </a:ext>
            </a:extLst>
          </p:cNvPr>
          <p:cNvCxnSpPr>
            <a:cxnSpLocks/>
          </p:cNvCxnSpPr>
          <p:nvPr/>
        </p:nvCxnSpPr>
        <p:spPr>
          <a:xfrm rot="5400000" flipH="1" flipV="1">
            <a:off x="9927399" y="4543688"/>
            <a:ext cx="1202216" cy="725298"/>
          </a:xfrm>
          <a:prstGeom prst="curvedConnector3">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528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4FB4-B675-B14F-E522-D4755C370928}"/>
              </a:ext>
            </a:extLst>
          </p:cNvPr>
          <p:cNvSpPr>
            <a:spLocks noGrp="1"/>
          </p:cNvSpPr>
          <p:nvPr>
            <p:ph type="title"/>
          </p:nvPr>
        </p:nvSpPr>
        <p:spPr>
          <a:xfrm>
            <a:off x="1097280" y="286604"/>
            <a:ext cx="10058400" cy="1187806"/>
          </a:xfrm>
        </p:spPr>
        <p:txBody>
          <a:bodyPr/>
          <a:lstStyle/>
          <a:p>
            <a:r>
              <a:rPr lang="en-US" dirty="0"/>
              <a:t>Global Changes and Challenges</a:t>
            </a:r>
          </a:p>
        </p:txBody>
      </p:sp>
      <p:sp>
        <p:nvSpPr>
          <p:cNvPr id="3" name="Text Placeholder 2">
            <a:extLst>
              <a:ext uri="{FF2B5EF4-FFF2-40B4-BE49-F238E27FC236}">
                <a16:creationId xmlns:a16="http://schemas.microsoft.com/office/drawing/2014/main" id="{242402F3-43F4-4A87-B645-F1127B491129}"/>
              </a:ext>
            </a:extLst>
          </p:cNvPr>
          <p:cNvSpPr>
            <a:spLocks noGrp="1"/>
          </p:cNvSpPr>
          <p:nvPr>
            <p:ph type="body" idx="1"/>
          </p:nvPr>
        </p:nvSpPr>
        <p:spPr>
          <a:xfrm>
            <a:off x="1241642" y="1361677"/>
            <a:ext cx="5214140" cy="713818"/>
          </a:xfrm>
        </p:spPr>
        <p:txBody>
          <a:bodyPr>
            <a:normAutofit/>
          </a:bodyPr>
          <a:lstStyle/>
          <a:p>
            <a:r>
              <a:rPr lang="en-US" sz="2000" dirty="0"/>
              <a:t>Boix Mansilla and </a:t>
            </a:r>
            <a:r>
              <a:rPr lang="en-US" sz="2000" cap="none" dirty="0">
                <a:solidFill>
                  <a:schemeClr val="bg1"/>
                </a:solidFill>
              </a:rPr>
              <a:t>Jackson (2011) list “three forces shaping lives on the planet” (p. 1): </a:t>
            </a:r>
          </a:p>
        </p:txBody>
      </p:sp>
      <p:sp>
        <p:nvSpPr>
          <p:cNvPr id="4" name="Content Placeholder 3">
            <a:extLst>
              <a:ext uri="{FF2B5EF4-FFF2-40B4-BE49-F238E27FC236}">
                <a16:creationId xmlns:a16="http://schemas.microsoft.com/office/drawing/2014/main" id="{03214369-C3F1-8C1B-6D70-AA695D614905}"/>
              </a:ext>
            </a:extLst>
          </p:cNvPr>
          <p:cNvSpPr>
            <a:spLocks noGrp="1"/>
          </p:cNvSpPr>
          <p:nvPr>
            <p:ph sz="half" idx="2"/>
          </p:nvPr>
        </p:nvSpPr>
        <p:spPr>
          <a:xfrm>
            <a:off x="1432795" y="2639317"/>
            <a:ext cx="4488715" cy="3561661"/>
          </a:xfrm>
        </p:spPr>
        <p:txBody>
          <a:bodyPr>
            <a:normAutofit fontScale="85000" lnSpcReduction="20000"/>
          </a:bodyPr>
          <a:lstStyle/>
          <a:p>
            <a:pPr marL="457200" indent="-457200">
              <a:buFont typeface="+mj-lt"/>
              <a:buAutoNum type="arabicPeriod"/>
            </a:pPr>
            <a:r>
              <a:rPr lang="en-US" i="1" dirty="0"/>
              <a:t>the </a:t>
            </a:r>
            <a:r>
              <a:rPr lang="en-US" b="1" i="1" dirty="0"/>
              <a:t>flattened global economy </a:t>
            </a:r>
            <a:r>
              <a:rPr lang="en-US" i="1" dirty="0"/>
              <a:t>and changing demands of work; </a:t>
            </a:r>
          </a:p>
          <a:p>
            <a:pPr marL="457200" indent="-457200">
              <a:buFont typeface="+mj-lt"/>
              <a:buAutoNum type="arabicPeriod"/>
            </a:pPr>
            <a:r>
              <a:rPr lang="en-US" i="1" dirty="0"/>
              <a:t>unprecedented </a:t>
            </a:r>
            <a:r>
              <a:rPr lang="en-US" b="1" i="1" dirty="0"/>
              <a:t>global migration </a:t>
            </a:r>
            <a:r>
              <a:rPr lang="en-US" i="1" dirty="0"/>
              <a:t>and the changing nature of neighborhoods, identities, and citizenship; and </a:t>
            </a:r>
          </a:p>
          <a:p>
            <a:pPr marL="457200" indent="-457200">
              <a:buFont typeface="+mj-lt"/>
              <a:buAutoNum type="arabicPeriod"/>
            </a:pPr>
            <a:r>
              <a:rPr lang="en-US" i="1" dirty="0"/>
              <a:t>climate instability and the growing </a:t>
            </a:r>
            <a:r>
              <a:rPr lang="en-US" b="1" i="1" dirty="0"/>
              <a:t>need for global environmental stewardship</a:t>
            </a:r>
            <a:r>
              <a:rPr lang="en-US" i="1" dirty="0"/>
              <a:t>.</a:t>
            </a:r>
          </a:p>
        </p:txBody>
      </p:sp>
      <p:graphicFrame>
        <p:nvGraphicFramePr>
          <p:cNvPr id="7" name="Content Placeholder 8">
            <a:extLst>
              <a:ext uri="{FF2B5EF4-FFF2-40B4-BE49-F238E27FC236}">
                <a16:creationId xmlns:a16="http://schemas.microsoft.com/office/drawing/2014/main" id="{597EE0D2-A6D6-004C-5E7C-EC64A05784E1}"/>
              </a:ext>
            </a:extLst>
          </p:cNvPr>
          <p:cNvGraphicFramePr>
            <a:graphicFrameLocks/>
          </p:cNvGraphicFramePr>
          <p:nvPr>
            <p:extLst>
              <p:ext uri="{D42A27DB-BD31-4B8C-83A1-F6EECF244321}">
                <p14:modId xmlns:p14="http://schemas.microsoft.com/office/powerpoint/2010/main" val="1237007872"/>
              </p:ext>
            </p:extLst>
          </p:nvPr>
        </p:nvGraphicFramePr>
        <p:xfrm>
          <a:off x="5396061" y="1573161"/>
          <a:ext cx="7189844" cy="4500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peech Bubble: Rectangle with Corners Rounded 7">
            <a:extLst>
              <a:ext uri="{FF2B5EF4-FFF2-40B4-BE49-F238E27FC236}">
                <a16:creationId xmlns:a16="http://schemas.microsoft.com/office/drawing/2014/main" id="{430D1DEB-A55B-CDBE-BF8C-E0F88D65D56E}"/>
              </a:ext>
            </a:extLst>
          </p:cNvPr>
          <p:cNvSpPr/>
          <p:nvPr/>
        </p:nvSpPr>
        <p:spPr>
          <a:xfrm>
            <a:off x="9821841" y="1236864"/>
            <a:ext cx="1926654" cy="963443"/>
          </a:xfrm>
          <a:prstGeom prst="wedgeRoundRectCallout">
            <a:avLst>
              <a:gd name="adj1" fmla="val -35407"/>
              <a:gd name="adj2" fmla="val 8785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t>What issues matter for your learners?</a:t>
            </a:r>
          </a:p>
        </p:txBody>
      </p:sp>
    </p:spTree>
    <p:extLst>
      <p:ext uri="{BB962C8B-B14F-4D97-AF65-F5344CB8AC3E}">
        <p14:creationId xmlns:p14="http://schemas.microsoft.com/office/powerpoint/2010/main" val="228069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3EEE2F6D-3FF1-4C3C-B664-4982B2C4C40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C348DCE9-22B4-4704-A8FB-645805F086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22D9842B-897A-4627-80B4-2000A020746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1B8E304-4CC8-4642-9FB9-A140339C27C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Graphic spid="7" grpId="0" uiExpand="1">
        <p:bldSub>
          <a:bldDgm bld="one"/>
        </p:bldSub>
      </p:bldGraphic>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F24AF5-FAA1-C3B0-A9D2-4327ED407DFB}"/>
              </a:ext>
            </a:extLst>
          </p:cNvPr>
          <p:cNvSpPr>
            <a:spLocks noGrp="1"/>
          </p:cNvSpPr>
          <p:nvPr>
            <p:ph type="ftr" sz="quarter" idx="11"/>
          </p:nvPr>
        </p:nvSpPr>
        <p:spPr>
          <a:prstGeom prst="rect">
            <a:avLst/>
          </a:prstGeom>
          <a:solidFill>
            <a:schemeClr val="accent4"/>
          </a:solidFill>
        </p:spPr>
        <p:txBody>
          <a:bodyPr vert="horz" lIns="457200" tIns="45720" rIns="91440" bIns="45720" rtlCol="0" anchor="ctr"/>
          <a:lstStyle>
            <a:defPPr>
              <a:defRPr lang="en-US"/>
            </a:defPPr>
            <a:lvl1pPr marL="0" algn="l"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Dr. Amanda Lanier </a:t>
            </a:r>
            <a:r>
              <a:rPr lang="en-US"/>
              <a:t>| MSU MAFLT Program | </a:t>
            </a:r>
            <a:r>
              <a:rPr lang="en-US" u="sng"/>
              <a:t>LanierLingvista.org</a:t>
            </a:r>
            <a:endParaRPr lang="en-US" u="sng" dirty="0"/>
          </a:p>
        </p:txBody>
      </p:sp>
      <p:sp>
        <p:nvSpPr>
          <p:cNvPr id="2" name="Slide Number Placeholder 1">
            <a:extLst>
              <a:ext uri="{FF2B5EF4-FFF2-40B4-BE49-F238E27FC236}">
                <a16:creationId xmlns:a16="http://schemas.microsoft.com/office/drawing/2014/main" id="{6D24BE03-68A7-C8F3-9B80-FB413A35BC9A}"/>
              </a:ext>
            </a:extLst>
          </p:cNvPr>
          <p:cNvSpPr>
            <a:spLocks noGrp="1"/>
          </p:cNvSpPr>
          <p:nvPr>
            <p:ph type="sldNum" sz="quarter" idx="12"/>
          </p:nvPr>
        </p:nvSpPr>
        <p:spPr/>
        <p:txBody>
          <a:bodyPr/>
          <a:lstStyle/>
          <a:p>
            <a:fld id="{03DC2DEF-D2FE-4B45-ABA4-9F153FD1C98A}" type="slidenum">
              <a:rPr lang="en-US" smtClean="0"/>
              <a:pPr/>
              <a:t>3</a:t>
            </a:fld>
            <a:endParaRPr lang="en-US" dirty="0"/>
          </a:p>
        </p:txBody>
      </p:sp>
      <p:pic>
        <p:nvPicPr>
          <p:cNvPr id="4" name="Content Placeholder 7" descr="Laptop on a table">
            <a:extLst>
              <a:ext uri="{FF2B5EF4-FFF2-40B4-BE49-F238E27FC236}">
                <a16:creationId xmlns:a16="http://schemas.microsoft.com/office/drawing/2014/main" id="{07457B4F-91F4-D6FC-DED2-D50D00BC2D01}"/>
              </a:ext>
            </a:extLst>
          </p:cNvPr>
          <p:cNvPicPr>
            <a:picLocks noChangeAspect="1"/>
          </p:cNvPicPr>
          <p:nvPr/>
        </p:nvPicPr>
        <p:blipFill>
          <a:blip r:embed="rId2"/>
          <a:stretch>
            <a:fillRect/>
          </a:stretch>
        </p:blipFill>
        <p:spPr>
          <a:xfrm>
            <a:off x="5887250" y="951980"/>
            <a:ext cx="5628807" cy="3752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ubtitle 4">
            <a:extLst>
              <a:ext uri="{FF2B5EF4-FFF2-40B4-BE49-F238E27FC236}">
                <a16:creationId xmlns:a16="http://schemas.microsoft.com/office/drawing/2014/main" id="{1AF34E28-C97F-88BE-DFDB-667DFA47057E}"/>
              </a:ext>
            </a:extLst>
          </p:cNvPr>
          <p:cNvSpPr txBox="1">
            <a:spLocks/>
          </p:cNvSpPr>
          <p:nvPr/>
        </p:nvSpPr>
        <p:spPr>
          <a:xfrm>
            <a:off x="675944" y="1289285"/>
            <a:ext cx="4161528" cy="2139715"/>
          </a:xfrm>
          <a:prstGeom prst="rect">
            <a:avLst/>
          </a:prstGeom>
        </p:spPr>
        <p:style>
          <a:lnRef idx="0">
            <a:schemeClr val="accent6"/>
          </a:lnRef>
          <a:fillRef idx="3">
            <a:schemeClr val="accent6"/>
          </a:fillRef>
          <a:effectRef idx="3">
            <a:schemeClr val="accent6"/>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effectLst>
                  <a:outerShdw blurRad="63500" dist="63500" sx="102000" sy="102000" algn="ctr" rotWithShape="0">
                    <a:prstClr val="black">
                      <a:alpha val="40000"/>
                    </a:prstClr>
                  </a:outerShdw>
                </a:effectLst>
              </a:rPr>
              <a:t>If someone says humanities courses are unnecessary because they are </a:t>
            </a:r>
            <a:br>
              <a:rPr lang="en-US" sz="2400" dirty="0">
                <a:solidFill>
                  <a:schemeClr val="bg1"/>
                </a:solidFill>
                <a:effectLst>
                  <a:outerShdw blurRad="63500" dist="63500" sx="102000" sy="102000" algn="ctr" rotWithShape="0">
                    <a:prstClr val="black">
                      <a:alpha val="40000"/>
                    </a:prstClr>
                  </a:outerShdw>
                </a:effectLst>
              </a:rPr>
            </a:br>
            <a:r>
              <a:rPr lang="en-US" sz="3600" dirty="0">
                <a:solidFill>
                  <a:schemeClr val="bg1"/>
                </a:solidFill>
                <a:effectLst>
                  <a:outerShdw blurRad="63500" dist="63500" sx="102000" sy="102000" algn="ctr" rotWithShape="0">
                    <a:prstClr val="black">
                      <a:alpha val="40000"/>
                    </a:prstClr>
                  </a:outerShdw>
                </a:effectLst>
              </a:rPr>
              <a:t>“soft skills,”</a:t>
            </a:r>
            <a:endParaRPr lang="en-US" sz="2400" dirty="0">
              <a:solidFill>
                <a:schemeClr val="bg1"/>
              </a:solidFill>
              <a:effectLst>
                <a:outerShdw blurRad="63500" dist="63500" sx="102000" sy="102000" algn="ctr" rotWithShape="0">
                  <a:prstClr val="black">
                    <a:alpha val="40000"/>
                  </a:prstClr>
                </a:outerShdw>
              </a:effectLst>
            </a:endParaRPr>
          </a:p>
        </p:txBody>
      </p:sp>
      <p:sp>
        <p:nvSpPr>
          <p:cNvPr id="6" name="Subtitle 4">
            <a:extLst>
              <a:ext uri="{FF2B5EF4-FFF2-40B4-BE49-F238E27FC236}">
                <a16:creationId xmlns:a16="http://schemas.microsoft.com/office/drawing/2014/main" id="{DF1B7445-4FE4-7AB7-82A2-3F90D3EDA4F3}"/>
              </a:ext>
            </a:extLst>
          </p:cNvPr>
          <p:cNvSpPr txBox="1">
            <a:spLocks/>
          </p:cNvSpPr>
          <p:nvPr/>
        </p:nvSpPr>
        <p:spPr>
          <a:xfrm>
            <a:off x="1049033" y="3893574"/>
            <a:ext cx="4465127" cy="1769807"/>
          </a:xfrm>
          <a:prstGeom prst="rect">
            <a:avLst/>
          </a:prstGeom>
        </p:spPr>
        <p:style>
          <a:lnRef idx="0">
            <a:schemeClr val="accent6"/>
          </a:lnRef>
          <a:fillRef idx="3">
            <a:schemeClr val="accent6"/>
          </a:fillRef>
          <a:effectRef idx="3">
            <a:schemeClr val="accent6"/>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effectLst>
                  <a:outerShdw blurRad="63500" dist="63500" sx="102000" sy="102000" algn="ctr" rotWithShape="0">
                    <a:prstClr val="black">
                      <a:alpha val="40000"/>
                    </a:prstClr>
                  </a:outerShdw>
                </a:effectLst>
              </a:rPr>
              <a:t>then ask them how well their computer would work </a:t>
            </a:r>
            <a:br>
              <a:rPr lang="en-US" sz="2400" dirty="0">
                <a:solidFill>
                  <a:schemeClr val="bg1"/>
                </a:solidFill>
                <a:effectLst>
                  <a:outerShdw blurRad="63500" dist="63500" sx="102000" sy="102000" algn="ctr" rotWithShape="0">
                    <a:prstClr val="black">
                      <a:alpha val="40000"/>
                    </a:prstClr>
                  </a:outerShdw>
                </a:effectLst>
              </a:rPr>
            </a:br>
            <a:r>
              <a:rPr lang="en-US" sz="2400" dirty="0">
                <a:solidFill>
                  <a:schemeClr val="bg1"/>
                </a:solidFill>
                <a:effectLst>
                  <a:outerShdw blurRad="63500" dist="63500" sx="102000" sy="102000" algn="ctr" rotWithShape="0">
                    <a:prstClr val="black">
                      <a:alpha val="40000"/>
                    </a:prstClr>
                  </a:outerShdw>
                </a:effectLst>
              </a:rPr>
              <a:t>without </a:t>
            </a:r>
            <a:r>
              <a:rPr lang="en-US" sz="4000" dirty="0">
                <a:solidFill>
                  <a:schemeClr val="bg1"/>
                </a:solidFill>
                <a:effectLst>
                  <a:outerShdw blurRad="63500" dist="63500" sx="102000" sy="102000" algn="ctr" rotWithShape="0">
                    <a:prstClr val="black">
                      <a:alpha val="40000"/>
                    </a:prstClr>
                  </a:outerShdw>
                </a:effectLst>
              </a:rPr>
              <a:t>software</a:t>
            </a:r>
            <a:r>
              <a:rPr lang="en-US" sz="2400" dirty="0">
                <a:solidFill>
                  <a:schemeClr val="bg1"/>
                </a:solidFill>
                <a:effectLst>
                  <a:outerShdw blurRad="63500" dist="63500" sx="102000" sy="102000" algn="ctr" rotWithShape="0">
                    <a:prstClr val="black">
                      <a:alpha val="40000"/>
                    </a:prstClr>
                  </a:outerShdw>
                </a:effectLst>
              </a:rPr>
              <a:t>. </a:t>
            </a:r>
          </a:p>
        </p:txBody>
      </p:sp>
    </p:spTree>
    <p:extLst>
      <p:ext uri="{BB962C8B-B14F-4D97-AF65-F5344CB8AC3E}">
        <p14:creationId xmlns:p14="http://schemas.microsoft.com/office/powerpoint/2010/main" val="69087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B537-52C3-24B9-329D-A25031CBC150}"/>
              </a:ext>
            </a:extLst>
          </p:cNvPr>
          <p:cNvSpPr>
            <a:spLocks noGrp="1"/>
          </p:cNvSpPr>
          <p:nvPr>
            <p:ph type="title"/>
          </p:nvPr>
        </p:nvSpPr>
        <p:spPr/>
        <p:txBody>
          <a:bodyPr/>
          <a:lstStyle/>
          <a:p>
            <a:r>
              <a:rPr lang="en-US" dirty="0"/>
              <a:t>Global Competence</a:t>
            </a:r>
          </a:p>
        </p:txBody>
      </p:sp>
      <p:sp>
        <p:nvSpPr>
          <p:cNvPr id="3" name="Content Placeholder 2">
            <a:extLst>
              <a:ext uri="{FF2B5EF4-FFF2-40B4-BE49-F238E27FC236}">
                <a16:creationId xmlns:a16="http://schemas.microsoft.com/office/drawing/2014/main" id="{2ADB1E22-57EA-494B-F5B1-16E28217B2D5}"/>
              </a:ext>
            </a:extLst>
          </p:cNvPr>
          <p:cNvSpPr>
            <a:spLocks noGrp="1"/>
          </p:cNvSpPr>
          <p:nvPr>
            <p:ph idx="1"/>
          </p:nvPr>
        </p:nvSpPr>
        <p:spPr>
          <a:xfrm>
            <a:off x="894736" y="1404263"/>
            <a:ext cx="5614219" cy="4692292"/>
          </a:xfrm>
        </p:spPr>
        <p:txBody>
          <a:bodyPr>
            <a:normAutofit/>
          </a:bodyPr>
          <a:lstStyle/>
          <a:p>
            <a:pPr marL="0" indent="0">
              <a:buNone/>
            </a:pPr>
            <a:r>
              <a:rPr lang="en-US" sz="2000" dirty="0"/>
              <a:t>Internationally recognized framework for developing global citizens</a:t>
            </a:r>
          </a:p>
        </p:txBody>
      </p:sp>
      <p:sp>
        <p:nvSpPr>
          <p:cNvPr id="4" name="Footer Placeholder 3">
            <a:extLst>
              <a:ext uri="{FF2B5EF4-FFF2-40B4-BE49-F238E27FC236}">
                <a16:creationId xmlns:a16="http://schemas.microsoft.com/office/drawing/2014/main" id="{80D59C71-1BBA-C32E-0043-C5235B84F5B0}"/>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5D9D7CA6-54F0-AF2A-50AD-5279A738F291}"/>
              </a:ext>
            </a:extLst>
          </p:cNvPr>
          <p:cNvSpPr>
            <a:spLocks noGrp="1"/>
          </p:cNvSpPr>
          <p:nvPr>
            <p:ph type="sldNum" sz="quarter" idx="12"/>
          </p:nvPr>
        </p:nvSpPr>
        <p:spPr/>
        <p:txBody>
          <a:bodyPr/>
          <a:lstStyle/>
          <a:p>
            <a:fld id="{2EFADCAD-C521-43A3-8607-E2D4B90F9D69}" type="slidenum">
              <a:rPr lang="en-US" smtClean="0"/>
              <a:t>30</a:t>
            </a:fld>
            <a:endParaRPr lang="en-US"/>
          </a:p>
        </p:txBody>
      </p:sp>
      <p:pic>
        <p:nvPicPr>
          <p:cNvPr id="7" name="Picture 6" descr="A circular diagram with text on it&#10;&#10;AI-generated content may be incorrect.">
            <a:extLst>
              <a:ext uri="{FF2B5EF4-FFF2-40B4-BE49-F238E27FC236}">
                <a16:creationId xmlns:a16="http://schemas.microsoft.com/office/drawing/2014/main" id="{D86A7547-FB21-2544-D1CF-9D4FCBCC2070}"/>
              </a:ext>
            </a:extLst>
          </p:cNvPr>
          <p:cNvPicPr>
            <a:picLocks noChangeAspect="1"/>
          </p:cNvPicPr>
          <p:nvPr/>
        </p:nvPicPr>
        <p:blipFill>
          <a:blip r:embed="rId2"/>
          <a:stretch>
            <a:fillRect/>
          </a:stretch>
        </p:blipFill>
        <p:spPr>
          <a:xfrm>
            <a:off x="894736" y="1941211"/>
            <a:ext cx="4354073" cy="4415030"/>
          </a:xfrm>
          <a:prstGeom prst="rect">
            <a:avLst/>
          </a:prstGeom>
        </p:spPr>
      </p:pic>
      <p:sp>
        <p:nvSpPr>
          <p:cNvPr id="8" name="Content Placeholder 3">
            <a:extLst>
              <a:ext uri="{FF2B5EF4-FFF2-40B4-BE49-F238E27FC236}">
                <a16:creationId xmlns:a16="http://schemas.microsoft.com/office/drawing/2014/main" id="{F88D4E8C-156E-656F-7777-CAB612EA488C}"/>
              </a:ext>
            </a:extLst>
          </p:cNvPr>
          <p:cNvSpPr txBox="1">
            <a:spLocks/>
          </p:cNvSpPr>
          <p:nvPr/>
        </p:nvSpPr>
        <p:spPr>
          <a:xfrm>
            <a:off x="5825584" y="660853"/>
            <a:ext cx="5830388" cy="554226"/>
          </a:xfrm>
          <a:prstGeom prst="rect">
            <a:avLst/>
          </a:prstGeom>
          <a:noFill/>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tx1"/>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tx1"/>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en-US" sz="1800" b="1" i="1" dirty="0"/>
              <a:t>Globally competent individuals can…</a:t>
            </a:r>
          </a:p>
        </p:txBody>
      </p:sp>
      <p:graphicFrame>
        <p:nvGraphicFramePr>
          <p:cNvPr id="9" name="Diagram 8">
            <a:extLst>
              <a:ext uri="{FF2B5EF4-FFF2-40B4-BE49-F238E27FC236}">
                <a16:creationId xmlns:a16="http://schemas.microsoft.com/office/drawing/2014/main" id="{2706973D-BB3D-70BA-336E-757CAC2D449C}"/>
              </a:ext>
            </a:extLst>
          </p:cNvPr>
          <p:cNvGraphicFramePr/>
          <p:nvPr>
            <p:extLst>
              <p:ext uri="{D42A27DB-BD31-4B8C-83A1-F6EECF244321}">
                <p14:modId xmlns:p14="http://schemas.microsoft.com/office/powerpoint/2010/main" val="844167006"/>
              </p:ext>
            </p:extLst>
          </p:nvPr>
        </p:nvGraphicFramePr>
        <p:xfrm>
          <a:off x="5627183" y="1215078"/>
          <a:ext cx="6041468" cy="4773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E6A73523-CF17-D885-7FBF-5CBF4882CBD6}"/>
              </a:ext>
            </a:extLst>
          </p:cNvPr>
          <p:cNvSpPr txBox="1"/>
          <p:nvPr/>
        </p:nvSpPr>
        <p:spPr>
          <a:xfrm>
            <a:off x="7627205" y="5911889"/>
            <a:ext cx="4126920" cy="369332"/>
          </a:xfrm>
          <a:prstGeom prst="rect">
            <a:avLst/>
          </a:prstGeom>
          <a:noFill/>
          <a:ln>
            <a:noFill/>
          </a:ln>
        </p:spPr>
        <p:txBody>
          <a:bodyPr wrap="square" rtlCol="0">
            <a:spAutoFit/>
          </a:bodyPr>
          <a:lstStyle/>
          <a:p>
            <a:pPr algn="r"/>
            <a:r>
              <a:rPr lang="en-US" dirty="0"/>
              <a:t>(</a:t>
            </a:r>
            <a:r>
              <a:rPr lang="en-US" dirty="0" err="1"/>
              <a:t>Boix</a:t>
            </a:r>
            <a:r>
              <a:rPr lang="en-US" dirty="0"/>
              <a:t> </a:t>
            </a:r>
            <a:r>
              <a:rPr lang="en-US" dirty="0" err="1"/>
              <a:t>Mansilla</a:t>
            </a:r>
            <a:r>
              <a:rPr lang="en-US" dirty="0"/>
              <a:t> &amp; Jackson, 2011, p. 11) </a:t>
            </a:r>
          </a:p>
        </p:txBody>
      </p:sp>
    </p:spTree>
    <p:extLst>
      <p:ext uri="{BB962C8B-B14F-4D97-AF65-F5344CB8AC3E}">
        <p14:creationId xmlns:p14="http://schemas.microsoft.com/office/powerpoint/2010/main" val="3041271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chart of goals for a better world&#10;&#10;AI-generated content may be incorrect.">
            <a:extLst>
              <a:ext uri="{FF2B5EF4-FFF2-40B4-BE49-F238E27FC236}">
                <a16:creationId xmlns:a16="http://schemas.microsoft.com/office/drawing/2014/main" id="{565DB61A-348E-B35D-452A-E649F25E5D1A}"/>
              </a:ext>
            </a:extLst>
          </p:cNvPr>
          <p:cNvPicPr>
            <a:picLocks noChangeAspect="1"/>
          </p:cNvPicPr>
          <p:nvPr/>
        </p:nvPicPr>
        <p:blipFill>
          <a:blip r:embed="rId2"/>
          <a:srcRect t="8540" b="8540"/>
          <a:stretch>
            <a:fillRect/>
          </a:stretch>
        </p:blipFill>
        <p:spPr>
          <a:xfrm>
            <a:off x="418170" y="238125"/>
            <a:ext cx="6906669" cy="5895046"/>
          </a:xfrm>
          <a:prstGeom prst="rect">
            <a:avLst/>
          </a:prstGeom>
        </p:spPr>
      </p:pic>
      <p:sp>
        <p:nvSpPr>
          <p:cNvPr id="8" name="Title 7">
            <a:extLst>
              <a:ext uri="{FF2B5EF4-FFF2-40B4-BE49-F238E27FC236}">
                <a16:creationId xmlns:a16="http://schemas.microsoft.com/office/drawing/2014/main" id="{856584E0-BDC4-0DED-98A7-62DF89F379DC}"/>
              </a:ext>
            </a:extLst>
          </p:cNvPr>
          <p:cNvSpPr>
            <a:spLocks noGrp="1"/>
          </p:cNvSpPr>
          <p:nvPr>
            <p:ph type="title"/>
          </p:nvPr>
        </p:nvSpPr>
        <p:spPr>
          <a:xfrm>
            <a:off x="7700606" y="1189700"/>
            <a:ext cx="4073224" cy="1144479"/>
          </a:xfrm>
        </p:spPr>
        <p:txBody>
          <a:bodyPr/>
          <a:lstStyle/>
          <a:p>
            <a:r>
              <a:rPr lang="en-US" dirty="0"/>
              <a:t>United Nations</a:t>
            </a:r>
          </a:p>
        </p:txBody>
      </p:sp>
      <p:sp>
        <p:nvSpPr>
          <p:cNvPr id="5" name="Footer Placeholder 4">
            <a:extLst>
              <a:ext uri="{FF2B5EF4-FFF2-40B4-BE49-F238E27FC236}">
                <a16:creationId xmlns:a16="http://schemas.microsoft.com/office/drawing/2014/main" id="{E0B9A97A-AE0E-FA81-92FC-A8EC396AA968}"/>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FC57871E-84D5-2CDE-F8C0-F99C3E7234A7}"/>
              </a:ext>
            </a:extLst>
          </p:cNvPr>
          <p:cNvSpPr>
            <a:spLocks noGrp="1"/>
          </p:cNvSpPr>
          <p:nvPr>
            <p:ph type="sldNum" sz="quarter" idx="12"/>
          </p:nvPr>
        </p:nvSpPr>
        <p:spPr/>
        <p:txBody>
          <a:bodyPr/>
          <a:lstStyle/>
          <a:p>
            <a:fld id="{2EFADCAD-C521-43A3-8607-E2D4B90F9D69}" type="slidenum">
              <a:rPr lang="en-US" smtClean="0"/>
              <a:t>31</a:t>
            </a:fld>
            <a:endParaRPr lang="en-US"/>
          </a:p>
        </p:txBody>
      </p:sp>
      <p:sp>
        <p:nvSpPr>
          <p:cNvPr id="10" name="Text Placeholder 3">
            <a:extLst>
              <a:ext uri="{FF2B5EF4-FFF2-40B4-BE49-F238E27FC236}">
                <a16:creationId xmlns:a16="http://schemas.microsoft.com/office/drawing/2014/main" id="{93A3D5F1-016E-28B7-AA17-D9EA6E56D7F7}"/>
              </a:ext>
            </a:extLst>
          </p:cNvPr>
          <p:cNvSpPr txBox="1">
            <a:spLocks/>
          </p:cNvSpPr>
          <p:nvPr/>
        </p:nvSpPr>
        <p:spPr>
          <a:xfrm>
            <a:off x="8108764" y="2212258"/>
            <a:ext cx="3682356" cy="16896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r"/>
            <a:r>
              <a:rPr lang="en-US" sz="3200" dirty="0"/>
              <a:t>Sustainable Development Goals</a:t>
            </a:r>
          </a:p>
          <a:p>
            <a:pPr algn="r"/>
            <a:r>
              <a:rPr lang="en-US" sz="2400" dirty="0"/>
              <a:t>(SDGs)</a:t>
            </a:r>
          </a:p>
        </p:txBody>
      </p:sp>
    </p:spTree>
    <p:extLst>
      <p:ext uri="{BB962C8B-B14F-4D97-AF65-F5344CB8AC3E}">
        <p14:creationId xmlns:p14="http://schemas.microsoft.com/office/powerpoint/2010/main" val="413753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250F0-96BB-4E90-7CB1-93DDEDC7F73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778B09-5CC9-EDC6-4150-3E8B1C7CF212}"/>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E7D87CB6-AC20-43BC-2951-ACA1FB5B57CD}"/>
              </a:ext>
            </a:extLst>
          </p:cNvPr>
          <p:cNvSpPr>
            <a:spLocks noGrp="1"/>
          </p:cNvSpPr>
          <p:nvPr>
            <p:ph type="sldNum" sz="quarter" idx="12"/>
          </p:nvPr>
        </p:nvSpPr>
        <p:spPr/>
        <p:txBody>
          <a:bodyPr/>
          <a:lstStyle/>
          <a:p>
            <a:fld id="{2EFADCAD-C521-43A3-8607-E2D4B90F9D69}" type="slidenum">
              <a:rPr lang="en-US" smtClean="0"/>
              <a:t>32</a:t>
            </a:fld>
            <a:endParaRPr lang="en-US"/>
          </a:p>
        </p:txBody>
      </p:sp>
      <p:pic>
        <p:nvPicPr>
          <p:cNvPr id="7" name="Picture 6">
            <a:extLst>
              <a:ext uri="{FF2B5EF4-FFF2-40B4-BE49-F238E27FC236}">
                <a16:creationId xmlns:a16="http://schemas.microsoft.com/office/drawing/2014/main" id="{9651E075-7CEC-D9B5-B4CF-B91DEBF0CBF9}"/>
              </a:ext>
            </a:extLst>
          </p:cNvPr>
          <p:cNvPicPr>
            <a:picLocks noChangeAspect="1"/>
          </p:cNvPicPr>
          <p:nvPr/>
        </p:nvPicPr>
        <p:blipFill>
          <a:blip r:embed="rId2"/>
          <a:stretch>
            <a:fillRect/>
          </a:stretch>
        </p:blipFill>
        <p:spPr>
          <a:xfrm>
            <a:off x="1986116" y="346587"/>
            <a:ext cx="8097098" cy="6072824"/>
          </a:xfrm>
          <a:prstGeom prst="rect">
            <a:avLst/>
          </a:prstGeom>
        </p:spPr>
      </p:pic>
    </p:spTree>
    <p:extLst>
      <p:ext uri="{BB962C8B-B14F-4D97-AF65-F5344CB8AC3E}">
        <p14:creationId xmlns:p14="http://schemas.microsoft.com/office/powerpoint/2010/main" val="1657583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42393-7419-EC84-A1B3-17C1D25C75E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F9F5F22-9E1A-E089-8896-DBC3727E5B35}"/>
              </a:ext>
            </a:extLst>
          </p:cNvPr>
          <p:cNvSpPr>
            <a:spLocks noGrp="1"/>
          </p:cNvSpPr>
          <p:nvPr>
            <p:ph type="title"/>
          </p:nvPr>
        </p:nvSpPr>
        <p:spPr>
          <a:xfrm>
            <a:off x="838200" y="4261209"/>
            <a:ext cx="11006470" cy="1292773"/>
          </a:xfrm>
        </p:spPr>
        <p:txBody>
          <a:bodyPr>
            <a:normAutofit/>
          </a:bodyPr>
          <a:lstStyle/>
          <a:p>
            <a:r>
              <a:rPr lang="en-US" dirty="0"/>
              <a:t>Meaningful, Purposeful Tasks</a:t>
            </a:r>
          </a:p>
        </p:txBody>
      </p:sp>
      <p:sp>
        <p:nvSpPr>
          <p:cNvPr id="4" name="Footer Placeholder 3">
            <a:extLst>
              <a:ext uri="{FF2B5EF4-FFF2-40B4-BE49-F238E27FC236}">
                <a16:creationId xmlns:a16="http://schemas.microsoft.com/office/drawing/2014/main" id="{4AB282F7-BD97-CC10-BBC4-27249AAA7668}"/>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5A234A6A-58B4-BD9C-E524-7D7F4B7620E2}"/>
              </a:ext>
            </a:extLst>
          </p:cNvPr>
          <p:cNvSpPr>
            <a:spLocks noGrp="1"/>
          </p:cNvSpPr>
          <p:nvPr>
            <p:ph type="sldNum" sz="quarter" idx="12"/>
          </p:nvPr>
        </p:nvSpPr>
        <p:spPr/>
        <p:txBody>
          <a:bodyPr/>
          <a:lstStyle/>
          <a:p>
            <a:fld id="{2EFADCAD-C521-43A3-8607-E2D4B90F9D69}" type="slidenum">
              <a:rPr lang="en-US" smtClean="0"/>
              <a:t>33</a:t>
            </a:fld>
            <a:endParaRPr lang="en-US"/>
          </a:p>
        </p:txBody>
      </p:sp>
    </p:spTree>
    <p:extLst>
      <p:ext uri="{BB962C8B-B14F-4D97-AF65-F5344CB8AC3E}">
        <p14:creationId xmlns:p14="http://schemas.microsoft.com/office/powerpoint/2010/main" val="3498972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8D4F-4F49-723D-F074-3FB4CE918436}"/>
              </a:ext>
            </a:extLst>
          </p:cNvPr>
          <p:cNvSpPr>
            <a:spLocks noGrp="1"/>
          </p:cNvSpPr>
          <p:nvPr>
            <p:ph type="title"/>
          </p:nvPr>
        </p:nvSpPr>
        <p:spPr/>
        <p:txBody>
          <a:bodyPr/>
          <a:lstStyle/>
          <a:p>
            <a:r>
              <a:rPr lang="en-US" dirty="0"/>
              <a:t>Lesson Plans with Global Reach</a:t>
            </a:r>
          </a:p>
        </p:txBody>
      </p:sp>
      <p:sp>
        <p:nvSpPr>
          <p:cNvPr id="6" name="Text Placeholder 5">
            <a:extLst>
              <a:ext uri="{FF2B5EF4-FFF2-40B4-BE49-F238E27FC236}">
                <a16:creationId xmlns:a16="http://schemas.microsoft.com/office/drawing/2014/main" id="{D88F4729-0155-16BD-C445-BB182D383563}"/>
              </a:ext>
            </a:extLst>
          </p:cNvPr>
          <p:cNvSpPr>
            <a:spLocks noGrp="1"/>
          </p:cNvSpPr>
          <p:nvPr>
            <p:ph type="body" idx="1"/>
          </p:nvPr>
        </p:nvSpPr>
        <p:spPr>
          <a:xfrm>
            <a:off x="836610" y="1599424"/>
            <a:ext cx="6753891" cy="584640"/>
          </a:xfrm>
        </p:spPr>
        <p:txBody>
          <a:bodyPr>
            <a:normAutofit/>
          </a:bodyPr>
          <a:lstStyle/>
          <a:p>
            <a:r>
              <a:rPr lang="en-US" dirty="0"/>
              <a:t>Dressing to Kill… the Environment</a:t>
            </a:r>
          </a:p>
        </p:txBody>
      </p:sp>
      <p:sp>
        <p:nvSpPr>
          <p:cNvPr id="3" name="Content Placeholder 2">
            <a:extLst>
              <a:ext uri="{FF2B5EF4-FFF2-40B4-BE49-F238E27FC236}">
                <a16:creationId xmlns:a16="http://schemas.microsoft.com/office/drawing/2014/main" id="{7A728E4F-769E-E5A9-4969-7B6A4ECAD0BC}"/>
              </a:ext>
            </a:extLst>
          </p:cNvPr>
          <p:cNvSpPr>
            <a:spLocks noGrp="1"/>
          </p:cNvSpPr>
          <p:nvPr>
            <p:ph sz="half" idx="2"/>
          </p:nvPr>
        </p:nvSpPr>
        <p:spPr>
          <a:xfrm>
            <a:off x="7880249" y="1654569"/>
            <a:ext cx="3948159" cy="1340850"/>
          </a:xfrm>
        </p:spPr>
        <p:txBody>
          <a:bodyPr>
            <a:normAutofit fontScale="85000" lnSpcReduction="20000"/>
          </a:bodyPr>
          <a:lstStyle/>
          <a:p>
            <a:pPr marL="0" indent="0" algn="ctr">
              <a:buNone/>
            </a:pPr>
            <a:r>
              <a:rPr lang="en-US" dirty="0"/>
              <a:t>United Nations International </a:t>
            </a:r>
            <a:br>
              <a:rPr lang="en-US" dirty="0"/>
            </a:br>
            <a:r>
              <a:rPr lang="en-US" dirty="0"/>
              <a:t>Day of Zero Waste 2025 </a:t>
            </a:r>
          </a:p>
          <a:p>
            <a:pPr marL="0" indent="0" algn="ctr">
              <a:buNone/>
            </a:pPr>
            <a:r>
              <a:rPr lang="en-US" sz="2100" dirty="0"/>
              <a:t>&gt; </a:t>
            </a:r>
            <a:r>
              <a:rPr lang="en-US" b="1" dirty="0"/>
              <a:t>Towards zero waste in </a:t>
            </a:r>
            <a:br>
              <a:rPr lang="en-US" b="1" dirty="0"/>
            </a:br>
            <a:r>
              <a:rPr lang="en-US" b="1" dirty="0"/>
              <a:t>fashion and textiles</a:t>
            </a:r>
            <a:endParaRPr lang="en-US" sz="2100" b="1" dirty="0"/>
          </a:p>
        </p:txBody>
      </p:sp>
      <p:sp>
        <p:nvSpPr>
          <p:cNvPr id="8" name="Content Placeholder 7">
            <a:extLst>
              <a:ext uri="{FF2B5EF4-FFF2-40B4-BE49-F238E27FC236}">
                <a16:creationId xmlns:a16="http://schemas.microsoft.com/office/drawing/2014/main" id="{6ED14973-1E5B-EAEF-0759-1CEDB7C83321}"/>
              </a:ext>
            </a:extLst>
          </p:cNvPr>
          <p:cNvSpPr>
            <a:spLocks noGrp="1"/>
          </p:cNvSpPr>
          <p:nvPr>
            <p:ph sz="quarter" idx="4"/>
          </p:nvPr>
        </p:nvSpPr>
        <p:spPr>
          <a:xfrm>
            <a:off x="7781386" y="3165030"/>
            <a:ext cx="3948159" cy="1701886"/>
          </a:xfrm>
          <a:gradFill flip="none" rotWithShape="1">
            <a:gsLst>
              <a:gs pos="0">
                <a:schemeClr val="accent1">
                  <a:lumMod val="5000"/>
                  <a:lumOff val="95000"/>
                </a:schemeClr>
              </a:gs>
              <a:gs pos="74000">
                <a:schemeClr val="accent1">
                  <a:lumMod val="20000"/>
                  <a:lumOff val="80000"/>
                </a:schemeClr>
              </a:gs>
              <a:gs pos="83000">
                <a:schemeClr val="accent1">
                  <a:lumMod val="20000"/>
                  <a:lumOff val="80000"/>
                </a:schemeClr>
              </a:gs>
              <a:gs pos="100000">
                <a:schemeClr val="accent1">
                  <a:lumMod val="20000"/>
                  <a:lumOff val="80000"/>
                </a:schemeClr>
              </a:gs>
            </a:gsLst>
            <a:lin ang="5400000" scaled="1"/>
            <a:tileRect/>
          </a:gradFill>
        </p:spPr>
        <p:style>
          <a:lnRef idx="2">
            <a:schemeClr val="accent1"/>
          </a:lnRef>
          <a:fillRef idx="1">
            <a:schemeClr val="lt1"/>
          </a:fillRef>
          <a:effectRef idx="0">
            <a:schemeClr val="accent1"/>
          </a:effectRef>
          <a:fontRef idx="minor">
            <a:schemeClr val="dk1"/>
          </a:fontRef>
        </p:style>
        <p:txBody>
          <a:bodyPr anchor="ctr">
            <a:normAutofit fontScale="85000" lnSpcReduction="20000"/>
          </a:bodyPr>
          <a:lstStyle/>
          <a:p>
            <a:pPr marL="0" indent="0">
              <a:buNone/>
            </a:pPr>
            <a:r>
              <a:rPr lang="en-US" sz="2000" dirty="0"/>
              <a:t>What can learners do with this topic…</a:t>
            </a:r>
          </a:p>
          <a:p>
            <a:r>
              <a:rPr lang="en-US" sz="2000" dirty="0"/>
              <a:t>At different proficiency levels?</a:t>
            </a:r>
          </a:p>
          <a:p>
            <a:r>
              <a:rPr lang="en-US" sz="2000" dirty="0"/>
              <a:t>In all the communicative modes?</a:t>
            </a:r>
          </a:p>
          <a:p>
            <a:r>
              <a:rPr lang="en-US" sz="2000" dirty="0"/>
              <a:t>With content relevant to their target language and cultures?</a:t>
            </a:r>
          </a:p>
        </p:txBody>
      </p:sp>
      <p:sp>
        <p:nvSpPr>
          <p:cNvPr id="4" name="Footer Placeholder 3">
            <a:extLst>
              <a:ext uri="{FF2B5EF4-FFF2-40B4-BE49-F238E27FC236}">
                <a16:creationId xmlns:a16="http://schemas.microsoft.com/office/drawing/2014/main" id="{D2257CD7-BC2D-A9FC-63BE-7BEE4F7B68EC}"/>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83430384-E39B-4ECC-2E59-1DCB9465156B}"/>
              </a:ext>
            </a:extLst>
          </p:cNvPr>
          <p:cNvSpPr>
            <a:spLocks noGrp="1"/>
          </p:cNvSpPr>
          <p:nvPr>
            <p:ph type="sldNum" sz="quarter" idx="12"/>
          </p:nvPr>
        </p:nvSpPr>
        <p:spPr/>
        <p:txBody>
          <a:bodyPr/>
          <a:lstStyle/>
          <a:p>
            <a:fld id="{2EFADCAD-C521-43A3-8607-E2D4B90F9D69}" type="slidenum">
              <a:rPr lang="en-US" smtClean="0"/>
              <a:t>34</a:t>
            </a:fld>
            <a:endParaRPr lang="en-US"/>
          </a:p>
        </p:txBody>
      </p:sp>
      <p:pic>
        <p:nvPicPr>
          <p:cNvPr id="10" name="Picture 9">
            <a:extLst>
              <a:ext uri="{FF2B5EF4-FFF2-40B4-BE49-F238E27FC236}">
                <a16:creationId xmlns:a16="http://schemas.microsoft.com/office/drawing/2014/main" id="{4BF29405-1BC1-DB3B-0832-23E4B7A060A3}"/>
              </a:ext>
            </a:extLst>
          </p:cNvPr>
          <p:cNvPicPr>
            <a:picLocks noChangeAspect="1"/>
          </p:cNvPicPr>
          <p:nvPr/>
        </p:nvPicPr>
        <p:blipFill>
          <a:blip r:embed="rId3"/>
          <a:stretch>
            <a:fillRect/>
          </a:stretch>
        </p:blipFill>
        <p:spPr>
          <a:xfrm>
            <a:off x="1428354" y="2677440"/>
            <a:ext cx="5570401" cy="2325259"/>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BE30939E-DA46-CEB4-2827-D787987F38C8}"/>
              </a:ext>
            </a:extLst>
          </p:cNvPr>
          <p:cNvSpPr txBox="1"/>
          <p:nvPr/>
        </p:nvSpPr>
        <p:spPr>
          <a:xfrm>
            <a:off x="1071977" y="2184064"/>
            <a:ext cx="6449961" cy="338554"/>
          </a:xfrm>
          <a:prstGeom prst="rect">
            <a:avLst/>
          </a:prstGeom>
          <a:noFill/>
        </p:spPr>
        <p:txBody>
          <a:bodyPr wrap="square">
            <a:spAutoFit/>
          </a:bodyPr>
          <a:lstStyle/>
          <a:p>
            <a:r>
              <a:rPr lang="en-US" sz="1600" dirty="0">
                <a:hlinkClick r:id="rId4"/>
              </a:rPr>
              <a:t>https://www.unep.org/events/un-day/international-day-zero-waste-2025</a:t>
            </a:r>
            <a:r>
              <a:rPr lang="en-US" sz="1600" dirty="0"/>
              <a:t> </a:t>
            </a:r>
          </a:p>
        </p:txBody>
      </p:sp>
      <p:sp>
        <p:nvSpPr>
          <p:cNvPr id="9" name="TextBox 8">
            <a:extLst>
              <a:ext uri="{FF2B5EF4-FFF2-40B4-BE49-F238E27FC236}">
                <a16:creationId xmlns:a16="http://schemas.microsoft.com/office/drawing/2014/main" id="{F2D119AA-6C1D-C206-F0EF-64DCDA1E7C9E}"/>
              </a:ext>
            </a:extLst>
          </p:cNvPr>
          <p:cNvSpPr txBox="1"/>
          <p:nvPr/>
        </p:nvSpPr>
        <p:spPr>
          <a:xfrm>
            <a:off x="1071977" y="5172310"/>
            <a:ext cx="10657568" cy="1077218"/>
          </a:xfrm>
          <a:prstGeom prst="rect">
            <a:avLst/>
          </a:prstGeom>
          <a:noFill/>
        </p:spPr>
        <p:txBody>
          <a:bodyPr wrap="square">
            <a:spAutoFit/>
          </a:bodyPr>
          <a:lstStyle/>
          <a:p>
            <a:pPr marL="285750" indent="-285750">
              <a:buFont typeface="Arial" panose="020B0604020202020204" pitchFamily="34" charset="0"/>
              <a:buChar char="•"/>
            </a:pPr>
            <a:r>
              <a:rPr lang="en-US" sz="1600" i="1" dirty="0"/>
              <a:t>A global waste crisis is impacting the climate, ecosystems and human health…</a:t>
            </a:r>
          </a:p>
          <a:p>
            <a:pPr marL="285750" indent="-285750">
              <a:buFont typeface="Arial" panose="020B0604020202020204" pitchFamily="34" charset="0"/>
              <a:buChar char="•"/>
            </a:pPr>
            <a:r>
              <a:rPr lang="en-US" sz="1600" i="1" dirty="0"/>
              <a:t>Each year, 92 million </a:t>
            </a:r>
            <a:r>
              <a:rPr lang="en-US" sz="1600" i="1" dirty="0" err="1"/>
              <a:t>tonnes</a:t>
            </a:r>
            <a:r>
              <a:rPr lang="en-US" sz="1600" i="1" dirty="0"/>
              <a:t> of textile waste are generated worldwide — the equivalent of a garbage truck full of clothing being incinerated or dumped in landfills every second.</a:t>
            </a:r>
          </a:p>
          <a:p>
            <a:pPr marL="285750" indent="-285750">
              <a:buFont typeface="Arial" panose="020B0604020202020204" pitchFamily="34" charset="0"/>
              <a:buChar char="•"/>
            </a:pPr>
            <a:r>
              <a:rPr lang="en-US" sz="1600" i="1" dirty="0"/>
              <a:t>New circular textile business models could generate US$700 billion in economic value by 2030. </a:t>
            </a:r>
          </a:p>
        </p:txBody>
      </p:sp>
      <p:sp>
        <p:nvSpPr>
          <p:cNvPr id="13" name="TextBox 12">
            <a:extLst>
              <a:ext uri="{FF2B5EF4-FFF2-40B4-BE49-F238E27FC236}">
                <a16:creationId xmlns:a16="http://schemas.microsoft.com/office/drawing/2014/main" id="{04521E6F-C8FF-932B-7503-8E55DDD25970}"/>
              </a:ext>
            </a:extLst>
          </p:cNvPr>
          <p:cNvSpPr txBox="1"/>
          <p:nvPr/>
        </p:nvSpPr>
        <p:spPr>
          <a:xfrm>
            <a:off x="7880249" y="4902703"/>
            <a:ext cx="3691640" cy="384000"/>
          </a:xfrm>
          <a:prstGeom prst="rect">
            <a:avLst/>
          </a:prstGeom>
          <a:noFill/>
        </p:spPr>
        <p:txBody>
          <a:bodyPr wrap="square">
            <a:spAutoFit/>
          </a:bodyPr>
          <a:lstStyle/>
          <a:p>
            <a:pPr algn="r"/>
            <a:r>
              <a:rPr lang="en-US" dirty="0">
                <a:hlinkClick r:id="rId5">
                  <a:extLst>
                    <a:ext uri="{A12FA001-AC4F-418D-AE19-62706E023703}">
                      <ahyp:hlinkClr xmlns:ahyp="http://schemas.microsoft.com/office/drawing/2018/hyperlinkcolor" val="tx"/>
                    </a:ext>
                  </a:extLst>
                </a:hlinkClick>
              </a:rPr>
              <a:t>https://sdgs.un.org/goals</a:t>
            </a:r>
            <a:r>
              <a:rPr lang="en-US" dirty="0"/>
              <a:t> </a:t>
            </a:r>
          </a:p>
        </p:txBody>
      </p:sp>
    </p:spTree>
    <p:extLst>
      <p:ext uri="{BB962C8B-B14F-4D97-AF65-F5344CB8AC3E}">
        <p14:creationId xmlns:p14="http://schemas.microsoft.com/office/powerpoint/2010/main" val="2333371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869B-4017-021B-1408-9DA20DD4928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D370D7-FBEB-0038-D6CF-F774D948AD31}"/>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42297AD2-28D1-8193-3C5D-DE8AFCEE1E37}"/>
              </a:ext>
            </a:extLst>
          </p:cNvPr>
          <p:cNvSpPr>
            <a:spLocks noGrp="1"/>
          </p:cNvSpPr>
          <p:nvPr>
            <p:ph type="sldNum" sz="quarter" idx="12"/>
          </p:nvPr>
        </p:nvSpPr>
        <p:spPr/>
        <p:txBody>
          <a:bodyPr/>
          <a:lstStyle/>
          <a:p>
            <a:fld id="{2EFADCAD-C521-43A3-8607-E2D4B90F9D69}" type="slidenum">
              <a:rPr lang="en-US" smtClean="0"/>
              <a:t>35</a:t>
            </a:fld>
            <a:endParaRPr lang="en-US"/>
          </a:p>
        </p:txBody>
      </p:sp>
      <p:pic>
        <p:nvPicPr>
          <p:cNvPr id="7" name="Picture 6">
            <a:extLst>
              <a:ext uri="{FF2B5EF4-FFF2-40B4-BE49-F238E27FC236}">
                <a16:creationId xmlns:a16="http://schemas.microsoft.com/office/drawing/2014/main" id="{9C55DF27-4C87-FE0C-C5C8-2048D9014672}"/>
              </a:ext>
            </a:extLst>
          </p:cNvPr>
          <p:cNvPicPr>
            <a:picLocks noChangeAspect="1"/>
          </p:cNvPicPr>
          <p:nvPr/>
        </p:nvPicPr>
        <p:blipFill>
          <a:blip r:embed="rId2"/>
          <a:stretch>
            <a:fillRect/>
          </a:stretch>
        </p:blipFill>
        <p:spPr>
          <a:xfrm>
            <a:off x="1986116" y="346587"/>
            <a:ext cx="8097098" cy="6072824"/>
          </a:xfrm>
          <a:prstGeom prst="rect">
            <a:avLst/>
          </a:prstGeom>
        </p:spPr>
      </p:pic>
    </p:spTree>
    <p:extLst>
      <p:ext uri="{BB962C8B-B14F-4D97-AF65-F5344CB8AC3E}">
        <p14:creationId xmlns:p14="http://schemas.microsoft.com/office/powerpoint/2010/main" val="2931866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96B67D-503A-A0E4-BFAF-22AFF7858487}"/>
              </a:ext>
            </a:extLst>
          </p:cNvPr>
          <p:cNvSpPr>
            <a:spLocks noGrp="1"/>
          </p:cNvSpPr>
          <p:nvPr>
            <p:ph type="title"/>
          </p:nvPr>
        </p:nvSpPr>
        <p:spPr/>
        <p:txBody>
          <a:bodyPr/>
          <a:lstStyle/>
          <a:p>
            <a:r>
              <a:rPr lang="en-US" dirty="0"/>
              <a:t>Lesson Plans &gt; Stimuli</a:t>
            </a:r>
          </a:p>
        </p:txBody>
      </p:sp>
      <p:sp>
        <p:nvSpPr>
          <p:cNvPr id="7" name="Footer Placeholder 6">
            <a:extLst>
              <a:ext uri="{FF2B5EF4-FFF2-40B4-BE49-F238E27FC236}">
                <a16:creationId xmlns:a16="http://schemas.microsoft.com/office/drawing/2014/main" id="{15BA24AA-10B9-44D9-D786-F122746BD012}"/>
              </a:ext>
            </a:extLst>
          </p:cNvPr>
          <p:cNvSpPr>
            <a:spLocks noGrp="1"/>
          </p:cNvSpPr>
          <p:nvPr>
            <p:ph type="ftr" sz="quarter" idx="11"/>
          </p:nvPr>
        </p:nvSpPr>
        <p:spPr/>
        <p:txBody>
          <a:bodyPr/>
          <a:lstStyle/>
          <a:p>
            <a:r>
              <a:rPr lang="en-US"/>
              <a:t>Dr. Amanda Lanier | Michigan State University | LanierLingvista.org</a:t>
            </a:r>
          </a:p>
        </p:txBody>
      </p:sp>
      <p:sp>
        <p:nvSpPr>
          <p:cNvPr id="8" name="Slide Number Placeholder 7">
            <a:extLst>
              <a:ext uri="{FF2B5EF4-FFF2-40B4-BE49-F238E27FC236}">
                <a16:creationId xmlns:a16="http://schemas.microsoft.com/office/drawing/2014/main" id="{9817606D-C37C-27B0-6BC7-E9D076DB34B2}"/>
              </a:ext>
            </a:extLst>
          </p:cNvPr>
          <p:cNvSpPr>
            <a:spLocks noGrp="1"/>
          </p:cNvSpPr>
          <p:nvPr>
            <p:ph type="sldNum" sz="quarter" idx="12"/>
          </p:nvPr>
        </p:nvSpPr>
        <p:spPr/>
        <p:txBody>
          <a:bodyPr/>
          <a:lstStyle/>
          <a:p>
            <a:fld id="{2EFADCAD-C521-43A3-8607-E2D4B90F9D69}" type="slidenum">
              <a:rPr lang="en-US" smtClean="0"/>
              <a:t>36</a:t>
            </a:fld>
            <a:endParaRPr lang="en-US"/>
          </a:p>
        </p:txBody>
      </p:sp>
      <p:pic>
        <p:nvPicPr>
          <p:cNvPr id="12" name="Picture 11" descr="A screenshot of a website&#10;&#10;AI-generated content may be incorrect.">
            <a:extLst>
              <a:ext uri="{FF2B5EF4-FFF2-40B4-BE49-F238E27FC236}">
                <a16:creationId xmlns:a16="http://schemas.microsoft.com/office/drawing/2014/main" id="{E3B8E7D3-A1CB-5CED-E854-58DDAABC2203}"/>
              </a:ext>
            </a:extLst>
          </p:cNvPr>
          <p:cNvPicPr>
            <a:picLocks noChangeAspect="1"/>
          </p:cNvPicPr>
          <p:nvPr/>
        </p:nvPicPr>
        <p:blipFill>
          <a:blip r:embed="rId2"/>
          <a:stretch>
            <a:fillRect/>
          </a:stretch>
        </p:blipFill>
        <p:spPr>
          <a:xfrm>
            <a:off x="738845" y="1911726"/>
            <a:ext cx="5169371" cy="4245464"/>
          </a:xfrm>
          <a:prstGeom prst="rect">
            <a:avLst/>
          </a:prstGeom>
        </p:spPr>
      </p:pic>
      <p:pic>
        <p:nvPicPr>
          <p:cNvPr id="13" name="Picture 12" descr="A screenshot of a phone&#10;&#10;AI-generated content may be incorrect.">
            <a:extLst>
              <a:ext uri="{FF2B5EF4-FFF2-40B4-BE49-F238E27FC236}">
                <a16:creationId xmlns:a16="http://schemas.microsoft.com/office/drawing/2014/main" id="{BA8A93C6-0C16-0C5C-495C-5F206CFE34EF}"/>
              </a:ext>
            </a:extLst>
          </p:cNvPr>
          <p:cNvPicPr>
            <a:picLocks noChangeAspect="1"/>
          </p:cNvPicPr>
          <p:nvPr/>
        </p:nvPicPr>
        <p:blipFill>
          <a:blip r:embed="rId3"/>
          <a:stretch>
            <a:fillRect/>
          </a:stretch>
        </p:blipFill>
        <p:spPr>
          <a:xfrm>
            <a:off x="9776099" y="604256"/>
            <a:ext cx="1762781" cy="5476734"/>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A0C10531-B450-5F78-2ED3-BE753B5A777C}"/>
              </a:ext>
            </a:extLst>
          </p:cNvPr>
          <p:cNvPicPr>
            <a:picLocks noChangeAspect="1"/>
          </p:cNvPicPr>
          <p:nvPr/>
        </p:nvPicPr>
        <p:blipFill>
          <a:blip r:embed="rId4"/>
          <a:stretch>
            <a:fillRect/>
          </a:stretch>
        </p:blipFill>
        <p:spPr>
          <a:xfrm>
            <a:off x="4646907" y="3057634"/>
            <a:ext cx="4630176" cy="3192566"/>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CC0312BE-2492-360A-F57C-E68E7CC9CF14}"/>
              </a:ext>
            </a:extLst>
          </p:cNvPr>
          <p:cNvSpPr txBox="1"/>
          <p:nvPr/>
        </p:nvSpPr>
        <p:spPr>
          <a:xfrm>
            <a:off x="6159694" y="1835526"/>
            <a:ext cx="3117389" cy="1015663"/>
          </a:xfrm>
          <a:prstGeom prst="rect">
            <a:avLst/>
          </a:prstGeom>
          <a:noFill/>
        </p:spPr>
        <p:txBody>
          <a:bodyPr wrap="square" rtlCol="0">
            <a:spAutoFit/>
          </a:bodyPr>
          <a:lstStyle/>
          <a:p>
            <a:r>
              <a:rPr lang="en-US" sz="2000" dirty="0">
                <a:solidFill>
                  <a:schemeClr val="bg1"/>
                </a:solidFill>
              </a:rPr>
              <a:t>UN website, news articles, videos, photos, podcasts, real clothing</a:t>
            </a:r>
          </a:p>
        </p:txBody>
      </p:sp>
    </p:spTree>
    <p:extLst>
      <p:ext uri="{BB962C8B-B14F-4D97-AF65-F5344CB8AC3E}">
        <p14:creationId xmlns:p14="http://schemas.microsoft.com/office/powerpoint/2010/main" val="537904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D0E14-28DD-90B6-EDBA-B4BB951B582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B5842DF-D1EC-D515-DB1B-638720D9A914}"/>
              </a:ext>
            </a:extLst>
          </p:cNvPr>
          <p:cNvSpPr>
            <a:spLocks noGrp="1"/>
          </p:cNvSpPr>
          <p:nvPr>
            <p:ph type="title"/>
          </p:nvPr>
        </p:nvSpPr>
        <p:spPr/>
        <p:txBody>
          <a:bodyPr/>
          <a:lstStyle/>
          <a:p>
            <a:r>
              <a:rPr lang="en-US" dirty="0"/>
              <a:t>Lesson Plans &gt; Interpretive Reading</a:t>
            </a:r>
          </a:p>
        </p:txBody>
      </p:sp>
      <p:sp>
        <p:nvSpPr>
          <p:cNvPr id="7" name="Footer Placeholder 6">
            <a:extLst>
              <a:ext uri="{FF2B5EF4-FFF2-40B4-BE49-F238E27FC236}">
                <a16:creationId xmlns:a16="http://schemas.microsoft.com/office/drawing/2014/main" id="{32E3554D-AC2A-F159-AFFE-2C8427CA32AF}"/>
              </a:ext>
            </a:extLst>
          </p:cNvPr>
          <p:cNvSpPr>
            <a:spLocks noGrp="1"/>
          </p:cNvSpPr>
          <p:nvPr>
            <p:ph type="ftr" sz="quarter" idx="11"/>
          </p:nvPr>
        </p:nvSpPr>
        <p:spPr/>
        <p:txBody>
          <a:bodyPr/>
          <a:lstStyle/>
          <a:p>
            <a:r>
              <a:rPr lang="en-US"/>
              <a:t>Dr. Amanda Lanier | Michigan State University | LanierLingvista.org</a:t>
            </a:r>
          </a:p>
        </p:txBody>
      </p:sp>
      <p:sp>
        <p:nvSpPr>
          <p:cNvPr id="8" name="Slide Number Placeholder 7">
            <a:extLst>
              <a:ext uri="{FF2B5EF4-FFF2-40B4-BE49-F238E27FC236}">
                <a16:creationId xmlns:a16="http://schemas.microsoft.com/office/drawing/2014/main" id="{470F3235-E03B-585C-B93B-1F08C6310544}"/>
              </a:ext>
            </a:extLst>
          </p:cNvPr>
          <p:cNvSpPr>
            <a:spLocks noGrp="1"/>
          </p:cNvSpPr>
          <p:nvPr>
            <p:ph type="sldNum" sz="quarter" idx="12"/>
          </p:nvPr>
        </p:nvSpPr>
        <p:spPr/>
        <p:txBody>
          <a:bodyPr/>
          <a:lstStyle/>
          <a:p>
            <a:fld id="{2EFADCAD-C521-43A3-8607-E2D4B90F9D69}" type="slidenum">
              <a:rPr lang="en-US" smtClean="0"/>
              <a:t>37</a:t>
            </a:fld>
            <a:endParaRPr lang="en-US"/>
          </a:p>
        </p:txBody>
      </p:sp>
      <p:pic>
        <p:nvPicPr>
          <p:cNvPr id="3" name="Picture 2">
            <a:extLst>
              <a:ext uri="{FF2B5EF4-FFF2-40B4-BE49-F238E27FC236}">
                <a16:creationId xmlns:a16="http://schemas.microsoft.com/office/drawing/2014/main" id="{20B3A25B-15A7-8F52-197C-4BEA4DE646E4}"/>
              </a:ext>
            </a:extLst>
          </p:cNvPr>
          <p:cNvPicPr>
            <a:picLocks noChangeAspect="1"/>
          </p:cNvPicPr>
          <p:nvPr/>
        </p:nvPicPr>
        <p:blipFill>
          <a:blip r:embed="rId2"/>
          <a:stretch>
            <a:fillRect/>
          </a:stretch>
        </p:blipFill>
        <p:spPr>
          <a:xfrm>
            <a:off x="5038726" y="1932547"/>
            <a:ext cx="6457220" cy="2715654"/>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03E126C-2B0C-8752-6428-D0DC3B3E27C5}"/>
              </a:ext>
            </a:extLst>
          </p:cNvPr>
          <p:cNvPicPr>
            <a:picLocks noChangeAspect="1"/>
          </p:cNvPicPr>
          <p:nvPr/>
        </p:nvPicPr>
        <p:blipFill>
          <a:blip r:embed="rId2"/>
          <a:srcRect l="78032" r="10462" b="48052"/>
          <a:stretch>
            <a:fillRect/>
          </a:stretch>
        </p:blipFill>
        <p:spPr>
          <a:xfrm>
            <a:off x="9886950" y="2310029"/>
            <a:ext cx="1885951" cy="3581081"/>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B45678C1-8AFB-7AE9-1306-472E2C6EC0CB}"/>
              </a:ext>
            </a:extLst>
          </p:cNvPr>
          <p:cNvSpPr txBox="1"/>
          <p:nvPr/>
        </p:nvSpPr>
        <p:spPr>
          <a:xfrm>
            <a:off x="627994" y="1932547"/>
            <a:ext cx="402020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I can..</a:t>
            </a:r>
          </a:p>
        </p:txBody>
      </p:sp>
      <p:sp>
        <p:nvSpPr>
          <p:cNvPr id="6" name="Rectangle 5">
            <a:extLst>
              <a:ext uri="{FF2B5EF4-FFF2-40B4-BE49-F238E27FC236}">
                <a16:creationId xmlns:a16="http://schemas.microsoft.com/office/drawing/2014/main" id="{E38B6F43-4745-6B32-7121-671755497DC8}"/>
              </a:ext>
            </a:extLst>
          </p:cNvPr>
          <p:cNvSpPr/>
          <p:nvPr/>
        </p:nvSpPr>
        <p:spPr>
          <a:xfrm>
            <a:off x="708830" y="2749485"/>
            <a:ext cx="3212405" cy="16127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Answer questions such as: </a:t>
            </a:r>
          </a:p>
          <a:p>
            <a:pPr marL="285750" indent="-285750">
              <a:buFont typeface="Arial" panose="020B0604020202020204" pitchFamily="34" charset="0"/>
              <a:buChar char="•"/>
            </a:pPr>
            <a:r>
              <a:rPr lang="en-US" sz="1600" dirty="0"/>
              <a:t>What was the 2025 theme of UN Zero Waste Day? </a:t>
            </a:r>
          </a:p>
          <a:p>
            <a:pPr marL="285750" indent="-285750">
              <a:buFont typeface="Arial" panose="020B0604020202020204" pitchFamily="34" charset="0"/>
              <a:buChar char="•"/>
            </a:pPr>
            <a:r>
              <a:rPr lang="en-US" sz="1600" dirty="0"/>
              <a:t>Why is fashion a problem for the environment?</a:t>
            </a:r>
          </a:p>
        </p:txBody>
      </p:sp>
      <p:sp>
        <p:nvSpPr>
          <p:cNvPr id="10" name="Rectangle 9">
            <a:extLst>
              <a:ext uri="{FF2B5EF4-FFF2-40B4-BE49-F238E27FC236}">
                <a16:creationId xmlns:a16="http://schemas.microsoft.com/office/drawing/2014/main" id="{7003686E-89FA-C267-6EF6-4E0CD89A26C7}"/>
              </a:ext>
            </a:extLst>
          </p:cNvPr>
          <p:cNvSpPr/>
          <p:nvPr/>
        </p:nvSpPr>
        <p:spPr>
          <a:xfrm>
            <a:off x="1085804" y="4555497"/>
            <a:ext cx="3146708" cy="180074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Gather topic-specific language:</a:t>
            </a:r>
          </a:p>
          <a:p>
            <a:pPr marL="285750" indent="-285750">
              <a:buFont typeface="Arial" panose="020B0604020202020204" pitchFamily="34" charset="0"/>
              <a:buChar char="•"/>
            </a:pPr>
            <a:r>
              <a:rPr lang="en-US" sz="1600" i="1" dirty="0"/>
              <a:t>“fast fashion”</a:t>
            </a:r>
          </a:p>
          <a:p>
            <a:pPr marL="285750" indent="-285750">
              <a:buFont typeface="Arial" panose="020B0604020202020204" pitchFamily="34" charset="0"/>
              <a:buChar char="•"/>
            </a:pPr>
            <a:r>
              <a:rPr lang="en-US" sz="1600" i="1" dirty="0"/>
              <a:t>“reduce, reuse, recycle”</a:t>
            </a:r>
          </a:p>
          <a:p>
            <a:pPr marL="285750" indent="-285750">
              <a:buFont typeface="Arial" panose="020B0604020202020204" pitchFamily="34" charset="0"/>
              <a:buChar char="•"/>
            </a:pPr>
            <a:r>
              <a:rPr lang="en-US" sz="1600" i="1" dirty="0"/>
              <a:t>Waste, wasteful, wasted</a:t>
            </a:r>
          </a:p>
          <a:p>
            <a:pPr marL="285750" indent="-285750">
              <a:buFont typeface="Arial" panose="020B0604020202020204" pitchFamily="34" charset="0"/>
              <a:buChar char="•"/>
            </a:pPr>
            <a:r>
              <a:rPr lang="en-US" sz="1600" i="1" dirty="0"/>
              <a:t>Pollute, pollution, pollutant</a:t>
            </a:r>
          </a:p>
          <a:p>
            <a:pPr marL="285750" indent="-285750">
              <a:buFont typeface="Arial" panose="020B0604020202020204" pitchFamily="34" charset="0"/>
              <a:buChar char="•"/>
            </a:pPr>
            <a:r>
              <a:rPr lang="en-US" sz="1600" i="1" dirty="0"/>
              <a:t>Sustainable solutions</a:t>
            </a:r>
          </a:p>
        </p:txBody>
      </p:sp>
      <p:sp>
        <p:nvSpPr>
          <p:cNvPr id="11" name="Rectangle 10">
            <a:extLst>
              <a:ext uri="{FF2B5EF4-FFF2-40B4-BE49-F238E27FC236}">
                <a16:creationId xmlns:a16="http://schemas.microsoft.com/office/drawing/2014/main" id="{5A28D458-7820-EF93-E36E-FEBB94EFEFDE}"/>
              </a:ext>
            </a:extLst>
          </p:cNvPr>
          <p:cNvSpPr/>
          <p:nvPr/>
        </p:nvSpPr>
        <p:spPr>
          <a:xfrm>
            <a:off x="4566779" y="4922410"/>
            <a:ext cx="3146708" cy="1497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More critical thinking, e.g.,: </a:t>
            </a:r>
          </a:p>
          <a:p>
            <a:r>
              <a:rPr lang="en-US" sz="1600" dirty="0"/>
              <a:t>Find as many solutions in the text as you can – combine your list with peers’ lists – put the lists in order from possible to impossible </a:t>
            </a:r>
          </a:p>
        </p:txBody>
      </p:sp>
      <p:sp>
        <p:nvSpPr>
          <p:cNvPr id="14" name="Rectangle 13">
            <a:extLst>
              <a:ext uri="{FF2B5EF4-FFF2-40B4-BE49-F238E27FC236}">
                <a16:creationId xmlns:a16="http://schemas.microsoft.com/office/drawing/2014/main" id="{A172B00F-8039-656A-FF75-2627EBC3BBE4}"/>
              </a:ext>
            </a:extLst>
          </p:cNvPr>
          <p:cNvSpPr/>
          <p:nvPr/>
        </p:nvSpPr>
        <p:spPr>
          <a:xfrm>
            <a:off x="8047754" y="4865192"/>
            <a:ext cx="1769806" cy="13372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Find out about impact of “fast fashion” in your local area</a:t>
            </a:r>
          </a:p>
        </p:txBody>
      </p:sp>
    </p:spTree>
    <p:extLst>
      <p:ext uri="{BB962C8B-B14F-4D97-AF65-F5344CB8AC3E}">
        <p14:creationId xmlns:p14="http://schemas.microsoft.com/office/powerpoint/2010/main" val="1921547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D184-B114-3F15-67BD-6B72F59B85F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82888CB-F335-63D4-0892-016FDE51227A}"/>
              </a:ext>
            </a:extLst>
          </p:cNvPr>
          <p:cNvSpPr>
            <a:spLocks noGrp="1"/>
          </p:cNvSpPr>
          <p:nvPr>
            <p:ph type="title"/>
          </p:nvPr>
        </p:nvSpPr>
        <p:spPr/>
        <p:txBody>
          <a:bodyPr/>
          <a:lstStyle/>
          <a:p>
            <a:r>
              <a:rPr lang="en-US" dirty="0"/>
              <a:t>Lesson Plan &gt; Interpersonal Speaking</a:t>
            </a:r>
          </a:p>
        </p:txBody>
      </p:sp>
      <p:sp>
        <p:nvSpPr>
          <p:cNvPr id="7" name="Footer Placeholder 6">
            <a:extLst>
              <a:ext uri="{FF2B5EF4-FFF2-40B4-BE49-F238E27FC236}">
                <a16:creationId xmlns:a16="http://schemas.microsoft.com/office/drawing/2014/main" id="{CF3A15C5-E172-2270-FC40-37E2C0E4F201}"/>
              </a:ext>
            </a:extLst>
          </p:cNvPr>
          <p:cNvSpPr>
            <a:spLocks noGrp="1"/>
          </p:cNvSpPr>
          <p:nvPr>
            <p:ph type="ftr" sz="quarter" idx="11"/>
          </p:nvPr>
        </p:nvSpPr>
        <p:spPr/>
        <p:txBody>
          <a:bodyPr/>
          <a:lstStyle/>
          <a:p>
            <a:r>
              <a:rPr lang="en-US"/>
              <a:t>Dr. Amanda Lanier | Michigan State University | LanierLingvista.org</a:t>
            </a:r>
          </a:p>
        </p:txBody>
      </p:sp>
      <p:sp>
        <p:nvSpPr>
          <p:cNvPr id="8" name="Slide Number Placeholder 7">
            <a:extLst>
              <a:ext uri="{FF2B5EF4-FFF2-40B4-BE49-F238E27FC236}">
                <a16:creationId xmlns:a16="http://schemas.microsoft.com/office/drawing/2014/main" id="{E75BC431-64B8-49BC-C831-CFF083A76959}"/>
              </a:ext>
            </a:extLst>
          </p:cNvPr>
          <p:cNvSpPr>
            <a:spLocks noGrp="1"/>
          </p:cNvSpPr>
          <p:nvPr>
            <p:ph type="sldNum" sz="quarter" idx="12"/>
          </p:nvPr>
        </p:nvSpPr>
        <p:spPr/>
        <p:txBody>
          <a:bodyPr/>
          <a:lstStyle/>
          <a:p>
            <a:fld id="{2EFADCAD-C521-43A3-8607-E2D4B90F9D69}" type="slidenum">
              <a:rPr lang="en-US" smtClean="0"/>
              <a:t>38</a:t>
            </a:fld>
            <a:endParaRPr lang="en-US"/>
          </a:p>
        </p:txBody>
      </p:sp>
      <p:sp>
        <p:nvSpPr>
          <p:cNvPr id="5" name="TextBox 4">
            <a:extLst>
              <a:ext uri="{FF2B5EF4-FFF2-40B4-BE49-F238E27FC236}">
                <a16:creationId xmlns:a16="http://schemas.microsoft.com/office/drawing/2014/main" id="{107AB53B-E368-EEDA-71D3-A877EF9C2F7C}"/>
              </a:ext>
            </a:extLst>
          </p:cNvPr>
          <p:cNvSpPr txBox="1"/>
          <p:nvPr/>
        </p:nvSpPr>
        <p:spPr>
          <a:xfrm>
            <a:off x="6924019" y="2189722"/>
            <a:ext cx="402020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I can..</a:t>
            </a:r>
          </a:p>
        </p:txBody>
      </p:sp>
      <p:pic>
        <p:nvPicPr>
          <p:cNvPr id="6" name="Picture 5">
            <a:extLst>
              <a:ext uri="{FF2B5EF4-FFF2-40B4-BE49-F238E27FC236}">
                <a16:creationId xmlns:a16="http://schemas.microsoft.com/office/drawing/2014/main" id="{A6B0EAB0-6DAC-C863-2244-448BFF654C1C}"/>
              </a:ext>
            </a:extLst>
          </p:cNvPr>
          <p:cNvPicPr>
            <a:picLocks noChangeAspect="1"/>
          </p:cNvPicPr>
          <p:nvPr/>
        </p:nvPicPr>
        <p:blipFill>
          <a:blip r:embed="rId3"/>
          <a:stretch>
            <a:fillRect/>
          </a:stretch>
        </p:blipFill>
        <p:spPr>
          <a:xfrm>
            <a:off x="741923" y="2109002"/>
            <a:ext cx="5533685" cy="3815547"/>
          </a:xfrm>
          <a:prstGeom prst="rect">
            <a:avLst/>
          </a:prstGeom>
        </p:spPr>
      </p:pic>
      <p:sp>
        <p:nvSpPr>
          <p:cNvPr id="11" name="Speech Bubble: Oval 10">
            <a:extLst>
              <a:ext uri="{FF2B5EF4-FFF2-40B4-BE49-F238E27FC236}">
                <a16:creationId xmlns:a16="http://schemas.microsoft.com/office/drawing/2014/main" id="{5DF4F0ED-65FE-6AA9-558D-B54E6BBB626D}"/>
              </a:ext>
            </a:extLst>
          </p:cNvPr>
          <p:cNvSpPr/>
          <p:nvPr/>
        </p:nvSpPr>
        <p:spPr>
          <a:xfrm>
            <a:off x="5646957" y="2906366"/>
            <a:ext cx="2724150" cy="1581150"/>
          </a:xfrm>
          <a:prstGeom prst="wedgeEllipseCallout">
            <a:avLst>
              <a:gd name="adj1" fmla="val -59295"/>
              <a:gd name="adj2" fmla="val 6189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Do you support fast fashion?</a:t>
            </a:r>
          </a:p>
        </p:txBody>
      </p:sp>
      <p:sp>
        <p:nvSpPr>
          <p:cNvPr id="12" name="Rectangle 11">
            <a:extLst>
              <a:ext uri="{FF2B5EF4-FFF2-40B4-BE49-F238E27FC236}">
                <a16:creationId xmlns:a16="http://schemas.microsoft.com/office/drawing/2014/main" id="{FB686D5F-5AAA-31EB-38F8-3CEDB44465C9}"/>
              </a:ext>
            </a:extLst>
          </p:cNvPr>
          <p:cNvSpPr/>
          <p:nvPr/>
        </p:nvSpPr>
        <p:spPr>
          <a:xfrm>
            <a:off x="9296400" y="3429000"/>
            <a:ext cx="2419350" cy="15811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Questionnaire about how long we keep clothing, recycling clothing, wearing used clothing</a:t>
            </a:r>
          </a:p>
        </p:txBody>
      </p:sp>
      <p:sp>
        <p:nvSpPr>
          <p:cNvPr id="13" name="Rectangle 12">
            <a:extLst>
              <a:ext uri="{FF2B5EF4-FFF2-40B4-BE49-F238E27FC236}">
                <a16:creationId xmlns:a16="http://schemas.microsoft.com/office/drawing/2014/main" id="{97DFD1B0-6871-11B9-A863-F0263F97FA8A}"/>
              </a:ext>
            </a:extLst>
          </p:cNvPr>
          <p:cNvSpPr/>
          <p:nvPr/>
        </p:nvSpPr>
        <p:spPr>
          <a:xfrm>
            <a:off x="7200901" y="4875671"/>
            <a:ext cx="2571750" cy="11341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Brief interviews</a:t>
            </a:r>
          </a:p>
          <a:p>
            <a:pPr algn="ctr"/>
            <a:r>
              <a:rPr lang="en-US" dirty="0"/>
              <a:t>“Is your fashion</a:t>
            </a:r>
            <a:br>
              <a:rPr lang="en-US" dirty="0"/>
            </a:br>
            <a:r>
              <a:rPr lang="en-US" dirty="0"/>
              <a:t>fast or slow? Why?”</a:t>
            </a:r>
          </a:p>
        </p:txBody>
      </p:sp>
    </p:spTree>
    <p:extLst>
      <p:ext uri="{BB962C8B-B14F-4D97-AF65-F5344CB8AC3E}">
        <p14:creationId xmlns:p14="http://schemas.microsoft.com/office/powerpoint/2010/main" val="4076936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84DB0-8EB0-0D7B-3A97-E99BDEF3E2A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87227BF-2EF5-36B8-B589-3EA7D6679326}"/>
              </a:ext>
            </a:extLst>
          </p:cNvPr>
          <p:cNvSpPr>
            <a:spLocks noGrp="1"/>
          </p:cNvSpPr>
          <p:nvPr>
            <p:ph type="title"/>
          </p:nvPr>
        </p:nvSpPr>
        <p:spPr/>
        <p:txBody>
          <a:bodyPr/>
          <a:lstStyle/>
          <a:p>
            <a:r>
              <a:rPr lang="en-US" dirty="0"/>
              <a:t>Lesson Plan &gt; Presentational Writing</a:t>
            </a:r>
          </a:p>
        </p:txBody>
      </p:sp>
      <p:sp>
        <p:nvSpPr>
          <p:cNvPr id="7" name="Footer Placeholder 6">
            <a:extLst>
              <a:ext uri="{FF2B5EF4-FFF2-40B4-BE49-F238E27FC236}">
                <a16:creationId xmlns:a16="http://schemas.microsoft.com/office/drawing/2014/main" id="{9205E3D3-37B3-00D5-D34F-E343E4F120CC}"/>
              </a:ext>
            </a:extLst>
          </p:cNvPr>
          <p:cNvSpPr>
            <a:spLocks noGrp="1"/>
          </p:cNvSpPr>
          <p:nvPr>
            <p:ph type="ftr" sz="quarter" idx="11"/>
          </p:nvPr>
        </p:nvSpPr>
        <p:spPr/>
        <p:txBody>
          <a:bodyPr/>
          <a:lstStyle/>
          <a:p>
            <a:r>
              <a:rPr lang="en-US"/>
              <a:t>Dr. Amanda Lanier | Michigan State University | LanierLingvista.org</a:t>
            </a:r>
          </a:p>
        </p:txBody>
      </p:sp>
      <p:sp>
        <p:nvSpPr>
          <p:cNvPr id="8" name="Slide Number Placeholder 7">
            <a:extLst>
              <a:ext uri="{FF2B5EF4-FFF2-40B4-BE49-F238E27FC236}">
                <a16:creationId xmlns:a16="http://schemas.microsoft.com/office/drawing/2014/main" id="{11FA37F1-6705-F525-45E8-EF0B24F83388}"/>
              </a:ext>
            </a:extLst>
          </p:cNvPr>
          <p:cNvSpPr>
            <a:spLocks noGrp="1"/>
          </p:cNvSpPr>
          <p:nvPr>
            <p:ph type="sldNum" sz="quarter" idx="12"/>
          </p:nvPr>
        </p:nvSpPr>
        <p:spPr/>
        <p:txBody>
          <a:bodyPr/>
          <a:lstStyle/>
          <a:p>
            <a:fld id="{2EFADCAD-C521-43A3-8607-E2D4B90F9D69}" type="slidenum">
              <a:rPr lang="en-US" smtClean="0"/>
              <a:t>39</a:t>
            </a:fld>
            <a:endParaRPr lang="en-US"/>
          </a:p>
        </p:txBody>
      </p:sp>
      <p:sp>
        <p:nvSpPr>
          <p:cNvPr id="5" name="TextBox 4">
            <a:extLst>
              <a:ext uri="{FF2B5EF4-FFF2-40B4-BE49-F238E27FC236}">
                <a16:creationId xmlns:a16="http://schemas.microsoft.com/office/drawing/2014/main" id="{F222C1FA-C46E-C9AE-4005-4ED12B03E019}"/>
              </a:ext>
            </a:extLst>
          </p:cNvPr>
          <p:cNvSpPr txBox="1"/>
          <p:nvPr/>
        </p:nvSpPr>
        <p:spPr>
          <a:xfrm>
            <a:off x="975503" y="1983245"/>
            <a:ext cx="402020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I can..</a:t>
            </a:r>
          </a:p>
        </p:txBody>
      </p:sp>
      <p:sp>
        <p:nvSpPr>
          <p:cNvPr id="12" name="Rectangle 11">
            <a:extLst>
              <a:ext uri="{FF2B5EF4-FFF2-40B4-BE49-F238E27FC236}">
                <a16:creationId xmlns:a16="http://schemas.microsoft.com/office/drawing/2014/main" id="{2F027E1E-A2F3-F0E3-54B5-D3192E674B93}"/>
              </a:ext>
            </a:extLst>
          </p:cNvPr>
          <p:cNvSpPr/>
          <p:nvPr/>
        </p:nvSpPr>
        <p:spPr>
          <a:xfrm>
            <a:off x="1607573" y="3595418"/>
            <a:ext cx="3130915" cy="15811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Create an infographic about the </a:t>
            </a:r>
            <a:r>
              <a:rPr lang="en-US" dirty="0" err="1"/>
              <a:t>environtmental</a:t>
            </a:r>
            <a:r>
              <a:rPr lang="en-US" dirty="0"/>
              <a:t> harm of fast fashion OR about sustainable solutions</a:t>
            </a:r>
          </a:p>
        </p:txBody>
      </p:sp>
      <p:pic>
        <p:nvPicPr>
          <p:cNvPr id="2" name="Picture 1" descr="A chart of green and white symbols&#10;&#10;AI-generated content may be incorrect.">
            <a:extLst>
              <a:ext uri="{FF2B5EF4-FFF2-40B4-BE49-F238E27FC236}">
                <a16:creationId xmlns:a16="http://schemas.microsoft.com/office/drawing/2014/main" id="{2C82E864-E9FF-6D6A-3C99-566D6787B509}"/>
              </a:ext>
            </a:extLst>
          </p:cNvPr>
          <p:cNvPicPr>
            <a:picLocks noChangeAspect="1"/>
          </p:cNvPicPr>
          <p:nvPr/>
        </p:nvPicPr>
        <p:blipFill>
          <a:blip r:embed="rId3"/>
          <a:srcRect b="7476"/>
          <a:stretch>
            <a:fillRect/>
          </a:stretch>
        </p:blipFill>
        <p:spPr>
          <a:xfrm>
            <a:off x="7807474" y="1395151"/>
            <a:ext cx="3479957" cy="4829673"/>
          </a:xfrm>
          <a:prstGeom prst="rect">
            <a:avLst/>
          </a:prstGeom>
          <a:ln>
            <a:noFill/>
          </a:ln>
          <a:effectLst>
            <a:outerShdw blurRad="190500" algn="tl" rotWithShape="0">
              <a:srgbClr val="000000">
                <a:alpha val="70000"/>
              </a:srgbClr>
            </a:outerShdw>
          </a:effectLst>
        </p:spPr>
      </p:pic>
      <p:sp>
        <p:nvSpPr>
          <p:cNvPr id="3" name="Callout: Right Arrow 2">
            <a:extLst>
              <a:ext uri="{FF2B5EF4-FFF2-40B4-BE49-F238E27FC236}">
                <a16:creationId xmlns:a16="http://schemas.microsoft.com/office/drawing/2014/main" id="{DF8BEC22-2F9C-277D-8FE4-03218B3249ED}"/>
              </a:ext>
            </a:extLst>
          </p:cNvPr>
          <p:cNvSpPr/>
          <p:nvPr/>
        </p:nvSpPr>
        <p:spPr>
          <a:xfrm rot="20845555">
            <a:off x="5341556" y="4614795"/>
            <a:ext cx="2674374" cy="1148336"/>
          </a:xfrm>
          <a:prstGeom prst="rightArrowCallout">
            <a:avLst>
              <a:gd name="adj1" fmla="val 25000"/>
              <a:gd name="adj2" fmla="val 25000"/>
              <a:gd name="adj3" fmla="val 25000"/>
              <a:gd name="adj4" fmla="val 7049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Created by Microsoft CoPilot (generative AI)</a:t>
            </a:r>
          </a:p>
        </p:txBody>
      </p:sp>
    </p:spTree>
    <p:extLst>
      <p:ext uri="{BB962C8B-B14F-4D97-AF65-F5344CB8AC3E}">
        <p14:creationId xmlns:p14="http://schemas.microsoft.com/office/powerpoint/2010/main" val="128280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6527-2117-BEE6-5C1C-912FBE480A39}"/>
              </a:ext>
            </a:extLst>
          </p:cNvPr>
          <p:cNvSpPr>
            <a:spLocks noGrp="1"/>
          </p:cNvSpPr>
          <p:nvPr>
            <p:ph type="title"/>
          </p:nvPr>
        </p:nvSpPr>
        <p:spPr/>
        <p:txBody>
          <a:bodyPr>
            <a:normAutofit/>
          </a:bodyPr>
          <a:lstStyle/>
          <a:p>
            <a:r>
              <a:rPr lang="en-US" dirty="0">
                <a:solidFill>
                  <a:schemeClr val="tx1"/>
                </a:solidFill>
              </a:rPr>
              <a:t>“Proficiency in English is not sufficient”</a:t>
            </a:r>
          </a:p>
        </p:txBody>
      </p:sp>
      <p:pic>
        <p:nvPicPr>
          <p:cNvPr id="7" name="Content Placeholder 6" descr="A cover of a book&#10;&#10;AI-generated content may be incorrect.">
            <a:extLst>
              <a:ext uri="{FF2B5EF4-FFF2-40B4-BE49-F238E27FC236}">
                <a16:creationId xmlns:a16="http://schemas.microsoft.com/office/drawing/2014/main" id="{61F25770-D81C-71BA-CE8C-40E877D22FD3}"/>
              </a:ext>
            </a:extLst>
          </p:cNvPr>
          <p:cNvPicPr>
            <a:picLocks noGrp="1" noChangeAspect="1"/>
          </p:cNvPicPr>
          <p:nvPr>
            <p:ph idx="1"/>
          </p:nvPr>
        </p:nvPicPr>
        <p:blipFill>
          <a:blip r:embed="rId2"/>
          <a:stretch>
            <a:fillRect/>
          </a:stretch>
        </p:blipFill>
        <p:spPr>
          <a:xfrm>
            <a:off x="1832451" y="1730477"/>
            <a:ext cx="2950552" cy="4215074"/>
          </a:xfrm>
          <a:prstGeom prst="rect">
            <a:avLst/>
          </a:prstGeom>
          <a:ln>
            <a:noFill/>
          </a:ln>
          <a:effectLst>
            <a:outerShdw blurRad="190500" algn="tl" rotWithShape="0">
              <a:srgbClr val="000000">
                <a:alpha val="70000"/>
              </a:srgbClr>
            </a:outerShdw>
          </a:effectLst>
        </p:spPr>
      </p:pic>
      <p:sp>
        <p:nvSpPr>
          <p:cNvPr id="5" name="Footer Placeholder 4">
            <a:extLst>
              <a:ext uri="{FF2B5EF4-FFF2-40B4-BE49-F238E27FC236}">
                <a16:creationId xmlns:a16="http://schemas.microsoft.com/office/drawing/2014/main" id="{BA6CF805-DC6A-F3B8-4281-240AD47895C7}"/>
              </a:ext>
            </a:extLst>
          </p:cNvPr>
          <p:cNvSpPr>
            <a:spLocks noGrp="1"/>
          </p:cNvSpPr>
          <p:nvPr>
            <p:ph type="ftr" sz="quarter" idx="3"/>
          </p:nvPr>
        </p:nvSpPr>
        <p:spPr>
          <a:xfrm>
            <a:off x="0" y="6525123"/>
            <a:ext cx="11218862" cy="333922"/>
          </a:xfrm>
          <a:prstGeom prst="rect">
            <a:avLst/>
          </a:prstGeom>
          <a:solidFill>
            <a:schemeClr val="accent4"/>
          </a:solidFill>
        </p:spPr>
        <p:txBody>
          <a:bodyPr vert="horz" lIns="457200" tIns="45720" rIns="91440" bIns="45720" rtlCol="0" anchor="ctr"/>
          <a:lstStyle>
            <a:defPPr>
              <a:defRPr lang="en-US"/>
            </a:defPPr>
            <a:lvl1pPr marL="0" algn="l"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Dr. Amanda Lanier </a:t>
            </a:r>
            <a:r>
              <a:rPr lang="en-US"/>
              <a:t>| MSU MAFLT Program | </a:t>
            </a:r>
            <a:r>
              <a:rPr lang="en-US" u="sng"/>
              <a:t>maflt.cal.msu.edu/program-director</a:t>
            </a:r>
            <a:r>
              <a:rPr lang="en-US"/>
              <a:t> | </a:t>
            </a:r>
            <a:r>
              <a:rPr lang="en-US" u="sng"/>
              <a:t>LanierLingvista.org</a:t>
            </a:r>
            <a:endParaRPr lang="en-US" b="0" u="sng" dirty="0"/>
          </a:p>
        </p:txBody>
      </p:sp>
      <p:sp>
        <p:nvSpPr>
          <p:cNvPr id="4" name="Content Placeholder 3">
            <a:extLst>
              <a:ext uri="{FF2B5EF4-FFF2-40B4-BE49-F238E27FC236}">
                <a16:creationId xmlns:a16="http://schemas.microsoft.com/office/drawing/2014/main" id="{DCFC79E5-B228-8BB4-2D5A-BB6ECCED55B5}"/>
              </a:ext>
            </a:extLst>
          </p:cNvPr>
          <p:cNvSpPr>
            <a:spLocks noGrp="1"/>
          </p:cNvSpPr>
          <p:nvPr>
            <p:ph sz="half" idx="4294967295"/>
          </p:nvPr>
        </p:nvSpPr>
        <p:spPr>
          <a:xfrm>
            <a:off x="5270089" y="2015613"/>
            <a:ext cx="6435341" cy="3519453"/>
          </a:xfrm>
        </p:spPr>
        <p:txBody>
          <a:bodyPr>
            <a:normAutofit/>
          </a:bodyPr>
          <a:lstStyle/>
          <a:p>
            <a:pPr marL="0" marR="0" indent="0">
              <a:lnSpc>
                <a:spcPct val="107000"/>
              </a:lnSpc>
              <a:spcAft>
                <a:spcPts val="800"/>
              </a:spcAft>
              <a:buNone/>
            </a:pPr>
            <a:r>
              <a:rPr lang="en-US" sz="2000" b="1" i="1" kern="100" dirty="0">
                <a:effectLst/>
                <a:latin typeface="Arial" panose="020B0604020202020204" pitchFamily="34" charset="0"/>
                <a:ea typeface="Aptos" panose="020B0004020202020204" pitchFamily="34" charset="0"/>
                <a:cs typeface="Arial" panose="020B0604020202020204" pitchFamily="34" charset="0"/>
              </a:rPr>
              <a:t>America’s Languages: Investing in Language Education for the 21</a:t>
            </a:r>
            <a:r>
              <a:rPr lang="en-US" sz="2000" b="1" i="1" kern="100" baseline="30000" dirty="0">
                <a:effectLst/>
                <a:latin typeface="Arial" panose="020B0604020202020204" pitchFamily="34" charset="0"/>
                <a:ea typeface="Aptos" panose="020B0004020202020204" pitchFamily="34" charset="0"/>
                <a:cs typeface="Arial" panose="020B0604020202020204" pitchFamily="34" charset="0"/>
              </a:rPr>
              <a:t>st</a:t>
            </a:r>
            <a:r>
              <a:rPr lang="en-US" sz="2000" b="1" i="1" kern="100" dirty="0">
                <a:effectLst/>
                <a:latin typeface="Arial" panose="020B0604020202020204" pitchFamily="34" charset="0"/>
                <a:ea typeface="Aptos" panose="020B0004020202020204" pitchFamily="34" charset="0"/>
                <a:cs typeface="Arial" panose="020B0604020202020204" pitchFamily="34" charset="0"/>
              </a:rPr>
              <a:t> Century (2017)</a:t>
            </a:r>
            <a:r>
              <a:rPr lang="en-US" sz="2000" b="1" kern="100" dirty="0">
                <a:effectLst/>
                <a:latin typeface="Arial" panose="020B0604020202020204" pitchFamily="34" charset="0"/>
                <a:ea typeface="Aptos" panose="020B0004020202020204" pitchFamily="34" charset="0"/>
                <a:cs typeface="Arial" panose="020B0604020202020204" pitchFamily="34" charset="0"/>
              </a:rPr>
              <a:t> </a:t>
            </a:r>
            <a:endParaRPr lang="en-US" sz="2000" b="1" kern="100" dirty="0">
              <a:effectLst/>
              <a:latin typeface="Aptos" panose="020B0004020202020204" pitchFamily="34" charset="0"/>
              <a:ea typeface="Aptos" panose="020B0004020202020204" pitchFamily="34" charset="0"/>
              <a:cs typeface="Arial" panose="020B0604020202020204" pitchFamily="34" charset="0"/>
            </a:endParaRPr>
          </a:p>
          <a:p>
            <a:pPr marR="0" indent="0">
              <a:lnSpc>
                <a:spcPct val="107000"/>
              </a:lnSpc>
              <a:spcAft>
                <a:spcPts val="800"/>
              </a:spcAft>
              <a:buNone/>
            </a:pPr>
            <a:r>
              <a:rPr lang="en-US" sz="2000"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There is an emerging consensus among leaders in business and politics, teachers, scientists, and community members that </a:t>
            </a:r>
            <a:r>
              <a:rPr lang="en-US" sz="2000" b="1"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proficiency in English is not sufficient</a:t>
            </a:r>
            <a:r>
              <a:rPr lang="en-US" sz="2000"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to meet the nation’s needs in a shrinking world, nor the needs of individual citizens who interact with other peoples and cultures more than at any other time in history.</a:t>
            </a:r>
            <a:r>
              <a:rPr lang="en-US" sz="20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(p. viii) </a:t>
            </a:r>
            <a:endParaRPr lang="en-US" sz="20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128178E-5913-C8C1-BABC-7DAD5F797EEF}"/>
              </a:ext>
            </a:extLst>
          </p:cNvPr>
          <p:cNvSpPr txBox="1"/>
          <p:nvPr/>
        </p:nvSpPr>
        <p:spPr>
          <a:xfrm>
            <a:off x="5609431" y="5660762"/>
            <a:ext cx="6096000" cy="369332"/>
          </a:xfrm>
          <a:prstGeom prst="rect">
            <a:avLst/>
          </a:prstGeom>
          <a:noFill/>
        </p:spPr>
        <p:txBody>
          <a:bodyPr wrap="square">
            <a:spAutoFit/>
          </a:bodyPr>
          <a:lstStyle/>
          <a:p>
            <a:r>
              <a:rPr lang="en-US" dirty="0">
                <a:hlinkClick r:id="rId3"/>
              </a:rPr>
              <a:t>https://www.amacad.org/publication/americas-languages</a:t>
            </a:r>
            <a:endParaRPr lang="en-US" dirty="0"/>
          </a:p>
        </p:txBody>
      </p:sp>
    </p:spTree>
    <p:extLst>
      <p:ext uri="{BB962C8B-B14F-4D97-AF65-F5344CB8AC3E}">
        <p14:creationId xmlns:p14="http://schemas.microsoft.com/office/powerpoint/2010/main" val="33537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4E20-CDF9-1C7F-9CF1-92BADABA691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31CDC66-CADF-8164-4D8F-6E85BB5B0AC3}"/>
              </a:ext>
            </a:extLst>
          </p:cNvPr>
          <p:cNvSpPr>
            <a:spLocks noGrp="1"/>
          </p:cNvSpPr>
          <p:nvPr>
            <p:ph type="title"/>
          </p:nvPr>
        </p:nvSpPr>
        <p:spPr/>
        <p:txBody>
          <a:bodyPr/>
          <a:lstStyle/>
          <a:p>
            <a:r>
              <a:rPr lang="en-US" dirty="0"/>
              <a:t>Lesson Plan &gt; Presentational Speaking</a:t>
            </a:r>
          </a:p>
        </p:txBody>
      </p:sp>
      <p:sp>
        <p:nvSpPr>
          <p:cNvPr id="7" name="Footer Placeholder 6">
            <a:extLst>
              <a:ext uri="{FF2B5EF4-FFF2-40B4-BE49-F238E27FC236}">
                <a16:creationId xmlns:a16="http://schemas.microsoft.com/office/drawing/2014/main" id="{0568EEB4-F6A2-75AB-5F5B-BEE483F3BD98}"/>
              </a:ext>
            </a:extLst>
          </p:cNvPr>
          <p:cNvSpPr>
            <a:spLocks noGrp="1"/>
          </p:cNvSpPr>
          <p:nvPr>
            <p:ph type="ftr" sz="quarter" idx="11"/>
          </p:nvPr>
        </p:nvSpPr>
        <p:spPr/>
        <p:txBody>
          <a:bodyPr/>
          <a:lstStyle/>
          <a:p>
            <a:r>
              <a:rPr lang="en-US"/>
              <a:t>Dr. Amanda Lanier | Michigan State University | LanierLingvista.org</a:t>
            </a:r>
          </a:p>
        </p:txBody>
      </p:sp>
      <p:sp>
        <p:nvSpPr>
          <p:cNvPr id="8" name="Slide Number Placeholder 7">
            <a:extLst>
              <a:ext uri="{FF2B5EF4-FFF2-40B4-BE49-F238E27FC236}">
                <a16:creationId xmlns:a16="http://schemas.microsoft.com/office/drawing/2014/main" id="{AA6AF8BC-B795-6423-4B2B-2DC4BAB34620}"/>
              </a:ext>
            </a:extLst>
          </p:cNvPr>
          <p:cNvSpPr>
            <a:spLocks noGrp="1"/>
          </p:cNvSpPr>
          <p:nvPr>
            <p:ph type="sldNum" sz="quarter" idx="12"/>
          </p:nvPr>
        </p:nvSpPr>
        <p:spPr/>
        <p:txBody>
          <a:bodyPr/>
          <a:lstStyle/>
          <a:p>
            <a:fld id="{2EFADCAD-C521-43A3-8607-E2D4B90F9D69}" type="slidenum">
              <a:rPr lang="en-US" smtClean="0"/>
              <a:t>40</a:t>
            </a:fld>
            <a:endParaRPr lang="en-US"/>
          </a:p>
        </p:txBody>
      </p:sp>
      <p:sp>
        <p:nvSpPr>
          <p:cNvPr id="5" name="TextBox 4">
            <a:extLst>
              <a:ext uri="{FF2B5EF4-FFF2-40B4-BE49-F238E27FC236}">
                <a16:creationId xmlns:a16="http://schemas.microsoft.com/office/drawing/2014/main" id="{9C2E141A-ADD4-8F5E-D4B1-0E8B11107EF4}"/>
              </a:ext>
            </a:extLst>
          </p:cNvPr>
          <p:cNvSpPr txBox="1"/>
          <p:nvPr/>
        </p:nvSpPr>
        <p:spPr>
          <a:xfrm>
            <a:off x="7294180" y="2258548"/>
            <a:ext cx="402020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I can..</a:t>
            </a:r>
          </a:p>
        </p:txBody>
      </p:sp>
      <p:sp>
        <p:nvSpPr>
          <p:cNvPr id="12" name="Rectangle 11">
            <a:extLst>
              <a:ext uri="{FF2B5EF4-FFF2-40B4-BE49-F238E27FC236}">
                <a16:creationId xmlns:a16="http://schemas.microsoft.com/office/drawing/2014/main" id="{6F44218D-EE62-81B1-DA9F-C21178B6C7FB}"/>
              </a:ext>
            </a:extLst>
          </p:cNvPr>
          <p:cNvSpPr/>
          <p:nvPr/>
        </p:nvSpPr>
        <p:spPr>
          <a:xfrm>
            <a:off x="7428270" y="4008373"/>
            <a:ext cx="3602846" cy="15811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Plan and deliver a presentation that persuades their peers to take the steps they can to reduce fashion waste</a:t>
            </a:r>
          </a:p>
        </p:txBody>
      </p:sp>
      <p:pic>
        <p:nvPicPr>
          <p:cNvPr id="6" name="Picture 5">
            <a:extLst>
              <a:ext uri="{FF2B5EF4-FFF2-40B4-BE49-F238E27FC236}">
                <a16:creationId xmlns:a16="http://schemas.microsoft.com/office/drawing/2014/main" id="{FA7CB45D-31C5-490D-BEE8-2EACA7F55B79}"/>
              </a:ext>
            </a:extLst>
          </p:cNvPr>
          <p:cNvPicPr>
            <a:picLocks noChangeAspect="1"/>
          </p:cNvPicPr>
          <p:nvPr/>
        </p:nvPicPr>
        <p:blipFill>
          <a:blip r:embed="rId3"/>
          <a:srcRect l="10317" t="10179" r="968" b="12832"/>
          <a:stretch>
            <a:fillRect/>
          </a:stretch>
        </p:blipFill>
        <p:spPr>
          <a:xfrm>
            <a:off x="877614" y="2258548"/>
            <a:ext cx="6097946" cy="36710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803949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E13F-B841-3373-7034-D2128CA2F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7958E-696B-9D9A-6A59-02DB96F2F7DD}"/>
              </a:ext>
            </a:extLst>
          </p:cNvPr>
          <p:cNvSpPr>
            <a:spLocks noGrp="1"/>
          </p:cNvSpPr>
          <p:nvPr>
            <p:ph type="title"/>
          </p:nvPr>
        </p:nvSpPr>
        <p:spPr>
          <a:xfrm>
            <a:off x="1066800" y="642594"/>
            <a:ext cx="7810500" cy="567081"/>
          </a:xfrm>
        </p:spPr>
        <p:txBody>
          <a:bodyPr>
            <a:normAutofit fontScale="90000"/>
          </a:bodyPr>
          <a:lstStyle/>
          <a:p>
            <a:r>
              <a:rPr lang="en-US"/>
              <a:t>NACE Career Competencies</a:t>
            </a:r>
          </a:p>
        </p:txBody>
      </p:sp>
      <p:graphicFrame>
        <p:nvGraphicFramePr>
          <p:cNvPr id="4" name="Content Placeholder 3">
            <a:extLst>
              <a:ext uri="{FF2B5EF4-FFF2-40B4-BE49-F238E27FC236}">
                <a16:creationId xmlns:a16="http://schemas.microsoft.com/office/drawing/2014/main" id="{3491695F-EC9F-8D39-0B68-FBE7DF4F5A11}"/>
              </a:ext>
            </a:extLst>
          </p:cNvPr>
          <p:cNvGraphicFramePr>
            <a:graphicFrameLocks noGrp="1"/>
          </p:cNvGraphicFramePr>
          <p:nvPr>
            <p:ph idx="1"/>
          </p:nvPr>
        </p:nvGraphicFramePr>
        <p:xfrm>
          <a:off x="742951" y="1548156"/>
          <a:ext cx="5105400" cy="4843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BDA51B2B-8A81-5359-5613-253385E7626A}"/>
              </a:ext>
            </a:extLst>
          </p:cNvPr>
          <p:cNvGraphicFramePr>
            <a:graphicFrameLocks/>
          </p:cNvGraphicFramePr>
          <p:nvPr/>
        </p:nvGraphicFramePr>
        <p:xfrm>
          <a:off x="6095999" y="1548156"/>
          <a:ext cx="5353049" cy="46672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descr="A black background with a black square&#10;&#10;AI-generated content may be incorrect.">
            <a:extLst>
              <a:ext uri="{FF2B5EF4-FFF2-40B4-BE49-F238E27FC236}">
                <a16:creationId xmlns:a16="http://schemas.microsoft.com/office/drawing/2014/main" id="{0ED98184-711A-95BA-5619-AEE1B0205951}"/>
              </a:ext>
            </a:extLst>
          </p:cNvPr>
          <p:cNvPicPr>
            <a:picLocks noChangeAspect="1"/>
          </p:cNvPicPr>
          <p:nvPr/>
        </p:nvPicPr>
        <p:blipFill>
          <a:blip r:embed="rId13"/>
          <a:stretch>
            <a:fillRect/>
          </a:stretch>
        </p:blipFill>
        <p:spPr>
          <a:xfrm>
            <a:off x="4755208" y="1785124"/>
            <a:ext cx="886644" cy="886644"/>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261DBD2C-ACB6-B6FB-2EE2-24C850D65592}"/>
              </a:ext>
            </a:extLst>
          </p:cNvPr>
          <p:cNvPicPr>
            <a:picLocks noChangeAspect="1"/>
          </p:cNvPicPr>
          <p:nvPr/>
        </p:nvPicPr>
        <p:blipFill>
          <a:blip r:embed="rId14"/>
          <a:stretch>
            <a:fillRect/>
          </a:stretch>
        </p:blipFill>
        <p:spPr>
          <a:xfrm>
            <a:off x="4754499" y="3059664"/>
            <a:ext cx="887353" cy="886644"/>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52CB4AC0-8BDC-52DD-2A3A-75ABAF569346}"/>
              </a:ext>
            </a:extLst>
          </p:cNvPr>
          <p:cNvPicPr>
            <a:picLocks noChangeAspect="1"/>
          </p:cNvPicPr>
          <p:nvPr/>
        </p:nvPicPr>
        <p:blipFill>
          <a:blip r:embed="rId15"/>
          <a:stretch>
            <a:fillRect/>
          </a:stretch>
        </p:blipFill>
        <p:spPr>
          <a:xfrm>
            <a:off x="4754500" y="4334204"/>
            <a:ext cx="887353" cy="887353"/>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FD3117AA-5C92-B101-D515-82961D22C20D}"/>
              </a:ext>
            </a:extLst>
          </p:cNvPr>
          <p:cNvPicPr>
            <a:picLocks noChangeAspect="1"/>
          </p:cNvPicPr>
          <p:nvPr/>
        </p:nvPicPr>
        <p:blipFill>
          <a:blip r:embed="rId16"/>
          <a:stretch>
            <a:fillRect/>
          </a:stretch>
        </p:blipFill>
        <p:spPr>
          <a:xfrm>
            <a:off x="4879851" y="5560038"/>
            <a:ext cx="636650" cy="637159"/>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0D5A8C9E-7CCB-0D95-9937-47AEB5A1E479}"/>
              </a:ext>
            </a:extLst>
          </p:cNvPr>
          <p:cNvPicPr>
            <a:picLocks noChangeAspect="1"/>
          </p:cNvPicPr>
          <p:nvPr/>
        </p:nvPicPr>
        <p:blipFill>
          <a:blip r:embed="rId17"/>
          <a:stretch>
            <a:fillRect/>
          </a:stretch>
        </p:blipFill>
        <p:spPr>
          <a:xfrm>
            <a:off x="10425169" y="1885949"/>
            <a:ext cx="719376" cy="718801"/>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1D361E99-CDE7-24A6-E7F3-42B8123EA8A3}"/>
              </a:ext>
            </a:extLst>
          </p:cNvPr>
          <p:cNvPicPr>
            <a:picLocks noChangeAspect="1"/>
          </p:cNvPicPr>
          <p:nvPr/>
        </p:nvPicPr>
        <p:blipFill>
          <a:blip r:embed="rId18"/>
          <a:stretch>
            <a:fillRect/>
          </a:stretch>
        </p:blipFill>
        <p:spPr>
          <a:xfrm>
            <a:off x="10372725" y="2949013"/>
            <a:ext cx="886644" cy="887353"/>
          </a:xfrm>
          <a:prstGeom prst="rect">
            <a:avLst/>
          </a:prstGeom>
        </p:spPr>
      </p:pic>
      <p:pic>
        <p:nvPicPr>
          <p:cNvPr id="19" name="Picture 18" descr="A white rectangle in the middle of a black background&#10;&#10;AI-generated content may be incorrect.">
            <a:extLst>
              <a:ext uri="{FF2B5EF4-FFF2-40B4-BE49-F238E27FC236}">
                <a16:creationId xmlns:a16="http://schemas.microsoft.com/office/drawing/2014/main" id="{54AF0CC3-41D1-CF93-FD45-768136474799}"/>
              </a:ext>
            </a:extLst>
          </p:cNvPr>
          <p:cNvPicPr>
            <a:picLocks noChangeAspect="1"/>
          </p:cNvPicPr>
          <p:nvPr/>
        </p:nvPicPr>
        <p:blipFill>
          <a:blip r:embed="rId19"/>
          <a:stretch>
            <a:fillRect/>
          </a:stretch>
        </p:blipFill>
        <p:spPr>
          <a:xfrm>
            <a:off x="10372725" y="4180628"/>
            <a:ext cx="887353" cy="887353"/>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5B708220-EAB3-CDE3-3CA9-E3B00CC27780}"/>
              </a:ext>
            </a:extLst>
          </p:cNvPr>
          <p:cNvPicPr>
            <a:picLocks noChangeAspect="1"/>
          </p:cNvPicPr>
          <p:nvPr/>
        </p:nvPicPr>
        <p:blipFill>
          <a:blip r:embed="rId20"/>
          <a:stretch>
            <a:fillRect/>
          </a:stretch>
        </p:blipFill>
        <p:spPr>
          <a:xfrm>
            <a:off x="10372726" y="5237222"/>
            <a:ext cx="887353" cy="887353"/>
          </a:xfrm>
          <a:prstGeom prst="rect">
            <a:avLst/>
          </a:prstGeom>
        </p:spPr>
      </p:pic>
      <p:pic>
        <p:nvPicPr>
          <p:cNvPr id="23" name="Picture 22">
            <a:extLst>
              <a:ext uri="{FF2B5EF4-FFF2-40B4-BE49-F238E27FC236}">
                <a16:creationId xmlns:a16="http://schemas.microsoft.com/office/drawing/2014/main" id="{CE2AE012-133B-9438-E9EC-B3DB57B3A9C2}"/>
              </a:ext>
            </a:extLst>
          </p:cNvPr>
          <p:cNvPicPr>
            <a:picLocks noChangeAspect="1"/>
          </p:cNvPicPr>
          <p:nvPr/>
        </p:nvPicPr>
        <p:blipFill>
          <a:blip r:embed="rId21"/>
          <a:stretch>
            <a:fillRect/>
          </a:stretch>
        </p:blipFill>
        <p:spPr>
          <a:xfrm>
            <a:off x="10372725" y="587577"/>
            <a:ext cx="1054904" cy="1033806"/>
          </a:xfrm>
          <a:prstGeom prst="rect">
            <a:avLst/>
          </a:prstGeom>
          <a:ln w="76200">
            <a:solidFill>
              <a:schemeClr val="bg1"/>
            </a:solidFill>
          </a:ln>
        </p:spPr>
      </p:pic>
      <p:sp>
        <p:nvSpPr>
          <p:cNvPr id="24" name="TextBox 23">
            <a:extLst>
              <a:ext uri="{FF2B5EF4-FFF2-40B4-BE49-F238E27FC236}">
                <a16:creationId xmlns:a16="http://schemas.microsoft.com/office/drawing/2014/main" id="{31E77EE2-EFA5-3F8C-CBC9-B9A9102DD22E}"/>
              </a:ext>
            </a:extLst>
          </p:cNvPr>
          <p:cNvSpPr txBox="1"/>
          <p:nvPr/>
        </p:nvSpPr>
        <p:spPr>
          <a:xfrm>
            <a:off x="1066800" y="1178824"/>
            <a:ext cx="6467475" cy="369332"/>
          </a:xfrm>
          <a:prstGeom prst="rect">
            <a:avLst/>
          </a:prstGeom>
          <a:noFill/>
        </p:spPr>
        <p:txBody>
          <a:bodyPr wrap="square" rtlCol="0">
            <a:spAutoFit/>
          </a:bodyPr>
          <a:lstStyle/>
          <a:p>
            <a:r>
              <a:rPr lang="en-US" dirty="0">
                <a:hlinkClick r:id="rId22"/>
              </a:rPr>
              <a:t>https://www.naceweb.org/career-readiness-competencies</a:t>
            </a:r>
            <a:r>
              <a:rPr lang="en-US" dirty="0"/>
              <a:t> </a:t>
            </a:r>
          </a:p>
        </p:txBody>
      </p:sp>
    </p:spTree>
    <p:extLst>
      <p:ext uri="{BB962C8B-B14F-4D97-AF65-F5344CB8AC3E}">
        <p14:creationId xmlns:p14="http://schemas.microsoft.com/office/powerpoint/2010/main" val="530128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38D0B-A83D-6345-4C87-C9B882EB4C9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FC14F0-B234-DF35-1C4C-7C6ADD163D56}"/>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C13321D2-96DA-AFEC-8540-3AFFE7DF630E}"/>
              </a:ext>
            </a:extLst>
          </p:cNvPr>
          <p:cNvSpPr>
            <a:spLocks noGrp="1"/>
          </p:cNvSpPr>
          <p:nvPr>
            <p:ph type="sldNum" sz="quarter" idx="12"/>
          </p:nvPr>
        </p:nvSpPr>
        <p:spPr/>
        <p:txBody>
          <a:bodyPr/>
          <a:lstStyle/>
          <a:p>
            <a:fld id="{2EFADCAD-C521-43A3-8607-E2D4B90F9D69}" type="slidenum">
              <a:rPr lang="en-US" smtClean="0"/>
              <a:t>42</a:t>
            </a:fld>
            <a:endParaRPr lang="en-US"/>
          </a:p>
        </p:txBody>
      </p:sp>
      <p:pic>
        <p:nvPicPr>
          <p:cNvPr id="9" name="Picture 8">
            <a:extLst>
              <a:ext uri="{FF2B5EF4-FFF2-40B4-BE49-F238E27FC236}">
                <a16:creationId xmlns:a16="http://schemas.microsoft.com/office/drawing/2014/main" id="{7BC4AB87-FD13-D107-44BD-84E3B1B754F6}"/>
              </a:ext>
            </a:extLst>
          </p:cNvPr>
          <p:cNvPicPr>
            <a:picLocks noChangeAspect="1"/>
          </p:cNvPicPr>
          <p:nvPr/>
        </p:nvPicPr>
        <p:blipFill>
          <a:blip r:embed="rId2"/>
          <a:stretch>
            <a:fillRect/>
          </a:stretch>
        </p:blipFill>
        <p:spPr>
          <a:xfrm>
            <a:off x="2010499" y="358125"/>
            <a:ext cx="7841424" cy="5881068"/>
          </a:xfrm>
          <a:prstGeom prst="rect">
            <a:avLst/>
          </a:prstGeom>
        </p:spPr>
      </p:pic>
    </p:spTree>
    <p:extLst>
      <p:ext uri="{BB962C8B-B14F-4D97-AF65-F5344CB8AC3E}">
        <p14:creationId xmlns:p14="http://schemas.microsoft.com/office/powerpoint/2010/main" val="4091971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D674C-4E72-CF08-EFBD-C3CAE6951F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DF7F99D-E293-39FB-6CBD-814CB5C65193}"/>
              </a:ext>
            </a:extLst>
          </p:cNvPr>
          <p:cNvSpPr>
            <a:spLocks noGrp="1"/>
          </p:cNvSpPr>
          <p:nvPr>
            <p:ph type="title"/>
          </p:nvPr>
        </p:nvSpPr>
        <p:spPr>
          <a:xfrm>
            <a:off x="838200" y="4261209"/>
            <a:ext cx="10515600" cy="1292773"/>
          </a:xfrm>
        </p:spPr>
        <p:txBody>
          <a:bodyPr/>
          <a:lstStyle/>
          <a:p>
            <a:r>
              <a:rPr lang="en-US" dirty="0"/>
              <a:t>Advocate for All the Humans</a:t>
            </a:r>
          </a:p>
        </p:txBody>
      </p:sp>
      <p:sp>
        <p:nvSpPr>
          <p:cNvPr id="4" name="Footer Placeholder 3">
            <a:extLst>
              <a:ext uri="{FF2B5EF4-FFF2-40B4-BE49-F238E27FC236}">
                <a16:creationId xmlns:a16="http://schemas.microsoft.com/office/drawing/2014/main" id="{8CBF8DAD-D5EB-6BFC-D45E-BD9FA35A5B23}"/>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28FC1576-E820-94E2-09B5-7099D14C3797}"/>
              </a:ext>
            </a:extLst>
          </p:cNvPr>
          <p:cNvSpPr>
            <a:spLocks noGrp="1"/>
          </p:cNvSpPr>
          <p:nvPr>
            <p:ph type="sldNum" sz="quarter" idx="12"/>
          </p:nvPr>
        </p:nvSpPr>
        <p:spPr/>
        <p:txBody>
          <a:bodyPr/>
          <a:lstStyle/>
          <a:p>
            <a:fld id="{2EFADCAD-C521-43A3-8607-E2D4B90F9D69}" type="slidenum">
              <a:rPr lang="en-US" smtClean="0"/>
              <a:t>43</a:t>
            </a:fld>
            <a:endParaRPr lang="en-US"/>
          </a:p>
        </p:txBody>
      </p:sp>
    </p:spTree>
    <p:extLst>
      <p:ext uri="{BB962C8B-B14F-4D97-AF65-F5344CB8AC3E}">
        <p14:creationId xmlns:p14="http://schemas.microsoft.com/office/powerpoint/2010/main" val="4067532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6E3C11-C888-1ABA-9B11-0E114F6C214A}"/>
              </a:ext>
            </a:extLst>
          </p:cNvPr>
          <p:cNvSpPr>
            <a:spLocks noGrp="1"/>
          </p:cNvSpPr>
          <p:nvPr>
            <p:ph type="title"/>
          </p:nvPr>
        </p:nvSpPr>
        <p:spPr>
          <a:xfrm>
            <a:off x="709606" y="533921"/>
            <a:ext cx="11017468" cy="1144479"/>
          </a:xfrm>
        </p:spPr>
        <p:txBody>
          <a:bodyPr/>
          <a:lstStyle/>
          <a:p>
            <a:r>
              <a:rPr lang="en-US" dirty="0"/>
              <a:t>We Have Important Work to Do</a:t>
            </a:r>
          </a:p>
        </p:txBody>
      </p:sp>
      <p:sp>
        <p:nvSpPr>
          <p:cNvPr id="3" name="Footer Placeholder 2">
            <a:extLst>
              <a:ext uri="{FF2B5EF4-FFF2-40B4-BE49-F238E27FC236}">
                <a16:creationId xmlns:a16="http://schemas.microsoft.com/office/drawing/2014/main" id="{FBD937C2-E41C-6314-9D55-AAA4F1D6C852}"/>
              </a:ext>
            </a:extLst>
          </p:cNvPr>
          <p:cNvSpPr>
            <a:spLocks noGrp="1"/>
          </p:cNvSpPr>
          <p:nvPr>
            <p:ph type="ftr" sz="quarter" idx="11"/>
          </p:nvPr>
        </p:nvSpPr>
        <p:spPr/>
        <p:txBody>
          <a:bodyPr/>
          <a:lstStyle/>
          <a:p>
            <a:r>
              <a:rPr lang="en-US"/>
              <a:t>Dr. Amanda Lanier | Michigan State University | LanierLingvista.org</a:t>
            </a:r>
          </a:p>
        </p:txBody>
      </p:sp>
      <p:sp>
        <p:nvSpPr>
          <p:cNvPr id="4" name="Slide Number Placeholder 3">
            <a:extLst>
              <a:ext uri="{FF2B5EF4-FFF2-40B4-BE49-F238E27FC236}">
                <a16:creationId xmlns:a16="http://schemas.microsoft.com/office/drawing/2014/main" id="{EE2AF4B2-DDCF-9FCD-618B-2AE71608A653}"/>
              </a:ext>
            </a:extLst>
          </p:cNvPr>
          <p:cNvSpPr>
            <a:spLocks noGrp="1"/>
          </p:cNvSpPr>
          <p:nvPr>
            <p:ph type="sldNum" sz="quarter" idx="12"/>
          </p:nvPr>
        </p:nvSpPr>
        <p:spPr/>
        <p:txBody>
          <a:bodyPr/>
          <a:lstStyle/>
          <a:p>
            <a:fld id="{2EFADCAD-C521-43A3-8607-E2D4B90F9D69}" type="slidenum">
              <a:rPr lang="en-US" smtClean="0"/>
              <a:t>44</a:t>
            </a:fld>
            <a:endParaRPr lang="en-US"/>
          </a:p>
        </p:txBody>
      </p:sp>
      <p:pic>
        <p:nvPicPr>
          <p:cNvPr id="6" name="Content Placeholder 13" descr="A painting of two children riding a bicycle&#10;&#10;Description automatically generated">
            <a:extLst>
              <a:ext uri="{FF2B5EF4-FFF2-40B4-BE49-F238E27FC236}">
                <a16:creationId xmlns:a16="http://schemas.microsoft.com/office/drawing/2014/main" id="{D17F9A32-6F7B-AE83-A7C1-D4FD5482AD81}"/>
              </a:ext>
            </a:extLst>
          </p:cNvPr>
          <p:cNvPicPr>
            <a:picLocks noChangeAspect="1"/>
          </p:cNvPicPr>
          <p:nvPr/>
        </p:nvPicPr>
        <p:blipFill>
          <a:blip r:embed="rId2"/>
          <a:stretch>
            <a:fillRect/>
          </a:stretch>
        </p:blipFill>
        <p:spPr>
          <a:xfrm>
            <a:off x="588642" y="474709"/>
            <a:ext cx="4679496" cy="5849370"/>
          </a:xfrm>
          <a:prstGeom prst="rect">
            <a:avLst/>
          </a:prstGeom>
          <a:ln>
            <a:noFill/>
          </a:ln>
          <a:effectLst>
            <a:outerShdw blurRad="190500" algn="tl" rotWithShape="0">
              <a:srgbClr val="000000">
                <a:alpha val="70000"/>
              </a:srgbClr>
            </a:outerShdw>
          </a:effectLst>
        </p:spPr>
      </p:pic>
      <p:pic>
        <p:nvPicPr>
          <p:cNvPr id="7" name="Picture 6" descr="A book on a table&#10;&#10;Description automatically generated">
            <a:extLst>
              <a:ext uri="{FF2B5EF4-FFF2-40B4-BE49-F238E27FC236}">
                <a16:creationId xmlns:a16="http://schemas.microsoft.com/office/drawing/2014/main" id="{066646B8-6E54-A67E-26AC-CE92E00BC1FF}"/>
              </a:ext>
            </a:extLst>
          </p:cNvPr>
          <p:cNvPicPr>
            <a:picLocks noChangeAspect="1"/>
          </p:cNvPicPr>
          <p:nvPr/>
        </p:nvPicPr>
        <p:blipFill>
          <a:blip r:embed="rId3"/>
          <a:stretch>
            <a:fillRect/>
          </a:stretch>
        </p:blipFill>
        <p:spPr>
          <a:xfrm>
            <a:off x="7361391" y="4562431"/>
            <a:ext cx="3757939" cy="1588355"/>
          </a:xfrm>
          <a:prstGeom prst="rect">
            <a:avLst/>
          </a:prstGeom>
          <a:ln>
            <a:noFill/>
          </a:ln>
          <a:effectLst>
            <a:outerShdw blurRad="190500" algn="tl" rotWithShape="0">
              <a:srgbClr val="000000">
                <a:alpha val="70000"/>
              </a:srgbClr>
            </a:outerShdw>
          </a:effectLst>
        </p:spPr>
      </p:pic>
      <p:pic>
        <p:nvPicPr>
          <p:cNvPr id="8" name="Picture 7" descr="A white background with blue text&#10;&#10;Description automatically generated">
            <a:extLst>
              <a:ext uri="{FF2B5EF4-FFF2-40B4-BE49-F238E27FC236}">
                <a16:creationId xmlns:a16="http://schemas.microsoft.com/office/drawing/2014/main" id="{E02C6179-6EE0-AADB-1553-E35ABAC3FE43}"/>
              </a:ext>
            </a:extLst>
          </p:cNvPr>
          <p:cNvPicPr>
            <a:picLocks noChangeAspect="1"/>
          </p:cNvPicPr>
          <p:nvPr/>
        </p:nvPicPr>
        <p:blipFill>
          <a:blip r:embed="rId4"/>
          <a:stretch>
            <a:fillRect/>
          </a:stretch>
        </p:blipFill>
        <p:spPr>
          <a:xfrm>
            <a:off x="9693433" y="3015032"/>
            <a:ext cx="1672553" cy="2341575"/>
          </a:xfrm>
          <a:prstGeom prst="rect">
            <a:avLst/>
          </a:prstGeom>
          <a:ln>
            <a:noFill/>
          </a:ln>
          <a:effectLst>
            <a:outerShdw blurRad="190500" algn="tl" rotWithShape="0">
              <a:srgbClr val="000000">
                <a:alpha val="70000"/>
              </a:srgbClr>
            </a:outerShdw>
          </a:effectLst>
        </p:spPr>
      </p:pic>
      <p:pic>
        <p:nvPicPr>
          <p:cNvPr id="9" name="Picture 8" descr="A cover of a book&#10;&#10;Description automatically generated">
            <a:extLst>
              <a:ext uri="{FF2B5EF4-FFF2-40B4-BE49-F238E27FC236}">
                <a16:creationId xmlns:a16="http://schemas.microsoft.com/office/drawing/2014/main" id="{852DEE68-51CB-6C86-6EFB-38432E4FEFC3}"/>
              </a:ext>
            </a:extLst>
          </p:cNvPr>
          <p:cNvPicPr>
            <a:picLocks noChangeAspect="1"/>
          </p:cNvPicPr>
          <p:nvPr/>
        </p:nvPicPr>
        <p:blipFill>
          <a:blip r:embed="rId5"/>
          <a:stretch>
            <a:fillRect/>
          </a:stretch>
        </p:blipFill>
        <p:spPr>
          <a:xfrm>
            <a:off x="6096000" y="1630954"/>
            <a:ext cx="1937709" cy="27681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88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omputer and globe on a map&#10;&#10;Description automatically generated">
            <a:extLst>
              <a:ext uri="{FF2B5EF4-FFF2-40B4-BE49-F238E27FC236}">
                <a16:creationId xmlns:a16="http://schemas.microsoft.com/office/drawing/2014/main" id="{E7523495-415D-E866-0934-F38E1E002782}"/>
              </a:ext>
            </a:extLst>
          </p:cNvPr>
          <p:cNvPicPr>
            <a:picLocks noGrp="1" noChangeAspect="1"/>
          </p:cNvPicPr>
          <p:nvPr>
            <p:ph type="pic" sz="quarter" idx="13"/>
          </p:nvPr>
        </p:nvPicPr>
        <p:blipFill>
          <a:blip r:embed="rId2"/>
          <a:srcRect t="8691" b="8691"/>
          <a:stretch>
            <a:fillRect/>
          </a:stretch>
        </p:blipFill>
        <p:spPr>
          <a:xfrm>
            <a:off x="6768226" y="2270581"/>
            <a:ext cx="2713231" cy="2244026"/>
          </a:xfrm>
        </p:spPr>
      </p:pic>
      <p:sp>
        <p:nvSpPr>
          <p:cNvPr id="2" name="Title 1">
            <a:extLst>
              <a:ext uri="{FF2B5EF4-FFF2-40B4-BE49-F238E27FC236}">
                <a16:creationId xmlns:a16="http://schemas.microsoft.com/office/drawing/2014/main" id="{9FC4425E-24A1-374A-8683-84984BC5CFCA}"/>
              </a:ext>
            </a:extLst>
          </p:cNvPr>
          <p:cNvSpPr>
            <a:spLocks noGrp="1"/>
          </p:cNvSpPr>
          <p:nvPr>
            <p:ph type="title"/>
          </p:nvPr>
        </p:nvSpPr>
        <p:spPr>
          <a:xfrm>
            <a:off x="369705" y="563112"/>
            <a:ext cx="6168473" cy="1738312"/>
          </a:xfrm>
          <a:ln>
            <a:noFill/>
          </a:ln>
        </p:spPr>
        <p:txBody>
          <a:bodyPr>
            <a:noAutofit/>
          </a:bodyPr>
          <a:lstStyle/>
          <a:p>
            <a:pPr algn="ctr">
              <a:lnSpc>
                <a:spcPct val="90000"/>
              </a:lnSpc>
            </a:pPr>
            <a:r>
              <a:rPr lang="en-US" sz="5400" b="1" dirty="0">
                <a:solidFill>
                  <a:schemeClr val="accent3"/>
                </a:solidFill>
              </a:rPr>
              <a:t>THANKS FOR PARTICIPATING!</a:t>
            </a:r>
          </a:p>
        </p:txBody>
      </p:sp>
      <p:pic>
        <p:nvPicPr>
          <p:cNvPr id="27" name="Picture Placeholder 26" descr="A computer with a globe on the top&#10;&#10;Description automatically generated">
            <a:extLst>
              <a:ext uri="{FF2B5EF4-FFF2-40B4-BE49-F238E27FC236}">
                <a16:creationId xmlns:a16="http://schemas.microsoft.com/office/drawing/2014/main" id="{B4C2B70A-17C7-F06C-BD81-5748A36824B9}"/>
              </a:ext>
            </a:extLst>
          </p:cNvPr>
          <p:cNvPicPr>
            <a:picLocks noGrp="1" noChangeAspect="1"/>
          </p:cNvPicPr>
          <p:nvPr>
            <p:ph type="pic" sz="quarter" idx="15"/>
          </p:nvPr>
        </p:nvPicPr>
        <p:blipFill>
          <a:blip r:embed="rId3"/>
          <a:srcRect t="8691" b="8691"/>
          <a:stretch>
            <a:fillRect/>
          </a:stretch>
        </p:blipFill>
        <p:spPr>
          <a:xfrm>
            <a:off x="9470571" y="5059"/>
            <a:ext cx="2732940" cy="2260327"/>
          </a:xfrm>
        </p:spPr>
      </p:pic>
      <p:sp>
        <p:nvSpPr>
          <p:cNvPr id="3" name="Subtitle 2">
            <a:extLst>
              <a:ext uri="{FF2B5EF4-FFF2-40B4-BE49-F238E27FC236}">
                <a16:creationId xmlns:a16="http://schemas.microsoft.com/office/drawing/2014/main" id="{FF65C0A2-1E42-8941-98E8-8669F688F294}"/>
              </a:ext>
            </a:extLst>
          </p:cNvPr>
          <p:cNvSpPr>
            <a:spLocks noGrp="1"/>
          </p:cNvSpPr>
          <p:nvPr>
            <p:ph type="body" sz="quarter" idx="18"/>
          </p:nvPr>
        </p:nvSpPr>
        <p:spPr/>
        <p:txBody>
          <a:bodyPr>
            <a:noAutofit/>
          </a:bodyPr>
          <a:lstStyle/>
          <a:p>
            <a:pPr marL="0" indent="0">
              <a:buNone/>
            </a:pPr>
            <a:r>
              <a:rPr lang="en-US" sz="3600" b="1" dirty="0"/>
              <a:t>Dr. Amanda Lanier</a:t>
            </a:r>
            <a:endParaRPr lang="en-US" sz="2800" b="1" dirty="0"/>
          </a:p>
        </p:txBody>
      </p:sp>
      <p:sp>
        <p:nvSpPr>
          <p:cNvPr id="13" name="Text Placeholder 12">
            <a:extLst>
              <a:ext uri="{FF2B5EF4-FFF2-40B4-BE49-F238E27FC236}">
                <a16:creationId xmlns:a16="http://schemas.microsoft.com/office/drawing/2014/main" id="{C134A3A3-DA27-C945-806D-94A844C3BEDE}"/>
              </a:ext>
            </a:extLst>
          </p:cNvPr>
          <p:cNvSpPr>
            <a:spLocks noGrp="1"/>
          </p:cNvSpPr>
          <p:nvPr>
            <p:ph type="body" sz="quarter" idx="19"/>
          </p:nvPr>
        </p:nvSpPr>
        <p:spPr>
          <a:xfrm>
            <a:off x="9584612" y="2501900"/>
            <a:ext cx="2515743" cy="1854200"/>
          </a:xfrm>
        </p:spPr>
        <p:txBody>
          <a:bodyPr/>
          <a:lstStyle/>
          <a:p>
            <a:pPr marL="0" indent="0" algn="l">
              <a:buNone/>
            </a:pPr>
            <a:r>
              <a:rPr lang="en-US" sz="2400" b="1" dirty="0"/>
              <a:t>Core Faculty</a:t>
            </a:r>
          </a:p>
          <a:p>
            <a:pPr marL="0" indent="0" algn="l">
              <a:buNone/>
            </a:pPr>
            <a:r>
              <a:rPr lang="en-US" sz="2000" dirty="0"/>
              <a:t>MA in Foreign Language Teaching</a:t>
            </a:r>
          </a:p>
          <a:p>
            <a:pPr marL="0" indent="0" algn="l">
              <a:buNone/>
            </a:pPr>
            <a:r>
              <a:rPr lang="en-US" sz="2400" b="1" dirty="0">
                <a:hlinkClick r:id="rId4">
                  <a:extLst>
                    <a:ext uri="{A12FA001-AC4F-418D-AE19-62706E023703}">
                      <ahyp:hlinkClr xmlns:ahyp="http://schemas.microsoft.com/office/drawing/2018/hyperlinkcolor" val="tx"/>
                    </a:ext>
                  </a:extLst>
                </a:hlinkClick>
              </a:rPr>
              <a:t>maflt.cal.msu.edu</a:t>
            </a:r>
            <a:endParaRPr lang="en-US" sz="2000" dirty="0"/>
          </a:p>
        </p:txBody>
      </p:sp>
      <p:sp>
        <p:nvSpPr>
          <p:cNvPr id="14" name="Text Placeholder 13">
            <a:extLst>
              <a:ext uri="{FF2B5EF4-FFF2-40B4-BE49-F238E27FC236}">
                <a16:creationId xmlns:a16="http://schemas.microsoft.com/office/drawing/2014/main" id="{521BC59E-8B91-4BA4-6237-D7D3D7CA9F1E}"/>
              </a:ext>
            </a:extLst>
          </p:cNvPr>
          <p:cNvSpPr>
            <a:spLocks noGrp="1"/>
          </p:cNvSpPr>
          <p:nvPr>
            <p:ph type="body" sz="quarter" idx="20"/>
          </p:nvPr>
        </p:nvSpPr>
        <p:spPr>
          <a:xfrm>
            <a:off x="6768226" y="4514606"/>
            <a:ext cx="2524815" cy="2244025"/>
          </a:xfrm>
        </p:spPr>
        <p:txBody>
          <a:bodyPr/>
          <a:lstStyle/>
          <a:p>
            <a:pPr algn="r"/>
            <a:r>
              <a:rPr lang="en-US" sz="2800" b="1" dirty="0"/>
              <a:t>Want to </a:t>
            </a:r>
            <a:br>
              <a:rPr lang="en-US" sz="2800" b="1" dirty="0"/>
            </a:br>
            <a:r>
              <a:rPr lang="en-US" sz="2800" b="1" dirty="0"/>
              <a:t>follow up?</a:t>
            </a:r>
          </a:p>
          <a:p>
            <a:pPr algn="r"/>
            <a:r>
              <a:rPr lang="en-US" sz="2400" b="1" dirty="0">
                <a:hlinkClick r:id="rId5">
                  <a:extLst>
                    <a:ext uri="{A12FA001-AC4F-418D-AE19-62706E023703}">
                      <ahyp:hlinkClr xmlns:ahyp="http://schemas.microsoft.com/office/drawing/2018/hyperlinkcolor" val="tx"/>
                    </a:ext>
                  </a:extLst>
                </a:hlinkClick>
              </a:rPr>
              <a:t>alanier@msu.edu</a:t>
            </a:r>
            <a:endParaRPr lang="en-US" sz="2400" b="1" dirty="0"/>
          </a:p>
          <a:p>
            <a:pPr algn="r"/>
            <a:r>
              <a:rPr lang="en-US" sz="2400" b="1" dirty="0"/>
              <a:t>or LinkedIn </a:t>
            </a:r>
            <a:endParaRPr lang="en-US" dirty="0"/>
          </a:p>
        </p:txBody>
      </p:sp>
      <p:pic>
        <p:nvPicPr>
          <p:cNvPr id="31" name="Picture Placeholder 30" descr="A computer and globe on a map&#10;&#10;Description automatically generated">
            <a:extLst>
              <a:ext uri="{FF2B5EF4-FFF2-40B4-BE49-F238E27FC236}">
                <a16:creationId xmlns:a16="http://schemas.microsoft.com/office/drawing/2014/main" id="{BFF043B1-EA20-A932-E6B4-81FDD3BB59C8}"/>
              </a:ext>
            </a:extLst>
          </p:cNvPr>
          <p:cNvPicPr>
            <a:picLocks noGrp="1" noChangeAspect="1"/>
          </p:cNvPicPr>
          <p:nvPr>
            <p:ph type="pic" sz="quarter" idx="14"/>
          </p:nvPr>
        </p:nvPicPr>
        <p:blipFill>
          <a:blip r:embed="rId6"/>
          <a:srcRect t="8644" b="8644"/>
          <a:stretch>
            <a:fillRect/>
          </a:stretch>
        </p:blipFill>
        <p:spPr>
          <a:xfrm>
            <a:off x="9470571" y="4548458"/>
            <a:ext cx="2713231" cy="2244026"/>
          </a:xfrm>
        </p:spPr>
      </p:pic>
      <p:pic>
        <p:nvPicPr>
          <p:cNvPr id="35" name="Picture Placeholder 34" descr="A colorful brain with white text&#10;&#10;Description automatically generated">
            <a:extLst>
              <a:ext uri="{FF2B5EF4-FFF2-40B4-BE49-F238E27FC236}">
                <a16:creationId xmlns:a16="http://schemas.microsoft.com/office/drawing/2014/main" id="{D5173294-6B08-EABA-86E5-FB72E5B610D4}"/>
              </a:ext>
            </a:extLst>
          </p:cNvPr>
          <p:cNvPicPr>
            <a:picLocks noGrp="1" noChangeAspect="1"/>
          </p:cNvPicPr>
          <p:nvPr>
            <p:ph type="pic" sz="quarter" idx="16"/>
          </p:nvPr>
        </p:nvPicPr>
        <p:blipFill>
          <a:blip r:embed="rId7"/>
          <a:srcRect l="-20" r="-132"/>
          <a:stretch/>
        </p:blipFill>
        <p:spPr>
          <a:xfrm>
            <a:off x="952598" y="3447418"/>
            <a:ext cx="5143402" cy="2684375"/>
          </a:xfrm>
          <a:prstGeom prst="rect">
            <a:avLst/>
          </a:prstGeom>
          <a:ln>
            <a:noFill/>
          </a:ln>
          <a:effectLst>
            <a:outerShdw blurRad="190500" algn="tl" rotWithShape="0">
              <a:srgbClr val="000000">
                <a:alpha val="70000"/>
              </a:srgbClr>
            </a:outerShdw>
          </a:effectLst>
        </p:spPr>
      </p:pic>
      <p:sp>
        <p:nvSpPr>
          <p:cNvPr id="36" name="TextBox 35">
            <a:extLst>
              <a:ext uri="{FF2B5EF4-FFF2-40B4-BE49-F238E27FC236}">
                <a16:creationId xmlns:a16="http://schemas.microsoft.com/office/drawing/2014/main" id="{167B6B50-2137-4534-ADEC-12D7FC4B720C}"/>
              </a:ext>
            </a:extLst>
          </p:cNvPr>
          <p:cNvSpPr txBox="1"/>
          <p:nvPr/>
        </p:nvSpPr>
        <p:spPr>
          <a:xfrm>
            <a:off x="381000" y="2301424"/>
            <a:ext cx="6051113" cy="523220"/>
          </a:xfrm>
          <a:prstGeom prst="rect">
            <a:avLst/>
          </a:prstGeom>
          <a:noFill/>
        </p:spPr>
        <p:txBody>
          <a:bodyPr wrap="square" rtlCol="0">
            <a:spAutoFit/>
          </a:bodyPr>
          <a:lstStyle/>
          <a:p>
            <a:pPr algn="ctr"/>
            <a:r>
              <a:rPr lang="en-US" sz="2800" b="1" dirty="0">
                <a:hlinkClick r:id="rId8"/>
              </a:rPr>
              <a:t>https://lanierlingvista.org/latest-posts</a:t>
            </a:r>
            <a:r>
              <a:rPr lang="en-US" sz="2800" b="1" dirty="0"/>
              <a:t> </a:t>
            </a:r>
          </a:p>
        </p:txBody>
      </p:sp>
    </p:spTree>
    <p:extLst>
      <p:ext uri="{BB962C8B-B14F-4D97-AF65-F5344CB8AC3E}">
        <p14:creationId xmlns:p14="http://schemas.microsoft.com/office/powerpoint/2010/main" val="1967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A0CB-1677-AB18-B9D8-913A2304A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517DF-872A-C1F5-F93F-A54950AD9F23}"/>
              </a:ext>
            </a:extLst>
          </p:cNvPr>
          <p:cNvSpPr>
            <a:spLocks noGrp="1"/>
          </p:cNvSpPr>
          <p:nvPr>
            <p:ph type="title"/>
          </p:nvPr>
        </p:nvSpPr>
        <p:spPr>
          <a:xfrm>
            <a:off x="609600" y="507613"/>
            <a:ext cx="9973056" cy="479940"/>
          </a:xfrm>
        </p:spPr>
        <p:txBody>
          <a:bodyPr>
            <a:normAutofit/>
          </a:bodyPr>
          <a:lstStyle/>
          <a:p>
            <a:r>
              <a:rPr lang="en-US" sz="2800" b="1" dirty="0"/>
              <a:t>REFERENCES AND RESOURCES</a:t>
            </a:r>
          </a:p>
        </p:txBody>
      </p:sp>
      <p:sp>
        <p:nvSpPr>
          <p:cNvPr id="3" name="Content Placeholder 2">
            <a:extLst>
              <a:ext uri="{FF2B5EF4-FFF2-40B4-BE49-F238E27FC236}">
                <a16:creationId xmlns:a16="http://schemas.microsoft.com/office/drawing/2014/main" id="{900C644D-3C50-5BB5-913A-5A9F56CD072E}"/>
              </a:ext>
            </a:extLst>
          </p:cNvPr>
          <p:cNvSpPr>
            <a:spLocks noGrp="1"/>
          </p:cNvSpPr>
          <p:nvPr>
            <p:ph idx="1"/>
          </p:nvPr>
        </p:nvSpPr>
        <p:spPr>
          <a:xfrm>
            <a:off x="609600" y="987553"/>
            <a:ext cx="11167872" cy="5684955"/>
          </a:xfrm>
        </p:spPr>
        <p:txBody>
          <a:bodyPr>
            <a:normAutofit/>
          </a:bodyPr>
          <a:lstStyle/>
          <a:p>
            <a:pPr marL="457200" indent="-457200">
              <a:lnSpc>
                <a:spcPct val="107000"/>
              </a:lnSpc>
              <a:spcBef>
                <a:spcPts val="0"/>
              </a:spcBef>
              <a:spcAft>
                <a:spcPts val="600"/>
              </a:spcAft>
              <a:buNone/>
            </a:pPr>
            <a:r>
              <a:rPr lang="en-US" sz="1800" dirty="0"/>
              <a:t>Boix Mansilla, V., &amp; Jackson, A. (2023). </a:t>
            </a:r>
            <a:r>
              <a:rPr lang="en-US" sz="1800" i="1" dirty="0"/>
              <a:t>Educating for global competence: Preparing our students to engage the world</a:t>
            </a:r>
            <a:r>
              <a:rPr lang="en-US" sz="1800" dirty="0"/>
              <a:t> (2nd ed.). ACSD. </a:t>
            </a:r>
            <a:r>
              <a:rPr lang="en-US" sz="1800" dirty="0">
                <a:hlinkClick r:id="rId2"/>
              </a:rPr>
              <a:t>https://www.ascd.org/books/educating-for-global-competence-2nd-edition?variant=120024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Byram, M., &amp; Zarate, G. (1997). Defining and assessing intercultural competence: Some principles and proposals for the European context.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Language Teaching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29</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(04), 239–243.</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None/>
            </a:pPr>
            <a:r>
              <a:rPr lang="en-US" sz="1800" dirty="0"/>
              <a:t>Commission on Language Learning. (2017). </a:t>
            </a:r>
            <a:r>
              <a:rPr lang="en-US" sz="1800" i="1" dirty="0"/>
              <a:t>America’s languages: Investing in language education for the 21st century</a:t>
            </a:r>
            <a:r>
              <a:rPr lang="en-US" sz="1800" dirty="0"/>
              <a:t>. American Academy of Arts &amp; Sciences. </a:t>
            </a:r>
            <a:r>
              <a:rPr lang="en-US" sz="1800" dirty="0">
                <a:hlinkClick r:id="rId3"/>
              </a:rPr>
              <a:t>https://doi.org/10.1353/hpn.2018.0003</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None/>
            </a:pPr>
            <a:r>
              <a:rPr lang="en-US" sz="1800" dirty="0"/>
              <a:t>Guillén, G., &amp; Sawin, T. (2025, November 10). </a:t>
            </a:r>
            <a:r>
              <a:rPr lang="en-US" sz="1800" i="1" dirty="0"/>
              <a:t>What AI earbuds can’t replace: The value of learning another language</a:t>
            </a:r>
            <a:r>
              <a:rPr lang="en-US" sz="1800" dirty="0"/>
              <a:t>. </a:t>
            </a:r>
            <a:r>
              <a:rPr lang="en-US" sz="1800" dirty="0">
                <a:hlinkClick r:id="rId4"/>
              </a:rPr>
              <a:t>https://doi.org/10.64628/AAI.ada4sc7vx</a:t>
            </a:r>
            <a:endParaRPr lang="en-US" sz="1800" dirty="0"/>
          </a:p>
          <a:p>
            <a:pPr marL="457200" indent="-457200">
              <a:lnSpc>
                <a:spcPct val="107000"/>
              </a:lnSpc>
              <a:spcBef>
                <a:spcPts val="0"/>
              </a:spcBef>
              <a:spcAft>
                <a:spcPts val="600"/>
              </a:spcAft>
              <a:buNone/>
            </a:pPr>
            <a:r>
              <a:rPr lang="en-US" sz="1800" dirty="0"/>
              <a:t>Lanier, A. (2025, January). World readiness as career readiness: Attracting investment in language education through interdisciplinary approaches. </a:t>
            </a:r>
            <a:r>
              <a:rPr lang="en-US" sz="1800" i="1" dirty="0"/>
              <a:t>Language Magazine</a:t>
            </a:r>
            <a:r>
              <a:rPr lang="en-US" sz="1800" dirty="0"/>
              <a:t>, 27–32. </a:t>
            </a:r>
            <a:r>
              <a:rPr lang="en-US" sz="1800" dirty="0">
                <a:hlinkClick r:id="rId5"/>
              </a:rPr>
              <a:t>https://languagemagazine.com/2025/02/13/world-readiness-as-career-readiness/</a:t>
            </a:r>
            <a:r>
              <a:rPr lang="en-US" sz="1800" dirty="0"/>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Liddicoat, A. J.,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Scarino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(2013).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Intercultural Language Teaching and Learning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Wiley-Blackwell.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https://ebookcentral-proquest-com.proxy2.cl.msu.edu/lib/michstate-ebooks/detail.action?docID=1124313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None/>
            </a:pPr>
            <a:r>
              <a:rPr lang="en-US" sz="1800" dirty="0"/>
              <a:t>National Association of Colleges and Employers. (2025). </a:t>
            </a:r>
            <a:r>
              <a:rPr lang="en-US" sz="1800" i="1" dirty="0"/>
              <a:t>NACE: What is Career Readiness?</a:t>
            </a:r>
            <a:r>
              <a:rPr lang="en-US" sz="1800" dirty="0"/>
              <a:t> </a:t>
            </a:r>
            <a:r>
              <a:rPr lang="en-US" sz="1800" dirty="0" err="1"/>
              <a:t>NACEweb.Org</a:t>
            </a:r>
            <a:r>
              <a:rPr lang="en-US" sz="1800" dirty="0"/>
              <a:t>. </a:t>
            </a:r>
            <a:r>
              <a:rPr lang="en-US" sz="1800" dirty="0">
                <a:hlinkClick r:id="rId7"/>
              </a:rPr>
              <a:t>https://www.naceweb.org/career-readiness/competencies/career-readiness-defined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5979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ABEA81-448B-C61B-2CD6-4360AC56A9BF}"/>
              </a:ext>
            </a:extLst>
          </p:cNvPr>
          <p:cNvSpPr>
            <a:spLocks noGrp="1"/>
          </p:cNvSpPr>
          <p:nvPr>
            <p:ph type="title"/>
          </p:nvPr>
        </p:nvSpPr>
        <p:spPr>
          <a:xfrm>
            <a:off x="5171768" y="450077"/>
            <a:ext cx="6448395" cy="916608"/>
          </a:xfrm>
        </p:spPr>
        <p:txBody>
          <a:bodyPr>
            <a:normAutofit/>
          </a:bodyPr>
          <a:lstStyle/>
          <a:p>
            <a:r>
              <a:rPr lang="en-US" sz="4800" b="1" dirty="0">
                <a:solidFill>
                  <a:schemeClr val="tx1"/>
                </a:solidFill>
              </a:rPr>
              <a:t>USEFUL LINKS</a:t>
            </a:r>
          </a:p>
        </p:txBody>
      </p:sp>
      <p:sp>
        <p:nvSpPr>
          <p:cNvPr id="6" name="Text Placeholder 5">
            <a:extLst>
              <a:ext uri="{FF2B5EF4-FFF2-40B4-BE49-F238E27FC236}">
                <a16:creationId xmlns:a16="http://schemas.microsoft.com/office/drawing/2014/main" id="{684AE401-7F3B-B5A5-7043-37ECA5DAEEAE}"/>
              </a:ext>
            </a:extLst>
          </p:cNvPr>
          <p:cNvSpPr>
            <a:spLocks noGrp="1"/>
          </p:cNvSpPr>
          <p:nvPr>
            <p:ph type="body" sz="half" idx="2"/>
          </p:nvPr>
        </p:nvSpPr>
        <p:spPr>
          <a:xfrm>
            <a:off x="5171768" y="1366685"/>
            <a:ext cx="6694202" cy="4965290"/>
          </a:xfrm>
        </p:spPr>
        <p:txBody>
          <a:bodyPr>
            <a:normAutofit/>
          </a:bodyPr>
          <a:lstStyle/>
          <a:p>
            <a:pPr marL="342900" marR="0" indent="-342900">
              <a:lnSpc>
                <a:spcPct val="107000"/>
              </a:lnSpc>
              <a:spcBef>
                <a:spcPts val="0"/>
              </a:spcBef>
              <a:spcAft>
                <a:spcPts val="800"/>
              </a:spcAft>
              <a:buFont typeface="Arial" panose="020B0604020202020204" pitchFamily="34" charset="0"/>
              <a:buChar char="•"/>
            </a:pPr>
            <a: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Joint National Committee for Languages (JNCL-NCLIS)</a:t>
            </a:r>
            <a:b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www.languagepolicy.org/advocacy-resources</a:t>
            </a:r>
            <a: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Language Connects Foundation</a:t>
            </a:r>
            <a:br>
              <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www.languageconnectsfoundation.org</a:t>
            </a:r>
            <a:r>
              <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National Association of Colleges and Employers</a:t>
            </a:r>
            <a:b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rPr>
              <a:t>www.naceweb.com</a:t>
            </a:r>
            <a: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Global Competence</a:t>
            </a:r>
            <a:br>
              <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a:rPr>
              <a:t>asiasociety.org/education/global-competence</a:t>
            </a:r>
            <a:r>
              <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On my website: </a:t>
            </a:r>
          </a:p>
          <a:p>
            <a:pPr marL="800100" lvl="1" indent="-342900">
              <a:lnSpc>
                <a:spcPct val="107000"/>
              </a:lnSpc>
              <a:spcBef>
                <a:spcPts val="0"/>
              </a:spcBef>
              <a:spcAft>
                <a:spcPts val="800"/>
              </a:spcAft>
              <a:buFont typeface="Arial" panose="020B0604020202020204" pitchFamily="34" charset="0"/>
              <a:buChar char="•"/>
            </a:pPr>
            <a:r>
              <a:rPr lang="en-US" sz="18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Advocacy</a:t>
            </a:r>
            <a:br>
              <a:rPr lang="en-US"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6"/>
              </a:rPr>
              <a:t>lanierlingvista.org/program-administration/advocacy</a:t>
            </a:r>
            <a:r>
              <a:rPr lang="en-US"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marL="800100" lvl="1" indent="-342900">
              <a:lnSpc>
                <a:spcPct val="107000"/>
              </a:lnSpc>
              <a:spcBef>
                <a:spcPts val="0"/>
              </a:spcBef>
              <a:spcAft>
                <a:spcPts val="800"/>
              </a:spcAft>
              <a:buFont typeface="Arial" panose="020B0604020202020204" pitchFamily="34" charset="0"/>
              <a:buChar char="•"/>
            </a:pPr>
            <a:r>
              <a:rPr lang="en-US" sz="20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Intercultural Competence</a:t>
            </a:r>
            <a:br>
              <a:rPr lang="en-US"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7"/>
              </a:rPr>
              <a:t>lanierlingvista.org/language-teaching/</a:t>
            </a:r>
            <a:r>
              <a:rPr lang="en-US" sz="20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7"/>
              </a:rPr>
              <a:t>icc</a:t>
            </a:r>
            <a:r>
              <a:rPr lang="en-US"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7"/>
              </a:rPr>
              <a:t>-in-</a:t>
            </a:r>
            <a:r>
              <a:rPr lang="en-US" sz="20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7"/>
              </a:rPr>
              <a:t>flt</a:t>
            </a:r>
            <a:endParaRPr lang="en-US" sz="2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logo with text on it&#10;&#10;Description automatically generated">
            <a:extLst>
              <a:ext uri="{FF2B5EF4-FFF2-40B4-BE49-F238E27FC236}">
                <a16:creationId xmlns:a16="http://schemas.microsoft.com/office/drawing/2014/main" id="{1C8B44C2-9F64-F80F-93C5-5E915743208E}"/>
              </a:ext>
            </a:extLst>
          </p:cNvPr>
          <p:cNvPicPr>
            <a:picLocks noChangeAspect="1"/>
          </p:cNvPicPr>
          <p:nvPr/>
        </p:nvPicPr>
        <p:blipFill>
          <a:blip r:embed="rId8"/>
          <a:stretch>
            <a:fillRect/>
          </a:stretch>
        </p:blipFill>
        <p:spPr>
          <a:xfrm>
            <a:off x="1214403" y="665220"/>
            <a:ext cx="2520987" cy="251679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F00025BA-9380-8485-74DF-FDA62F6E058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14403" y="3567397"/>
            <a:ext cx="2520987" cy="25209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10437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1BF7-47DA-3948-AF38-2BA80795CC71}"/>
              </a:ext>
            </a:extLst>
          </p:cNvPr>
          <p:cNvSpPr>
            <a:spLocks noGrp="1"/>
          </p:cNvSpPr>
          <p:nvPr>
            <p:ph type="title"/>
          </p:nvPr>
        </p:nvSpPr>
        <p:spPr/>
        <p:txBody>
          <a:bodyPr/>
          <a:lstStyle/>
          <a:p>
            <a:r>
              <a:rPr lang="en-US"/>
              <a:t>With AI Assistance</a:t>
            </a:r>
          </a:p>
        </p:txBody>
      </p:sp>
      <p:sp>
        <p:nvSpPr>
          <p:cNvPr id="3" name="Content Placeholder 2">
            <a:extLst>
              <a:ext uri="{FF2B5EF4-FFF2-40B4-BE49-F238E27FC236}">
                <a16:creationId xmlns:a16="http://schemas.microsoft.com/office/drawing/2014/main" id="{C55D5300-420E-D59B-E8AD-83F115D5A312}"/>
              </a:ext>
            </a:extLst>
          </p:cNvPr>
          <p:cNvSpPr>
            <a:spLocks noGrp="1"/>
          </p:cNvSpPr>
          <p:nvPr>
            <p:ph idx="1"/>
          </p:nvPr>
        </p:nvSpPr>
        <p:spPr>
          <a:xfrm>
            <a:off x="1066800" y="1670507"/>
            <a:ext cx="3204258" cy="1649730"/>
          </a:xfrm>
        </p:spPr>
        <p:txBody>
          <a:bodyPr>
            <a:normAutofit fontScale="85000" lnSpcReduction="20000"/>
          </a:bodyPr>
          <a:lstStyle/>
          <a:p>
            <a:pPr marL="0" indent="0">
              <a:buNone/>
            </a:pPr>
            <a:r>
              <a:rPr lang="en-US" b="1" dirty="0"/>
              <a:t>CoPilot prompt: </a:t>
            </a:r>
          </a:p>
          <a:p>
            <a:r>
              <a:rPr lang="en-US" dirty="0"/>
              <a:t>What impact does the clothing industry have on the global environment? </a:t>
            </a:r>
          </a:p>
          <a:p>
            <a:endParaRPr lang="en-US" dirty="0"/>
          </a:p>
        </p:txBody>
      </p:sp>
      <p:pic>
        <p:nvPicPr>
          <p:cNvPr id="9" name="Picture 8" descr="A chart of green and white symbols&#10;&#10;AI-generated content may be incorrect.">
            <a:extLst>
              <a:ext uri="{FF2B5EF4-FFF2-40B4-BE49-F238E27FC236}">
                <a16:creationId xmlns:a16="http://schemas.microsoft.com/office/drawing/2014/main" id="{76C00079-6EC1-FF8E-68DC-EC9489CDC837}"/>
              </a:ext>
            </a:extLst>
          </p:cNvPr>
          <p:cNvPicPr>
            <a:picLocks noChangeAspect="1"/>
          </p:cNvPicPr>
          <p:nvPr/>
        </p:nvPicPr>
        <p:blipFill>
          <a:blip r:embed="rId2"/>
          <a:stretch>
            <a:fillRect/>
          </a:stretch>
        </p:blipFill>
        <p:spPr>
          <a:xfrm>
            <a:off x="4628866" y="1646238"/>
            <a:ext cx="2934268" cy="4401403"/>
          </a:xfrm>
          <a:prstGeom prst="rect">
            <a:avLst/>
          </a:prstGeom>
          <a:ln>
            <a:noFill/>
          </a:ln>
          <a:effectLst>
            <a:outerShdw blurRad="190500" algn="tl" rotWithShape="0">
              <a:srgbClr val="000000">
                <a:alpha val="70000"/>
              </a:srgbClr>
            </a:outerShdw>
          </a:effectLst>
        </p:spPr>
      </p:pic>
      <p:pic>
        <p:nvPicPr>
          <p:cNvPr id="11" name="Picture 10" descr="A colorful rectangular sign with text&#10;&#10;AI-generated content may be incorrect.">
            <a:extLst>
              <a:ext uri="{FF2B5EF4-FFF2-40B4-BE49-F238E27FC236}">
                <a16:creationId xmlns:a16="http://schemas.microsoft.com/office/drawing/2014/main" id="{A3FDEFBE-D1D5-F32B-D35B-6037494A3D4A}"/>
              </a:ext>
            </a:extLst>
          </p:cNvPr>
          <p:cNvPicPr>
            <a:picLocks noChangeAspect="1"/>
          </p:cNvPicPr>
          <p:nvPr/>
        </p:nvPicPr>
        <p:blipFill>
          <a:blip r:embed="rId3"/>
          <a:stretch>
            <a:fillRect/>
          </a:stretch>
        </p:blipFill>
        <p:spPr>
          <a:xfrm>
            <a:off x="7920942" y="691646"/>
            <a:ext cx="3649806" cy="5474708"/>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34179A8E-CF08-311F-C4BE-BD4E8A2B543C}"/>
              </a:ext>
            </a:extLst>
          </p:cNvPr>
          <p:cNvSpPr txBox="1"/>
          <p:nvPr/>
        </p:nvSpPr>
        <p:spPr>
          <a:xfrm>
            <a:off x="981075" y="3210865"/>
            <a:ext cx="3289983" cy="2554545"/>
          </a:xfrm>
          <a:prstGeom prst="rect">
            <a:avLst/>
          </a:prstGeom>
          <a:noFill/>
        </p:spPr>
        <p:txBody>
          <a:bodyPr wrap="square">
            <a:spAutoFit/>
          </a:bodyPr>
          <a:lstStyle/>
          <a:p>
            <a:pPr marL="0" indent="0">
              <a:buNone/>
            </a:pPr>
            <a:r>
              <a:rPr lang="en-US" sz="2000" b="1" dirty="0"/>
              <a:t>Response: </a:t>
            </a:r>
          </a:p>
          <a:p>
            <a:r>
              <a:rPr lang="en-US" sz="2000" dirty="0"/>
              <a:t>List with 8 domains, summary, and links to sources</a:t>
            </a:r>
          </a:p>
          <a:p>
            <a:endParaRPr lang="en-US" sz="2000" dirty="0"/>
          </a:p>
          <a:p>
            <a:r>
              <a:rPr lang="en-US" sz="2000" dirty="0"/>
              <a:t>“Would you like me to </a:t>
            </a:r>
            <a:r>
              <a:rPr lang="en-US" sz="2000" b="1" dirty="0"/>
              <a:t>create a visual infographic summarizing these solutions?</a:t>
            </a:r>
            <a:r>
              <a:rPr lang="en-US" sz="2000" dirty="0"/>
              <a:t>”</a:t>
            </a:r>
          </a:p>
        </p:txBody>
      </p:sp>
    </p:spTree>
    <p:extLst>
      <p:ext uri="{BB962C8B-B14F-4D97-AF65-F5344CB8AC3E}">
        <p14:creationId xmlns:p14="http://schemas.microsoft.com/office/powerpoint/2010/main" val="1168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31CEDA-F53A-45BA-10C2-280EFAA49E31}"/>
              </a:ext>
            </a:extLst>
          </p:cNvPr>
          <p:cNvSpPr>
            <a:spLocks noGrp="1"/>
          </p:cNvSpPr>
          <p:nvPr>
            <p:ph type="ftr" sz="quarter" idx="11"/>
          </p:nvPr>
        </p:nvSpPr>
        <p:spPr>
          <a:prstGeom prst="rect">
            <a:avLst/>
          </a:prstGeom>
          <a:noFill/>
        </p:spPr>
        <p:txBody>
          <a:bodyPr vert="horz" lIns="457200" tIns="45720" rIns="91440" bIns="45720" rtlCol="0" anchor="ctr"/>
          <a:lstStyle>
            <a:defPPr>
              <a:defRPr lang="en-US"/>
            </a:defPPr>
            <a:lvl1pPr marL="0" algn="l"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Dr. Amanda Lanier </a:t>
            </a:r>
            <a:r>
              <a:rPr lang="en-US"/>
              <a:t>| MSU MAFLT Program | </a:t>
            </a:r>
            <a:r>
              <a:rPr lang="en-US" u="sng"/>
              <a:t>LanierLingvista.org</a:t>
            </a:r>
            <a:endParaRPr lang="en-US" u="sng" dirty="0"/>
          </a:p>
        </p:txBody>
      </p:sp>
      <p:sp>
        <p:nvSpPr>
          <p:cNvPr id="2" name="Slide Number Placeholder 1">
            <a:extLst>
              <a:ext uri="{FF2B5EF4-FFF2-40B4-BE49-F238E27FC236}">
                <a16:creationId xmlns:a16="http://schemas.microsoft.com/office/drawing/2014/main" id="{6D0FF5EF-92FD-E6BA-2E60-F1410181EC92}"/>
              </a:ext>
            </a:extLst>
          </p:cNvPr>
          <p:cNvSpPr>
            <a:spLocks noGrp="1"/>
          </p:cNvSpPr>
          <p:nvPr>
            <p:ph type="sldNum" sz="quarter" idx="12"/>
          </p:nvPr>
        </p:nvSpPr>
        <p:spPr/>
        <p:txBody>
          <a:bodyPr/>
          <a:lstStyle/>
          <a:p>
            <a:fld id="{03DC2DEF-D2FE-4B45-ABA4-9F153FD1C98A}" type="slidenum">
              <a:rPr lang="en-US" smtClean="0"/>
              <a:pPr/>
              <a:t>49</a:t>
            </a:fld>
            <a:endParaRPr lang="en-US" dirty="0"/>
          </a:p>
        </p:txBody>
      </p:sp>
      <p:pic>
        <p:nvPicPr>
          <p:cNvPr id="4" name="Content Placeholder 12" descr="A book cover of a person walking through a tunnel&#10;&#10;Description automatically generated">
            <a:extLst>
              <a:ext uri="{FF2B5EF4-FFF2-40B4-BE49-F238E27FC236}">
                <a16:creationId xmlns:a16="http://schemas.microsoft.com/office/drawing/2014/main" id="{4B329231-707F-85B0-D388-8DAA214C79EC}"/>
              </a:ext>
            </a:extLst>
          </p:cNvPr>
          <p:cNvPicPr>
            <a:picLocks noChangeAspect="1"/>
          </p:cNvPicPr>
          <p:nvPr/>
        </p:nvPicPr>
        <p:blipFill>
          <a:blip r:embed="rId2"/>
          <a:stretch>
            <a:fillRect/>
          </a:stretch>
        </p:blipFill>
        <p:spPr>
          <a:xfrm>
            <a:off x="1625600" y="758959"/>
            <a:ext cx="2971799" cy="45692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A blue sky with text below&#10;&#10;Description automatically generated with medium confidence">
            <a:extLst>
              <a:ext uri="{FF2B5EF4-FFF2-40B4-BE49-F238E27FC236}">
                <a16:creationId xmlns:a16="http://schemas.microsoft.com/office/drawing/2014/main" id="{8DE7833E-FA15-6EB0-F3AF-9476D58322D2}"/>
              </a:ext>
            </a:extLst>
          </p:cNvPr>
          <p:cNvPicPr>
            <a:picLocks noChangeAspect="1"/>
          </p:cNvPicPr>
          <p:nvPr/>
        </p:nvPicPr>
        <p:blipFill>
          <a:blip r:embed="rId3"/>
          <a:stretch>
            <a:fillRect/>
          </a:stretch>
        </p:blipFill>
        <p:spPr>
          <a:xfrm>
            <a:off x="5680372" y="1183814"/>
            <a:ext cx="4546913" cy="44903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8155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1D9C43-6876-FCD5-4707-7477A9793E85}"/>
              </a:ext>
            </a:extLst>
          </p:cNvPr>
          <p:cNvSpPr/>
          <p:nvPr/>
        </p:nvSpPr>
        <p:spPr>
          <a:xfrm>
            <a:off x="501447" y="845574"/>
            <a:ext cx="4132928" cy="513243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A7190-3B5D-181D-2DEE-96379B9B5154}"/>
              </a:ext>
            </a:extLst>
          </p:cNvPr>
          <p:cNvSpPr>
            <a:spLocks noGrp="1"/>
          </p:cNvSpPr>
          <p:nvPr>
            <p:ph type="title"/>
          </p:nvPr>
        </p:nvSpPr>
        <p:spPr>
          <a:xfrm>
            <a:off x="702137" y="1406448"/>
            <a:ext cx="3932237" cy="2191723"/>
          </a:xfrm>
        </p:spPr>
        <p:txBody>
          <a:bodyPr>
            <a:normAutofit/>
          </a:bodyPr>
          <a:lstStyle/>
          <a:p>
            <a:r>
              <a:rPr lang="en-US" dirty="0"/>
              <a:t>“What AI earbuds can’t replace: </a:t>
            </a:r>
            <a:br>
              <a:rPr lang="en-US" dirty="0"/>
            </a:br>
            <a:r>
              <a:rPr lang="en-US" dirty="0"/>
              <a:t>The value of learning another language”</a:t>
            </a:r>
          </a:p>
        </p:txBody>
      </p:sp>
      <p:sp>
        <p:nvSpPr>
          <p:cNvPr id="4" name="Text Placeholder 3">
            <a:extLst>
              <a:ext uri="{FF2B5EF4-FFF2-40B4-BE49-F238E27FC236}">
                <a16:creationId xmlns:a16="http://schemas.microsoft.com/office/drawing/2014/main" id="{00D11BD4-5B3E-A132-4AF1-9FDEA072D0D4}"/>
              </a:ext>
            </a:extLst>
          </p:cNvPr>
          <p:cNvSpPr>
            <a:spLocks noGrp="1"/>
          </p:cNvSpPr>
          <p:nvPr>
            <p:ph type="body" sz="half" idx="2"/>
          </p:nvPr>
        </p:nvSpPr>
        <p:spPr>
          <a:xfrm>
            <a:off x="702138" y="4355690"/>
            <a:ext cx="3932237" cy="1513297"/>
          </a:xfrm>
        </p:spPr>
        <p:txBody>
          <a:bodyPr>
            <a:normAutofit/>
          </a:bodyPr>
          <a:lstStyle/>
          <a:p>
            <a:r>
              <a:rPr lang="en-US" sz="2800" dirty="0"/>
              <a:t>Guillén &amp; Sawin (2025) in </a:t>
            </a:r>
            <a:r>
              <a:rPr lang="en-US" sz="2800" i="1" dirty="0"/>
              <a:t>The Conversation</a:t>
            </a:r>
          </a:p>
          <a:p>
            <a:endParaRPr lang="en-US" sz="3200" dirty="0"/>
          </a:p>
        </p:txBody>
      </p:sp>
      <p:sp>
        <p:nvSpPr>
          <p:cNvPr id="5" name="Footer Placeholder 4">
            <a:extLst>
              <a:ext uri="{FF2B5EF4-FFF2-40B4-BE49-F238E27FC236}">
                <a16:creationId xmlns:a16="http://schemas.microsoft.com/office/drawing/2014/main" id="{30ED2C58-687F-1599-B657-EAAD4B1608AA}"/>
              </a:ext>
            </a:extLst>
          </p:cNvPr>
          <p:cNvSpPr>
            <a:spLocks noGrp="1"/>
          </p:cNvSpPr>
          <p:nvPr>
            <p:ph type="ftr" sz="quarter" idx="11"/>
          </p:nvPr>
        </p:nvSpPr>
        <p:spPr/>
        <p:txBody>
          <a:bodyPr/>
          <a:lstStyle/>
          <a:p>
            <a:r>
              <a:rPr lang="en-US"/>
              <a:t>Dr. Amanda Lanier | Michigan State University | LanierLingvista.org</a:t>
            </a:r>
          </a:p>
        </p:txBody>
      </p:sp>
      <p:sp>
        <p:nvSpPr>
          <p:cNvPr id="6" name="Slide Number Placeholder 5">
            <a:extLst>
              <a:ext uri="{FF2B5EF4-FFF2-40B4-BE49-F238E27FC236}">
                <a16:creationId xmlns:a16="http://schemas.microsoft.com/office/drawing/2014/main" id="{855D09B0-D76D-39B4-8878-CC714E6258C3}"/>
              </a:ext>
            </a:extLst>
          </p:cNvPr>
          <p:cNvSpPr>
            <a:spLocks noGrp="1"/>
          </p:cNvSpPr>
          <p:nvPr>
            <p:ph type="sldNum" sz="quarter" idx="12"/>
          </p:nvPr>
        </p:nvSpPr>
        <p:spPr/>
        <p:txBody>
          <a:bodyPr/>
          <a:lstStyle/>
          <a:p>
            <a:fld id="{2EFADCAD-C521-43A3-8607-E2D4B90F9D69}" type="slidenum">
              <a:rPr lang="en-US" smtClean="0"/>
              <a:t>5</a:t>
            </a:fld>
            <a:endParaRPr lang="en-US"/>
          </a:p>
        </p:txBody>
      </p:sp>
      <p:sp>
        <p:nvSpPr>
          <p:cNvPr id="7" name="Text Placeholder 5">
            <a:extLst>
              <a:ext uri="{FF2B5EF4-FFF2-40B4-BE49-F238E27FC236}">
                <a16:creationId xmlns:a16="http://schemas.microsoft.com/office/drawing/2014/main" id="{4CAA6C2D-2D10-1929-724C-F70C777A84E1}"/>
              </a:ext>
            </a:extLst>
          </p:cNvPr>
          <p:cNvSpPr>
            <a:spLocks noGrp="1"/>
          </p:cNvSpPr>
          <p:nvPr>
            <p:ph idx="1"/>
          </p:nvPr>
        </p:nvSpPr>
        <p:spPr>
          <a:xfrm>
            <a:off x="5183188" y="987425"/>
            <a:ext cx="6615522" cy="4873625"/>
          </a:xfrm>
        </p:spPr>
        <p:txBody>
          <a:bodyPr>
            <a:normAutofit/>
          </a:bodyPr>
          <a:lstStyle/>
          <a:p>
            <a:pPr marL="0" indent="0">
              <a:buNone/>
            </a:pPr>
            <a:r>
              <a:rPr lang="en-US" sz="2400" i="1" dirty="0"/>
              <a:t>Interpersonally, using another’s language fosters both </a:t>
            </a:r>
            <a:r>
              <a:rPr lang="en-US" sz="2400" i="1" u="sng" dirty="0">
                <a:hlinkClick r:id="rId2"/>
              </a:rPr>
              <a:t>cultural</a:t>
            </a:r>
            <a:r>
              <a:rPr lang="en-US" sz="2400" i="1" dirty="0"/>
              <a:t> and </a:t>
            </a:r>
            <a:r>
              <a:rPr lang="en-US" sz="2400" i="1" u="sng" dirty="0">
                <a:hlinkClick r:id="rId3"/>
              </a:rPr>
              <a:t>cognitive</a:t>
            </a:r>
            <a:r>
              <a:rPr lang="en-US" sz="2400" i="1" dirty="0"/>
              <a:t> empathy. </a:t>
            </a:r>
          </a:p>
          <a:p>
            <a:pPr marL="0" indent="0">
              <a:buNone/>
            </a:pPr>
            <a:r>
              <a:rPr lang="en-US" sz="2400" i="1" dirty="0"/>
              <a:t>In addition, the cognitive benefits of multilingualism are equally well documented: </a:t>
            </a:r>
            <a:r>
              <a:rPr lang="en-US" sz="2400" i="1" u="sng" dirty="0">
                <a:hlinkClick r:id="rId4"/>
              </a:rPr>
              <a:t>resistance</a:t>
            </a:r>
            <a:r>
              <a:rPr lang="en-US" sz="2400" i="1" dirty="0"/>
              <a:t> to </a:t>
            </a:r>
            <a:r>
              <a:rPr lang="en-US" sz="2400" i="1" u="sng" dirty="0">
                <a:hlinkClick r:id="rId5"/>
              </a:rPr>
              <a:t>dementia</a:t>
            </a:r>
            <a:r>
              <a:rPr lang="en-US" sz="2400" i="1" dirty="0"/>
              <a:t>, </a:t>
            </a:r>
            <a:r>
              <a:rPr lang="en-US" sz="2400" i="1" u="sng" dirty="0">
                <a:hlinkClick r:id="rId6"/>
              </a:rPr>
              <a:t>divergent thinking</a:t>
            </a:r>
            <a:r>
              <a:rPr lang="en-US" sz="2400" i="1" dirty="0"/>
              <a:t>, </a:t>
            </a:r>
            <a:r>
              <a:rPr lang="en-US" sz="2400" i="1" u="sng" dirty="0">
                <a:hlinkClick r:id="rId7"/>
              </a:rPr>
              <a:t>flexibility</a:t>
            </a:r>
            <a:r>
              <a:rPr lang="en-US" sz="2400" i="1" dirty="0"/>
              <a:t> in shifting </a:t>
            </a:r>
            <a:r>
              <a:rPr lang="en-US" sz="2400" i="1" u="sng" dirty="0">
                <a:hlinkClick r:id="rId8"/>
              </a:rPr>
              <a:t>attention</a:t>
            </a:r>
            <a:r>
              <a:rPr lang="en-US" sz="2400" i="1" dirty="0"/>
              <a:t>, </a:t>
            </a:r>
            <a:r>
              <a:rPr lang="en-US" sz="2400" i="1" u="sng" dirty="0">
                <a:hlinkClick r:id="rId9"/>
              </a:rPr>
              <a:t>acceptance</a:t>
            </a:r>
            <a:r>
              <a:rPr lang="en-US" sz="2400" i="1" dirty="0"/>
              <a:t> of </a:t>
            </a:r>
            <a:r>
              <a:rPr lang="en-US" sz="2400" i="1" u="sng" dirty="0">
                <a:hlinkClick r:id="rId9"/>
              </a:rPr>
              <a:t>multiple perspectives and explanations</a:t>
            </a:r>
            <a:r>
              <a:rPr lang="en-US" sz="2400" i="1" dirty="0"/>
              <a:t>, and </a:t>
            </a:r>
            <a:r>
              <a:rPr lang="en-US" sz="2400" i="1" u="sng" dirty="0">
                <a:hlinkClick r:id="rId10"/>
              </a:rPr>
              <a:t>reduced bias</a:t>
            </a:r>
            <a:r>
              <a:rPr lang="en-US" sz="2400" i="1" dirty="0"/>
              <a:t> in reasoning.</a:t>
            </a:r>
          </a:p>
          <a:p>
            <a:pPr marL="0" indent="0">
              <a:buNone/>
            </a:pPr>
            <a:r>
              <a:rPr lang="en-US" sz="2400" i="1" dirty="0"/>
              <a:t>The very attributes </a:t>
            </a:r>
            <a:r>
              <a:rPr lang="en-US" sz="2400" i="1" u="sng" dirty="0">
                <a:hlinkClick r:id="rId11"/>
              </a:rPr>
              <a:t>companies seek</a:t>
            </a:r>
            <a:r>
              <a:rPr lang="en-US" sz="2400" i="1" dirty="0"/>
              <a:t> in the AI age – resilience, lifelong learning, analytical and creative thinking, active listening – are all cultivated through language learning.</a:t>
            </a:r>
          </a:p>
          <a:p>
            <a:endParaRPr lang="en-US" sz="2400" dirty="0"/>
          </a:p>
        </p:txBody>
      </p:sp>
      <p:sp>
        <p:nvSpPr>
          <p:cNvPr id="8" name="TextBox 7">
            <a:extLst>
              <a:ext uri="{FF2B5EF4-FFF2-40B4-BE49-F238E27FC236}">
                <a16:creationId xmlns:a16="http://schemas.microsoft.com/office/drawing/2014/main" id="{59E88E86-AA7E-C1CD-E28C-ABA9ABC49166}"/>
              </a:ext>
            </a:extLst>
          </p:cNvPr>
          <p:cNvSpPr txBox="1"/>
          <p:nvPr/>
        </p:nvSpPr>
        <p:spPr>
          <a:xfrm>
            <a:off x="5183189" y="5537884"/>
            <a:ext cx="6251028" cy="646331"/>
          </a:xfrm>
          <a:prstGeom prst="rect">
            <a:avLst/>
          </a:prstGeom>
          <a:noFill/>
        </p:spPr>
        <p:txBody>
          <a:bodyPr wrap="square">
            <a:spAutoFit/>
          </a:bodyPr>
          <a:lstStyle/>
          <a:p>
            <a:pPr>
              <a:buNone/>
            </a:pPr>
            <a:r>
              <a:rPr lang="en-US" dirty="0">
                <a:hlinkClick r:id="rId12"/>
              </a:rPr>
              <a:t>https://theconversation.com/what-ai-earbuds-cant-replace-the-value-of-learning-another-language-264965</a:t>
            </a:r>
            <a:r>
              <a:rPr lang="en-US" dirty="0"/>
              <a:t> </a:t>
            </a:r>
          </a:p>
        </p:txBody>
      </p:sp>
    </p:spTree>
    <p:extLst>
      <p:ext uri="{BB962C8B-B14F-4D97-AF65-F5344CB8AC3E}">
        <p14:creationId xmlns:p14="http://schemas.microsoft.com/office/powerpoint/2010/main" val="35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00A93F-3478-8F80-D7CC-F17BDAA8A9E3}"/>
              </a:ext>
            </a:extLst>
          </p:cNvPr>
          <p:cNvSpPr>
            <a:spLocks noGrp="1"/>
          </p:cNvSpPr>
          <p:nvPr>
            <p:ph type="title"/>
          </p:nvPr>
        </p:nvSpPr>
        <p:spPr>
          <a:xfrm>
            <a:off x="973532" y="396061"/>
            <a:ext cx="6513118" cy="1078348"/>
          </a:xfrm>
        </p:spPr>
        <p:txBody>
          <a:bodyPr>
            <a:normAutofit/>
          </a:bodyPr>
          <a:lstStyle/>
          <a:p>
            <a:r>
              <a:rPr lang="en-US" dirty="0"/>
              <a:t>Global Competence</a:t>
            </a:r>
          </a:p>
        </p:txBody>
      </p:sp>
      <p:sp>
        <p:nvSpPr>
          <p:cNvPr id="7" name="Text Placeholder 6">
            <a:extLst>
              <a:ext uri="{FF2B5EF4-FFF2-40B4-BE49-F238E27FC236}">
                <a16:creationId xmlns:a16="http://schemas.microsoft.com/office/drawing/2014/main" id="{B5158FBA-7B26-8F77-75E2-38B14E9BDF45}"/>
              </a:ext>
            </a:extLst>
          </p:cNvPr>
          <p:cNvSpPr>
            <a:spLocks noGrp="1"/>
          </p:cNvSpPr>
          <p:nvPr>
            <p:ph type="body" idx="1"/>
          </p:nvPr>
        </p:nvSpPr>
        <p:spPr>
          <a:xfrm>
            <a:off x="973532" y="1314939"/>
            <a:ext cx="7430240" cy="713818"/>
          </a:xfrm>
        </p:spPr>
        <p:txBody>
          <a:bodyPr>
            <a:normAutofit fontScale="92500"/>
          </a:bodyPr>
          <a:lstStyle/>
          <a:p>
            <a:r>
              <a:rPr lang="en-US" cap="none" dirty="0"/>
              <a:t>From Howard Gardner’s preface to 2011 edition:</a:t>
            </a:r>
          </a:p>
        </p:txBody>
      </p:sp>
      <p:sp>
        <p:nvSpPr>
          <p:cNvPr id="8" name="Content Placeholder 7">
            <a:extLst>
              <a:ext uri="{FF2B5EF4-FFF2-40B4-BE49-F238E27FC236}">
                <a16:creationId xmlns:a16="http://schemas.microsoft.com/office/drawing/2014/main" id="{7836F525-B0CD-30A4-5C9B-FD9ECA73D0C2}"/>
              </a:ext>
            </a:extLst>
          </p:cNvPr>
          <p:cNvSpPr>
            <a:spLocks noGrp="1"/>
          </p:cNvSpPr>
          <p:nvPr>
            <p:ph sz="half" idx="2"/>
          </p:nvPr>
        </p:nvSpPr>
        <p:spPr>
          <a:xfrm>
            <a:off x="1057275" y="2028757"/>
            <a:ext cx="6877357" cy="4233088"/>
          </a:xfrm>
        </p:spPr>
        <p:txBody>
          <a:bodyPr>
            <a:normAutofit/>
          </a:bodyPr>
          <a:lstStyle/>
          <a:p>
            <a:pPr marL="0" indent="0">
              <a:buNone/>
            </a:pPr>
            <a:r>
              <a:rPr lang="en-US" sz="1600" i="1" dirty="0"/>
              <a:t>What is needed more than ever is a laser-like focus on the kinds of human beings that we are raising and… the kind of world society that we are fashioning... </a:t>
            </a:r>
          </a:p>
          <a:p>
            <a:pPr marL="0" indent="0">
              <a:buNone/>
            </a:pPr>
            <a:r>
              <a:rPr lang="en-US" sz="1600" i="1" dirty="0"/>
              <a:t>[My colleagues and I] have been studying what makes good persons, good workers, and good citizens…</a:t>
            </a:r>
          </a:p>
          <a:p>
            <a:pPr marL="0" indent="0">
              <a:buNone/>
            </a:pPr>
            <a:r>
              <a:rPr lang="en-US" sz="1600" b="1" i="1" dirty="0"/>
              <a:t>As educators, we must model these positive virtues ourselves… </a:t>
            </a:r>
          </a:p>
          <a:p>
            <a:pPr marL="0" indent="0">
              <a:buNone/>
            </a:pPr>
            <a:r>
              <a:rPr lang="en-US" sz="1600" i="1" dirty="0"/>
              <a:t>If we are to have a globe worth inhabiting, we must attend unflinchingly to the kinds of human beings that will inhabit it, and the ways in which they deal with one another under often trying circumstances. </a:t>
            </a:r>
          </a:p>
          <a:p>
            <a:pPr marL="0" indent="0" algn="r">
              <a:buNone/>
            </a:pPr>
            <a:r>
              <a:rPr lang="en-US" sz="1600" dirty="0"/>
              <a:t>(</a:t>
            </a:r>
            <a:r>
              <a:rPr lang="en-US" sz="1600" dirty="0" err="1"/>
              <a:t>Boix</a:t>
            </a:r>
            <a:r>
              <a:rPr lang="en-US" sz="1600" dirty="0"/>
              <a:t> </a:t>
            </a:r>
            <a:r>
              <a:rPr lang="en-US" sz="1600" dirty="0" err="1"/>
              <a:t>Mansilla</a:t>
            </a:r>
            <a:r>
              <a:rPr lang="en-US" sz="1600" dirty="0"/>
              <a:t> &amp; Jackson, 2011, p. xi-xii)</a:t>
            </a:r>
          </a:p>
        </p:txBody>
      </p:sp>
      <p:pic>
        <p:nvPicPr>
          <p:cNvPr id="16" name="Picture 15" descr="A poster with text overlay&#10;&#10;Description automatically generated">
            <a:extLst>
              <a:ext uri="{FF2B5EF4-FFF2-40B4-BE49-F238E27FC236}">
                <a16:creationId xmlns:a16="http://schemas.microsoft.com/office/drawing/2014/main" id="{0DBB85C2-F4F7-4C8A-B899-75A58ACE85F5}"/>
              </a:ext>
            </a:extLst>
          </p:cNvPr>
          <p:cNvPicPr>
            <a:picLocks noChangeAspect="1"/>
          </p:cNvPicPr>
          <p:nvPr/>
        </p:nvPicPr>
        <p:blipFill>
          <a:blip r:embed="rId3"/>
          <a:stretch>
            <a:fillRect/>
          </a:stretch>
        </p:blipFill>
        <p:spPr>
          <a:xfrm>
            <a:off x="8327572" y="658667"/>
            <a:ext cx="3264340" cy="5803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1324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60BE-0B26-C50B-F7B6-2F4F1473C8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AB2100-80E0-CF90-7F9B-0EC97274C0D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7214F7C-796C-1483-A165-2384592325F1}"/>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402817E4-E06B-7FBB-EB0E-6E646AE7C204}"/>
              </a:ext>
            </a:extLst>
          </p:cNvPr>
          <p:cNvSpPr>
            <a:spLocks noGrp="1"/>
          </p:cNvSpPr>
          <p:nvPr>
            <p:ph type="sldNum" sz="quarter" idx="12"/>
          </p:nvPr>
        </p:nvSpPr>
        <p:spPr/>
        <p:txBody>
          <a:bodyPr/>
          <a:lstStyle/>
          <a:p>
            <a:fld id="{2EFADCAD-C521-43A3-8607-E2D4B90F9D69}" type="slidenum">
              <a:rPr lang="en-US" smtClean="0"/>
              <a:t>51</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B267579D-36EF-FDB9-22D5-1A03181D275F}"/>
              </a:ext>
            </a:extLst>
          </p:cNvPr>
          <p:cNvPicPr>
            <a:picLocks noChangeAspect="1"/>
          </p:cNvPicPr>
          <p:nvPr/>
        </p:nvPicPr>
        <p:blipFill rotWithShape="1">
          <a:blip r:embed="rId2"/>
          <a:srcRect t="10983"/>
          <a:stretch/>
        </p:blipFill>
        <p:spPr>
          <a:xfrm>
            <a:off x="838200" y="501759"/>
            <a:ext cx="10956808" cy="5796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9880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0C3E751-7880-D6AF-4BDA-7DD425B30E64}"/>
              </a:ext>
            </a:extLst>
          </p:cNvPr>
          <p:cNvSpPr>
            <a:spLocks noGrp="1"/>
          </p:cNvSpPr>
          <p:nvPr>
            <p:ph type="title"/>
          </p:nvPr>
        </p:nvSpPr>
        <p:spPr/>
        <p:txBody>
          <a:bodyPr>
            <a:normAutofit/>
          </a:bodyPr>
          <a:lstStyle/>
          <a:p>
            <a:pPr algn="ctr"/>
            <a:r>
              <a:rPr lang="en-US" sz="4000" dirty="0"/>
              <a:t>INTERWOVEN</a:t>
            </a:r>
          </a:p>
        </p:txBody>
      </p:sp>
      <p:sp>
        <p:nvSpPr>
          <p:cNvPr id="11" name="Text Placeholder 10">
            <a:extLst>
              <a:ext uri="{FF2B5EF4-FFF2-40B4-BE49-F238E27FC236}">
                <a16:creationId xmlns:a16="http://schemas.microsoft.com/office/drawing/2014/main" id="{B87AE3E0-3863-0F88-4D81-7DE9357ABE13}"/>
              </a:ext>
            </a:extLst>
          </p:cNvPr>
          <p:cNvSpPr>
            <a:spLocks noGrp="1"/>
          </p:cNvSpPr>
          <p:nvPr>
            <p:ph type="body" sz="half" idx="2"/>
          </p:nvPr>
        </p:nvSpPr>
        <p:spPr/>
        <p:txBody>
          <a:bodyPr>
            <a:normAutofit/>
          </a:bodyPr>
          <a:lstStyle/>
          <a:p>
            <a:pPr algn="ctr"/>
            <a:r>
              <a:rPr lang="en-US" sz="2800" i="1" dirty="0"/>
              <a:t>Teaching Language and Culture in a Digitally Connected World</a:t>
            </a:r>
          </a:p>
          <a:p>
            <a:pPr algn="ctr"/>
            <a:endParaRPr lang="en-US" sz="2800" dirty="0"/>
          </a:p>
        </p:txBody>
      </p:sp>
      <p:sp>
        <p:nvSpPr>
          <p:cNvPr id="7" name="Footer Placeholder 6">
            <a:extLst>
              <a:ext uri="{FF2B5EF4-FFF2-40B4-BE49-F238E27FC236}">
                <a16:creationId xmlns:a16="http://schemas.microsoft.com/office/drawing/2014/main" id="{2AAE50D7-7ABC-A57F-C4F9-A870EB5210C8}"/>
              </a:ext>
            </a:extLst>
          </p:cNvPr>
          <p:cNvSpPr>
            <a:spLocks noGrp="1"/>
          </p:cNvSpPr>
          <p:nvPr>
            <p:ph type="ftr" sz="quarter" idx="11"/>
          </p:nvPr>
        </p:nvSpPr>
        <p:spPr/>
        <p:txBody>
          <a:bodyPr/>
          <a:lstStyle/>
          <a:p>
            <a:r>
              <a:rPr lang="en-US"/>
              <a:t>Dr. Amanda Lanier | Michigan State University | LanierLingvista.org</a:t>
            </a:r>
          </a:p>
        </p:txBody>
      </p:sp>
      <p:sp>
        <p:nvSpPr>
          <p:cNvPr id="8" name="Slide Number Placeholder 7">
            <a:extLst>
              <a:ext uri="{FF2B5EF4-FFF2-40B4-BE49-F238E27FC236}">
                <a16:creationId xmlns:a16="http://schemas.microsoft.com/office/drawing/2014/main" id="{F14F0763-ABAF-FDDA-17B3-F86F41A29970}"/>
              </a:ext>
            </a:extLst>
          </p:cNvPr>
          <p:cNvSpPr>
            <a:spLocks noGrp="1"/>
          </p:cNvSpPr>
          <p:nvPr>
            <p:ph type="sldNum" sz="quarter" idx="12"/>
          </p:nvPr>
        </p:nvSpPr>
        <p:spPr/>
        <p:txBody>
          <a:bodyPr/>
          <a:lstStyle/>
          <a:p>
            <a:fld id="{2EFADCAD-C521-43A3-8607-E2D4B90F9D69}" type="slidenum">
              <a:rPr lang="en-US" smtClean="0"/>
              <a:t>52</a:t>
            </a:fld>
            <a:endParaRPr lang="en-US"/>
          </a:p>
        </p:txBody>
      </p:sp>
      <p:pic>
        <p:nvPicPr>
          <p:cNvPr id="13" name="Graphic 12" descr="Open book outline">
            <a:extLst>
              <a:ext uri="{FF2B5EF4-FFF2-40B4-BE49-F238E27FC236}">
                <a16:creationId xmlns:a16="http://schemas.microsoft.com/office/drawing/2014/main" id="{68E80DA5-3627-3E47-2C3B-1D13D2A54EC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83944" y="3753466"/>
            <a:ext cx="1517801" cy="1517801"/>
          </a:xfrm>
          <a:prstGeom prst="rect">
            <a:avLst/>
          </a:prstGeom>
        </p:spPr>
      </p:pic>
      <p:pic>
        <p:nvPicPr>
          <p:cNvPr id="14" name="Picture 13" descr="A stack of colorful blankets&#10;&#10;AI-generated content may be incorrect.">
            <a:extLst>
              <a:ext uri="{FF2B5EF4-FFF2-40B4-BE49-F238E27FC236}">
                <a16:creationId xmlns:a16="http://schemas.microsoft.com/office/drawing/2014/main" id="{3A81073E-3C41-02F1-11BA-59BF9B474C75}"/>
              </a:ext>
            </a:extLst>
          </p:cNvPr>
          <p:cNvPicPr>
            <a:picLocks noChangeAspect="1"/>
          </p:cNvPicPr>
          <p:nvPr/>
        </p:nvPicPr>
        <p:blipFill>
          <a:blip r:embed="rId3"/>
          <a:stretch>
            <a:fillRect/>
          </a:stretch>
        </p:blipFill>
        <p:spPr>
          <a:xfrm>
            <a:off x="5240585" y="375241"/>
            <a:ext cx="2302265" cy="3453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Placeholder 5" descr="A person working on a loom&#10;&#10;AI-generated content may be incorrect.">
            <a:extLst>
              <a:ext uri="{FF2B5EF4-FFF2-40B4-BE49-F238E27FC236}">
                <a16:creationId xmlns:a16="http://schemas.microsoft.com/office/drawing/2014/main" id="{BCE9DA22-54F4-C19E-13AA-6B4C7AE2AB7D}"/>
              </a:ext>
            </a:extLst>
          </p:cNvPr>
          <p:cNvPicPr>
            <a:picLocks noChangeAspect="1"/>
          </p:cNvPicPr>
          <p:nvPr/>
        </p:nvPicPr>
        <p:blipFill>
          <a:blip r:embed="rId4"/>
          <a:srcRect l="9801" r="9801"/>
          <a:stretch>
            <a:fillRect/>
          </a:stretch>
        </p:blipFill>
        <p:spPr>
          <a:xfrm>
            <a:off x="6303227" y="2126609"/>
            <a:ext cx="4897080" cy="4061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FBDDE6A1-8404-33FB-C92E-3AB6D12AFD6F}"/>
              </a:ext>
            </a:extLst>
          </p:cNvPr>
          <p:cNvPicPr>
            <a:picLocks noChangeAspect="1"/>
          </p:cNvPicPr>
          <p:nvPr/>
        </p:nvPicPr>
        <p:blipFill>
          <a:blip r:embed="rId5"/>
          <a:srcRect/>
          <a:stretch/>
        </p:blipFill>
        <p:spPr>
          <a:xfrm>
            <a:off x="8257252" y="657827"/>
            <a:ext cx="3624415" cy="2416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3288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861ACEE-C819-AE58-DB28-DAAC31FBD1CD}"/>
              </a:ext>
            </a:extLst>
          </p:cNvPr>
          <p:cNvSpPr>
            <a:spLocks noGrp="1"/>
          </p:cNvSpPr>
          <p:nvPr>
            <p:ph type="ftr" sz="quarter" idx="11"/>
          </p:nvPr>
        </p:nvSpPr>
        <p:spPr/>
        <p:txBody>
          <a:bodyPr/>
          <a:lstStyle/>
          <a:p>
            <a:r>
              <a:rPr lang="en-US"/>
              <a:t>Dr. Amanda Lanier | Michigan State University | LanierLingvista.org</a:t>
            </a:r>
          </a:p>
        </p:txBody>
      </p:sp>
      <p:sp>
        <p:nvSpPr>
          <p:cNvPr id="4" name="Slide Number Placeholder 3">
            <a:extLst>
              <a:ext uri="{FF2B5EF4-FFF2-40B4-BE49-F238E27FC236}">
                <a16:creationId xmlns:a16="http://schemas.microsoft.com/office/drawing/2014/main" id="{01EF0F95-FEF5-DE81-DAEA-B884E399DC0A}"/>
              </a:ext>
            </a:extLst>
          </p:cNvPr>
          <p:cNvSpPr>
            <a:spLocks noGrp="1"/>
          </p:cNvSpPr>
          <p:nvPr>
            <p:ph type="sldNum" sz="quarter" idx="12"/>
          </p:nvPr>
        </p:nvSpPr>
        <p:spPr/>
        <p:txBody>
          <a:bodyPr/>
          <a:lstStyle/>
          <a:p>
            <a:fld id="{2EFADCAD-C521-43A3-8607-E2D4B90F9D69}" type="slidenum">
              <a:rPr lang="en-US" smtClean="0"/>
              <a:t>6</a:t>
            </a:fld>
            <a:endParaRPr lang="en-US"/>
          </a:p>
        </p:txBody>
      </p:sp>
      <p:pic>
        <p:nvPicPr>
          <p:cNvPr id="6" name="Picture 5">
            <a:extLst>
              <a:ext uri="{FF2B5EF4-FFF2-40B4-BE49-F238E27FC236}">
                <a16:creationId xmlns:a16="http://schemas.microsoft.com/office/drawing/2014/main" id="{3FA98450-C3F2-0E2F-1A5E-3B6042F7DC01}"/>
              </a:ext>
            </a:extLst>
          </p:cNvPr>
          <p:cNvPicPr>
            <a:picLocks noChangeAspect="1"/>
          </p:cNvPicPr>
          <p:nvPr/>
        </p:nvPicPr>
        <p:blipFill>
          <a:blip r:embed="rId2"/>
          <a:srcRect b="5713"/>
          <a:stretch/>
        </p:blipFill>
        <p:spPr>
          <a:xfrm>
            <a:off x="336300" y="242713"/>
            <a:ext cx="11519400" cy="61094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330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82EC55-C951-7C24-DF03-D5C95CAB301D}"/>
              </a:ext>
            </a:extLst>
          </p:cNvPr>
          <p:cNvSpPr>
            <a:spLocks noGrp="1"/>
          </p:cNvSpPr>
          <p:nvPr>
            <p:ph type="title"/>
          </p:nvPr>
        </p:nvSpPr>
        <p:spPr>
          <a:xfrm>
            <a:off x="838200" y="4261209"/>
            <a:ext cx="10515600" cy="1292773"/>
          </a:xfrm>
        </p:spPr>
        <p:txBody>
          <a:bodyPr/>
          <a:lstStyle/>
          <a:p>
            <a:r>
              <a:rPr lang="en-US" dirty="0"/>
              <a:t>Why Advocate?</a:t>
            </a:r>
          </a:p>
        </p:txBody>
      </p:sp>
      <p:sp>
        <p:nvSpPr>
          <p:cNvPr id="4" name="Footer Placeholder 3">
            <a:extLst>
              <a:ext uri="{FF2B5EF4-FFF2-40B4-BE49-F238E27FC236}">
                <a16:creationId xmlns:a16="http://schemas.microsoft.com/office/drawing/2014/main" id="{1C8642AA-6D2C-BAD3-9568-AECA9A444A94}"/>
              </a:ext>
            </a:extLst>
          </p:cNvPr>
          <p:cNvSpPr>
            <a:spLocks noGrp="1"/>
          </p:cNvSpPr>
          <p:nvPr>
            <p:ph type="ftr" sz="quarter" idx="11"/>
          </p:nvPr>
        </p:nvSpPr>
        <p:spPr/>
        <p:txBody>
          <a:bodyPr/>
          <a:lstStyle/>
          <a:p>
            <a:r>
              <a:rPr lang="en-US"/>
              <a:t>Dr. Amanda Lanier | Michigan State University | LanierLingvista.org</a:t>
            </a:r>
          </a:p>
        </p:txBody>
      </p:sp>
      <p:sp>
        <p:nvSpPr>
          <p:cNvPr id="5" name="Slide Number Placeholder 4">
            <a:extLst>
              <a:ext uri="{FF2B5EF4-FFF2-40B4-BE49-F238E27FC236}">
                <a16:creationId xmlns:a16="http://schemas.microsoft.com/office/drawing/2014/main" id="{9A84BADE-3EB0-93DC-158D-74084BB35AE6}"/>
              </a:ext>
            </a:extLst>
          </p:cNvPr>
          <p:cNvSpPr>
            <a:spLocks noGrp="1"/>
          </p:cNvSpPr>
          <p:nvPr>
            <p:ph type="sldNum" sz="quarter" idx="12"/>
          </p:nvPr>
        </p:nvSpPr>
        <p:spPr/>
        <p:txBody>
          <a:bodyPr/>
          <a:lstStyle/>
          <a:p>
            <a:fld id="{2EFADCAD-C521-43A3-8607-E2D4B90F9D69}" type="slidenum">
              <a:rPr lang="en-US" smtClean="0"/>
              <a:t>7</a:t>
            </a:fld>
            <a:endParaRPr lang="en-US"/>
          </a:p>
        </p:txBody>
      </p:sp>
    </p:spTree>
    <p:extLst>
      <p:ext uri="{BB962C8B-B14F-4D97-AF65-F5344CB8AC3E}">
        <p14:creationId xmlns:p14="http://schemas.microsoft.com/office/powerpoint/2010/main" val="14966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150D-838F-BC27-7027-2E5E9C5811C1}"/>
            </a:ext>
          </a:extLst>
        </p:cNvPr>
        <p:cNvGrpSpPr/>
        <p:nvPr/>
      </p:nvGrpSpPr>
      <p:grpSpPr>
        <a:xfrm>
          <a:off x="0" y="0"/>
          <a:ext cx="0" cy="0"/>
          <a:chOff x="0" y="0"/>
          <a:chExt cx="0" cy="0"/>
        </a:xfrm>
      </p:grpSpPr>
      <p:pic>
        <p:nvPicPr>
          <p:cNvPr id="5" name="Content Placeholder 4" descr="A graph of a number of people&#10;&#10;AI-generated content may be incorrect.">
            <a:extLst>
              <a:ext uri="{FF2B5EF4-FFF2-40B4-BE49-F238E27FC236}">
                <a16:creationId xmlns:a16="http://schemas.microsoft.com/office/drawing/2014/main" id="{543072C6-7B0E-A2DF-4743-C45702AC8BBD}"/>
              </a:ext>
            </a:extLst>
          </p:cNvPr>
          <p:cNvPicPr>
            <a:picLocks noGrp="1" noChangeAspect="1"/>
          </p:cNvPicPr>
          <p:nvPr>
            <p:ph idx="1"/>
          </p:nvPr>
        </p:nvPicPr>
        <p:blipFill>
          <a:blip r:embed="rId2"/>
          <a:stretch>
            <a:fillRect/>
          </a:stretch>
        </p:blipFill>
        <p:spPr>
          <a:xfrm>
            <a:off x="3620372" y="770966"/>
            <a:ext cx="8304928" cy="5384514"/>
          </a:xfrm>
        </p:spPr>
      </p:pic>
      <p:sp>
        <p:nvSpPr>
          <p:cNvPr id="2" name="Title 1">
            <a:extLst>
              <a:ext uri="{FF2B5EF4-FFF2-40B4-BE49-F238E27FC236}">
                <a16:creationId xmlns:a16="http://schemas.microsoft.com/office/drawing/2014/main" id="{A30219CF-6AC4-AA55-13DA-8D3F8667A5AB}"/>
              </a:ext>
            </a:extLst>
          </p:cNvPr>
          <p:cNvSpPr>
            <a:spLocks noGrp="1"/>
          </p:cNvSpPr>
          <p:nvPr>
            <p:ph type="title"/>
          </p:nvPr>
        </p:nvSpPr>
        <p:spPr>
          <a:xfrm>
            <a:off x="731878" y="902936"/>
            <a:ext cx="3142196" cy="3907580"/>
          </a:xfrm>
        </p:spPr>
        <p:txBody>
          <a:bodyPr>
            <a:noAutofit/>
          </a:bodyPr>
          <a:lstStyle/>
          <a:p>
            <a:pPr algn="ctr"/>
            <a:r>
              <a:rPr lang="en-US" sz="3600" dirty="0">
                <a:solidFill>
                  <a:schemeClr val="tx1"/>
                </a:solidFill>
              </a:rPr>
              <a:t>Language Enrollments Over Time</a:t>
            </a:r>
            <a:br>
              <a:rPr lang="en-US" sz="3600" dirty="0">
                <a:solidFill>
                  <a:schemeClr val="tx1"/>
                </a:solidFill>
              </a:rPr>
            </a:br>
            <a:r>
              <a:rPr lang="en-US" sz="3600" dirty="0">
                <a:solidFill>
                  <a:schemeClr val="tx1"/>
                </a:solidFill>
              </a:rPr>
              <a:t>vs. </a:t>
            </a:r>
            <a:br>
              <a:rPr lang="en-US" sz="3600" dirty="0">
                <a:solidFill>
                  <a:schemeClr val="tx1"/>
                </a:solidFill>
              </a:rPr>
            </a:br>
            <a:r>
              <a:rPr lang="en-US" sz="3600" dirty="0">
                <a:solidFill>
                  <a:schemeClr val="tx1"/>
                </a:solidFill>
              </a:rPr>
              <a:t>HEA</a:t>
            </a:r>
            <a:br>
              <a:rPr lang="en-US" sz="3600" dirty="0">
                <a:solidFill>
                  <a:schemeClr val="tx1"/>
                </a:solidFill>
              </a:rPr>
            </a:br>
            <a:r>
              <a:rPr lang="en-US" sz="3600" dirty="0">
                <a:solidFill>
                  <a:schemeClr val="tx1"/>
                </a:solidFill>
              </a:rPr>
              <a:t>Title VI Funding</a:t>
            </a:r>
          </a:p>
        </p:txBody>
      </p:sp>
      <p:sp>
        <p:nvSpPr>
          <p:cNvPr id="6" name="Callout: Line 5">
            <a:extLst>
              <a:ext uri="{FF2B5EF4-FFF2-40B4-BE49-F238E27FC236}">
                <a16:creationId xmlns:a16="http://schemas.microsoft.com/office/drawing/2014/main" id="{BB3D2435-2F5C-CE0F-B631-03C6B303940C}"/>
              </a:ext>
            </a:extLst>
          </p:cNvPr>
          <p:cNvSpPr/>
          <p:nvPr/>
        </p:nvSpPr>
        <p:spPr>
          <a:xfrm>
            <a:off x="5588000" y="3429000"/>
            <a:ext cx="1828800" cy="660400"/>
          </a:xfrm>
          <a:prstGeom prst="borderCallout1">
            <a:avLst>
              <a:gd name="adj1" fmla="val -12019"/>
              <a:gd name="adj2" fmla="val 79862"/>
              <a:gd name="adj3" fmla="val -97116"/>
              <a:gd name="adj4" fmla="val 115833"/>
            </a:avLst>
          </a:prstGeom>
          <a:ln w="38100"/>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eorgia" panose="02040502050405020303"/>
                <a:ea typeface="+mn-ea"/>
                <a:cs typeface="+mn-cs"/>
              </a:rPr>
              <a:t>Funding</a:t>
            </a:r>
          </a:p>
        </p:txBody>
      </p:sp>
      <p:sp>
        <p:nvSpPr>
          <p:cNvPr id="7" name="Callout: Line 6">
            <a:extLst>
              <a:ext uri="{FF2B5EF4-FFF2-40B4-BE49-F238E27FC236}">
                <a16:creationId xmlns:a16="http://schemas.microsoft.com/office/drawing/2014/main" id="{7534D8B4-0931-ABA9-A49F-276FF80541FD}"/>
              </a:ext>
            </a:extLst>
          </p:cNvPr>
          <p:cNvSpPr/>
          <p:nvPr/>
        </p:nvSpPr>
        <p:spPr>
          <a:xfrm>
            <a:off x="9042400" y="1536700"/>
            <a:ext cx="1828800" cy="660400"/>
          </a:xfrm>
          <a:prstGeom prst="borderCallout1">
            <a:avLst>
              <a:gd name="adj1" fmla="val 20673"/>
              <a:gd name="adj2" fmla="val -5555"/>
              <a:gd name="adj3" fmla="val 74038"/>
              <a:gd name="adj4" fmla="val -44583"/>
            </a:avLst>
          </a:prstGeom>
          <a:solidFill>
            <a:schemeClr val="accent4">
              <a:lumMod val="90000"/>
              <a:lumOff val="10000"/>
            </a:schemeClr>
          </a:solidFill>
          <a:ln w="38100">
            <a:solidFill>
              <a:schemeClr val="accent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Georgia" panose="02040502050405020303"/>
                <a:ea typeface="+mn-ea"/>
                <a:cs typeface="+mn-cs"/>
              </a:rPr>
              <a:t>Enrollments</a:t>
            </a:r>
          </a:p>
        </p:txBody>
      </p:sp>
      <p:sp>
        <p:nvSpPr>
          <p:cNvPr id="8" name="Rectangle 7">
            <a:extLst>
              <a:ext uri="{FF2B5EF4-FFF2-40B4-BE49-F238E27FC236}">
                <a16:creationId xmlns:a16="http://schemas.microsoft.com/office/drawing/2014/main" id="{2C5BE1F5-6917-386D-9C5D-F81F891C6AF2}"/>
              </a:ext>
            </a:extLst>
          </p:cNvPr>
          <p:cNvSpPr/>
          <p:nvPr/>
        </p:nvSpPr>
        <p:spPr>
          <a:xfrm>
            <a:off x="6325644" y="4307807"/>
            <a:ext cx="4507978" cy="905210"/>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Decreases in funding and other support clearly correlate with decreases in enrollment, regardless of demand or need</a:t>
            </a:r>
          </a:p>
        </p:txBody>
      </p:sp>
      <p:sp>
        <p:nvSpPr>
          <p:cNvPr id="3" name="Footer Placeholder 2">
            <a:extLst>
              <a:ext uri="{FF2B5EF4-FFF2-40B4-BE49-F238E27FC236}">
                <a16:creationId xmlns:a16="http://schemas.microsoft.com/office/drawing/2014/main" id="{37221383-CC98-256D-3DC5-CED966BC9295}"/>
              </a:ext>
            </a:extLst>
          </p:cNvPr>
          <p:cNvSpPr>
            <a:spLocks noGrp="1"/>
          </p:cNvSpPr>
          <p:nvPr>
            <p:ph type="ftr" sz="quarter" idx="4294967295"/>
          </p:nvPr>
        </p:nvSpPr>
        <p:spPr>
          <a:xfrm>
            <a:off x="3874074" y="6424565"/>
            <a:ext cx="8086970" cy="365125"/>
          </a:xfrm>
          <a:prstGeom prst="rect">
            <a:avLst/>
          </a:prstGeom>
        </p:spPr>
        <p:txBody>
          <a:bodyPr anchor="ctr"/>
          <a:lstStyle>
            <a:defPPr>
              <a:defRPr lang="en-US"/>
            </a:defPPr>
            <a:lvl1pPr marL="0" algn="r" defTabSz="914400" rtl="0" eaLnBrk="1" latinLnBrk="0" hangingPunct="1">
              <a:defRPr sz="1200" b="1" kern="1200" cap="small" baseline="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0"/>
              <a:t>Dr. Amanda Lanier | Michigan State University | </a:t>
            </a:r>
            <a:r>
              <a:rPr lang="en-US" b="0" u="sng"/>
              <a:t>lanierlingvista.org</a:t>
            </a:r>
            <a:endParaRPr kumimoji="0" lang="en-US" sz="1200" b="0" i="0" u="sng" strike="noStrike" kern="1200" cap="small" spc="0" normalizeH="0" baseline="0" noProof="0" dirty="0">
              <a:ln>
                <a:noFill/>
              </a:ln>
              <a:solidFill>
                <a:srgbClr val="224A46"/>
              </a:solidFill>
              <a:effectLst/>
              <a:uLnTx/>
              <a:uFillTx/>
              <a:latin typeface="Georgia" panose="02040502050405020303"/>
              <a:ea typeface="+mn-ea"/>
              <a:cs typeface="+mn-cs"/>
            </a:endParaRPr>
          </a:p>
        </p:txBody>
      </p:sp>
      <p:sp>
        <p:nvSpPr>
          <p:cNvPr id="4" name="TextBox 3">
            <a:extLst>
              <a:ext uri="{FF2B5EF4-FFF2-40B4-BE49-F238E27FC236}">
                <a16:creationId xmlns:a16="http://schemas.microsoft.com/office/drawing/2014/main" id="{3F306873-C21D-2FD7-1A2F-4079A73C5910}"/>
              </a:ext>
            </a:extLst>
          </p:cNvPr>
          <p:cNvSpPr txBox="1"/>
          <p:nvPr/>
        </p:nvSpPr>
        <p:spPr>
          <a:xfrm>
            <a:off x="2843862" y="634732"/>
            <a:ext cx="8304928"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eorgia" panose="02040502050405020303"/>
                <a:ea typeface="+mn-ea"/>
                <a:cs typeface="+mn-cs"/>
              </a:rPr>
              <a:t>Modern Language Association Enrollment Report </a:t>
            </a:r>
            <a:br>
              <a:rPr kumimoji="0" lang="en-US" sz="1800" b="1" i="0" u="none" strike="noStrike" kern="1200" cap="none" spc="0" normalizeH="0" baseline="0" noProof="0" dirty="0">
                <a:ln>
                  <a:noFill/>
                </a:ln>
                <a:solidFill>
                  <a:srgbClr val="000000"/>
                </a:solidFill>
                <a:effectLst/>
                <a:uLnTx/>
                <a:uFillTx/>
                <a:latin typeface="Georgia" panose="02040502050405020303"/>
                <a:ea typeface="+mn-ea"/>
                <a:cs typeface="+mn-cs"/>
              </a:rPr>
            </a:br>
            <a:r>
              <a:rPr kumimoji="0" lang="en-US" sz="1400" b="0" i="0" u="none" strike="noStrike" kern="1200" cap="none" spc="0" normalizeH="0" baseline="0" noProof="0" dirty="0">
                <a:ln>
                  <a:noFill/>
                </a:ln>
                <a:solidFill>
                  <a:srgbClr val="000000"/>
                </a:solidFill>
                <a:effectLst/>
                <a:uLnTx/>
                <a:uFillTx/>
                <a:latin typeface="Georgia" panose="02040502050405020303"/>
                <a:ea typeface="+mn-ea"/>
                <a:cs typeface="+mn-cs"/>
              </a:rPr>
              <a:t>(</a:t>
            </a:r>
            <a:r>
              <a:rPr kumimoji="0" lang="en-US" sz="1400" b="0" i="0" u="none" strike="noStrike" kern="1200" cap="none" spc="0" normalizeH="0" baseline="0" noProof="0" dirty="0" err="1">
                <a:ln>
                  <a:noFill/>
                </a:ln>
                <a:solidFill>
                  <a:srgbClr val="000000"/>
                </a:solidFill>
                <a:effectLst/>
                <a:uLnTx/>
                <a:uFillTx/>
                <a:latin typeface="Georgia" panose="02040502050405020303"/>
                <a:ea typeface="+mn-ea"/>
                <a:cs typeface="+mn-cs"/>
              </a:rPr>
              <a:t>Lusin</a:t>
            </a:r>
            <a:r>
              <a:rPr kumimoji="0" lang="en-US" sz="1400" b="0" i="0" u="none" strike="noStrike" kern="1200" cap="none" spc="0" normalizeH="0" baseline="0" noProof="0" dirty="0">
                <a:ln>
                  <a:noFill/>
                </a:ln>
                <a:solidFill>
                  <a:srgbClr val="000000"/>
                </a:solidFill>
                <a:effectLst/>
                <a:uLnTx/>
                <a:uFillTx/>
                <a:latin typeface="Georgia" panose="02040502050405020303"/>
                <a:ea typeface="+mn-ea"/>
                <a:cs typeface="+mn-cs"/>
              </a:rPr>
              <a:t>, et al., 2023)</a:t>
            </a: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p:txBody>
      </p:sp>
      <p:sp>
        <p:nvSpPr>
          <p:cNvPr id="11" name="TextBox 10">
            <a:extLst>
              <a:ext uri="{FF2B5EF4-FFF2-40B4-BE49-F238E27FC236}">
                <a16:creationId xmlns:a16="http://schemas.microsoft.com/office/drawing/2014/main" id="{9C41914F-E94A-1A23-BE82-E63A768C7F20}"/>
              </a:ext>
            </a:extLst>
          </p:cNvPr>
          <p:cNvSpPr txBox="1"/>
          <p:nvPr/>
        </p:nvSpPr>
        <p:spPr>
          <a:xfrm>
            <a:off x="6889315" y="1511648"/>
            <a:ext cx="10614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a:ea typeface="+mn-ea"/>
                <a:cs typeface="+mn-cs"/>
              </a:rPr>
              <a:t>2009</a:t>
            </a:r>
          </a:p>
        </p:txBody>
      </p:sp>
      <p:sp>
        <p:nvSpPr>
          <p:cNvPr id="12" name="TextBox 11">
            <a:extLst>
              <a:ext uri="{FF2B5EF4-FFF2-40B4-BE49-F238E27FC236}">
                <a16:creationId xmlns:a16="http://schemas.microsoft.com/office/drawing/2014/main" id="{2B0FC4D0-F28D-0101-7B97-7B41ECDC4CF6}"/>
              </a:ext>
            </a:extLst>
          </p:cNvPr>
          <p:cNvSpPr txBox="1"/>
          <p:nvPr/>
        </p:nvSpPr>
        <p:spPr>
          <a:xfrm>
            <a:off x="9956800" y="2519532"/>
            <a:ext cx="10614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a:ea typeface="+mn-ea"/>
                <a:cs typeface="+mn-cs"/>
              </a:rPr>
              <a:t>2023</a:t>
            </a:r>
          </a:p>
        </p:txBody>
      </p:sp>
    </p:spTree>
    <p:extLst>
      <p:ext uri="{BB962C8B-B14F-4D97-AF65-F5344CB8AC3E}">
        <p14:creationId xmlns:p14="http://schemas.microsoft.com/office/powerpoint/2010/main" val="100686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EDC7-3D5F-79A7-A97E-B9EAA0F8C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E11BD-B3C8-FD89-7822-0FFBB4C27FDC}"/>
              </a:ext>
            </a:extLst>
          </p:cNvPr>
          <p:cNvSpPr>
            <a:spLocks noGrp="1"/>
          </p:cNvSpPr>
          <p:nvPr>
            <p:ph type="title"/>
          </p:nvPr>
        </p:nvSpPr>
        <p:spPr>
          <a:xfrm>
            <a:off x="2800952" y="5390024"/>
            <a:ext cx="8912663" cy="732569"/>
          </a:xfrm>
        </p:spPr>
        <p:txBody>
          <a:bodyPr>
            <a:normAutofit/>
          </a:bodyPr>
          <a:lstStyle/>
          <a:p>
            <a:pPr algn="ctr"/>
            <a:r>
              <a:rPr lang="en-US" dirty="0">
                <a:solidFill>
                  <a:schemeClr val="tx1"/>
                </a:solidFill>
              </a:rPr>
              <a:t>Languages in U.S. Higher Ed</a:t>
            </a:r>
          </a:p>
        </p:txBody>
      </p:sp>
      <p:graphicFrame>
        <p:nvGraphicFramePr>
          <p:cNvPr id="9" name="Chart 8">
            <a:extLst>
              <a:ext uri="{FF2B5EF4-FFF2-40B4-BE49-F238E27FC236}">
                <a16:creationId xmlns:a16="http://schemas.microsoft.com/office/drawing/2014/main" id="{8B5D3A3E-02F3-CDFE-291D-5A706E96E8BB}"/>
              </a:ext>
            </a:extLst>
          </p:cNvPr>
          <p:cNvGraphicFramePr>
            <a:graphicFrameLocks/>
          </p:cNvGraphicFramePr>
          <p:nvPr/>
        </p:nvGraphicFramePr>
        <p:xfrm>
          <a:off x="555388" y="668030"/>
          <a:ext cx="11360688" cy="4721994"/>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F356791E-076E-0363-7BB8-CBC5FF19B5E0}"/>
              </a:ext>
            </a:extLst>
          </p:cNvPr>
          <p:cNvSpPr/>
          <p:nvPr/>
        </p:nvSpPr>
        <p:spPr>
          <a:xfrm>
            <a:off x="5638966" y="1953733"/>
            <a:ext cx="2538075" cy="989509"/>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Gill Sans MT" panose="020B0502020104020203"/>
                <a:ea typeface="+mn-ea"/>
                <a:cs typeface="+mn-cs"/>
              </a:rPr>
              <a:t>Less than 7% of U.S. college students are studying a language</a:t>
            </a:r>
          </a:p>
        </p:txBody>
      </p:sp>
      <p:sp>
        <p:nvSpPr>
          <p:cNvPr id="14" name="TextBox 13">
            <a:extLst>
              <a:ext uri="{FF2B5EF4-FFF2-40B4-BE49-F238E27FC236}">
                <a16:creationId xmlns:a16="http://schemas.microsoft.com/office/drawing/2014/main" id="{83C7AFBA-1D5C-050C-11FB-5A71D9AF3938}"/>
              </a:ext>
            </a:extLst>
          </p:cNvPr>
          <p:cNvSpPr txBox="1"/>
          <p:nvPr/>
        </p:nvSpPr>
        <p:spPr>
          <a:xfrm>
            <a:off x="9316924" y="1657963"/>
            <a:ext cx="2396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eorgia" panose="02040502050405020303"/>
                <a:ea typeface="+mn-ea"/>
                <a:cs typeface="+mn-cs"/>
              </a:rPr>
              <a:t>MLA Report (2023)</a:t>
            </a:r>
          </a:p>
        </p:txBody>
      </p:sp>
      <p:sp>
        <p:nvSpPr>
          <p:cNvPr id="15" name="Rectangle 14">
            <a:extLst>
              <a:ext uri="{FF2B5EF4-FFF2-40B4-BE49-F238E27FC236}">
                <a16:creationId xmlns:a16="http://schemas.microsoft.com/office/drawing/2014/main" id="{F054838B-F05B-A3D0-087F-85B6311B32B1}"/>
              </a:ext>
            </a:extLst>
          </p:cNvPr>
          <p:cNvSpPr/>
          <p:nvPr/>
        </p:nvSpPr>
        <p:spPr>
          <a:xfrm>
            <a:off x="7257283" y="3484568"/>
            <a:ext cx="2809411" cy="989509"/>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Gill Sans MT" panose="020B0502020104020203"/>
                <a:ea typeface="+mn-ea"/>
                <a:cs typeface="+mn-cs"/>
              </a:rPr>
              <a:t>Enrollments in all of the </a:t>
            </a:r>
            <a:br>
              <a:rPr kumimoji="0" lang="en-US" sz="1800" b="0" i="0" u="none" strike="noStrike" kern="1200" cap="none" spc="0" normalizeH="0" baseline="0" noProof="0" dirty="0">
                <a:ln>
                  <a:noFill/>
                </a:ln>
                <a:solidFill>
                  <a:schemeClr val="tx1"/>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schemeClr val="tx1"/>
                </a:solidFill>
                <a:effectLst/>
                <a:uLnTx/>
                <a:uFillTx/>
                <a:latin typeface="Gill Sans MT" panose="020B0502020104020203"/>
                <a:ea typeface="+mn-ea"/>
                <a:cs typeface="+mn-cs"/>
              </a:rPr>
              <a:t>top 15 languages are decreasing except Korean</a:t>
            </a:r>
          </a:p>
        </p:txBody>
      </p:sp>
      <p:sp>
        <p:nvSpPr>
          <p:cNvPr id="16" name="Rectangle 15">
            <a:extLst>
              <a:ext uri="{FF2B5EF4-FFF2-40B4-BE49-F238E27FC236}">
                <a16:creationId xmlns:a16="http://schemas.microsoft.com/office/drawing/2014/main" id="{3C4484BD-9EB3-6702-8B25-F6D71F53784F}"/>
              </a:ext>
            </a:extLst>
          </p:cNvPr>
          <p:cNvSpPr/>
          <p:nvPr/>
        </p:nvSpPr>
        <p:spPr>
          <a:xfrm>
            <a:off x="8590596" y="2268714"/>
            <a:ext cx="2538075" cy="989509"/>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Gill Sans MT" panose="020B0502020104020203"/>
                <a:ea typeface="+mn-ea"/>
                <a:cs typeface="+mn-cs"/>
              </a:rPr>
              <a:t>Numbers include classical languages and American </a:t>
            </a:r>
            <a:r>
              <a:rPr kumimoji="0" lang="en-US" sz="1800" b="0" i="0" u="none" strike="noStrike" kern="1200" cap="none" spc="0" normalizeH="0" baseline="0" noProof="0">
                <a:ln>
                  <a:noFill/>
                </a:ln>
                <a:solidFill>
                  <a:schemeClr val="tx1"/>
                </a:solidFill>
                <a:effectLst/>
                <a:uLnTx/>
                <a:uFillTx/>
                <a:latin typeface="Gill Sans MT" panose="020B0502020104020203"/>
                <a:ea typeface="+mn-ea"/>
                <a:cs typeface="+mn-cs"/>
              </a:rPr>
              <a:t>Sign Language</a:t>
            </a:r>
            <a:endParaRPr kumimoji="0" lang="en-US" sz="1800" b="0"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72ABC6E6-C5B6-7CDA-1795-8D688B04B12E}"/>
              </a:ext>
            </a:extLst>
          </p:cNvPr>
          <p:cNvSpPr>
            <a:spLocks noGrp="1"/>
          </p:cNvSpPr>
          <p:nvPr>
            <p:ph type="ftr" sz="quarter" idx="4294967295"/>
          </p:nvPr>
        </p:nvSpPr>
        <p:spPr>
          <a:xfrm>
            <a:off x="3874074" y="6424565"/>
            <a:ext cx="8086970" cy="365125"/>
          </a:xfrm>
          <a:prstGeom prst="rect">
            <a:avLst/>
          </a:prstGeom>
        </p:spPr>
        <p:txBody>
          <a:bodyPr anchor="ctr"/>
          <a:lstStyle>
            <a:defPPr>
              <a:defRPr lang="en-US"/>
            </a:defPPr>
            <a:lvl1pPr marL="0" algn="r" defTabSz="914400" rtl="0" eaLnBrk="1" latinLnBrk="0" hangingPunct="1">
              <a:defRPr sz="1200" b="1" kern="1200" cap="small" baseline="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0"/>
              <a:t>Dr. Amanda Lanier | Michigan State University | </a:t>
            </a:r>
            <a:r>
              <a:rPr lang="en-US" b="0" u="sng"/>
              <a:t>lanierlingvista.org</a:t>
            </a:r>
            <a:endParaRPr kumimoji="0" lang="en-US" sz="1200" b="0" i="0" u="sng" strike="noStrike" kern="1200" cap="small" spc="0" normalizeH="0" baseline="0" noProof="0" dirty="0">
              <a:ln>
                <a:noFill/>
              </a:ln>
              <a:solidFill>
                <a:srgbClr val="224A46"/>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8818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theme/theme1.xml><?xml version="1.0" encoding="utf-8"?>
<a:theme xmlns:a="http://schemas.openxmlformats.org/drawingml/2006/main" name="Office Theme">
  <a:themeElements>
    <a:clrScheme name="Global Coast Theme">
      <a:dk1>
        <a:sysClr val="windowText" lastClr="000000"/>
      </a:dk1>
      <a:lt1>
        <a:sysClr val="window" lastClr="FFFFFF"/>
      </a:lt1>
      <a:dk2>
        <a:srgbClr val="323232"/>
      </a:dk2>
      <a:lt2>
        <a:srgbClr val="E3DED1"/>
      </a:lt2>
      <a:accent1>
        <a:srgbClr val="006775"/>
      </a:accent1>
      <a:accent2>
        <a:srgbClr val="6B9F25"/>
      </a:accent2>
      <a:accent3>
        <a:srgbClr val="6E005F"/>
      </a:accent3>
      <a:accent4>
        <a:srgbClr val="091B43"/>
      </a:accent4>
      <a:accent5>
        <a:srgbClr val="E66A6D"/>
      </a:accent5>
      <a:accent6>
        <a:srgbClr val="B26B02"/>
      </a:accent6>
      <a:hlink>
        <a:srgbClr val="080E5E"/>
      </a:hlink>
      <a:folHlink>
        <a:srgbClr val="6872F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otalTime>1493</TotalTime>
  <Words>3701</Words>
  <Application>Microsoft Office PowerPoint</Application>
  <PresentationFormat>Widescreen</PresentationFormat>
  <Paragraphs>480</Paragraphs>
  <Slides>52</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vt:lpstr>
      <vt:lpstr>Arial</vt:lpstr>
      <vt:lpstr>Calibri</vt:lpstr>
      <vt:lpstr>Franklin Gothic Book</vt:lpstr>
      <vt:lpstr>Franklin Gothic Medium</vt:lpstr>
      <vt:lpstr>Georgia</vt:lpstr>
      <vt:lpstr>Gill Sans MT</vt:lpstr>
      <vt:lpstr>Oswald</vt:lpstr>
      <vt:lpstr>Roboto</vt:lpstr>
      <vt:lpstr>Wingdings</vt:lpstr>
      <vt:lpstr>Office Theme</vt:lpstr>
      <vt:lpstr>Opening Doors to  Global Opportunity: Advocacy for Languages and Transferrable Skills</vt:lpstr>
      <vt:lpstr>How many of you have heard…</vt:lpstr>
      <vt:lpstr>PowerPoint Presentation</vt:lpstr>
      <vt:lpstr>“Proficiency in English is not sufficient”</vt:lpstr>
      <vt:lpstr>“What AI earbuds can’t replace:  The value of learning another language”</vt:lpstr>
      <vt:lpstr>PowerPoint Presentation</vt:lpstr>
      <vt:lpstr>Why Advocate?</vt:lpstr>
      <vt:lpstr>Language Enrollments Over Time vs.  HEA Title VI Funding</vt:lpstr>
      <vt:lpstr>Languages in U.S. Higher Ed</vt:lpstr>
      <vt:lpstr>Language Advocacy Days 2025</vt:lpstr>
      <vt:lpstr>PowerPoint Presentation</vt:lpstr>
      <vt:lpstr>JNCL-NCLIS Language Advocacy Days – March 2025</vt:lpstr>
      <vt:lpstr>Aligning the Mission and Vision</vt:lpstr>
      <vt:lpstr>Career Competencies</vt:lpstr>
      <vt:lpstr>Career Competences that Employers Seek</vt:lpstr>
      <vt:lpstr>NACE Career Competencies</vt:lpstr>
      <vt:lpstr>PowerPoint Presentation</vt:lpstr>
      <vt:lpstr>Importance of Competencies vs. Proficiency</vt:lpstr>
      <vt:lpstr>Importance of Your Major for Getting a Job</vt:lpstr>
      <vt:lpstr>Importance of Languages for the Economy</vt:lpstr>
      <vt:lpstr>Importance of Language Skills for Jobs</vt:lpstr>
      <vt:lpstr>Importance of Credentials</vt:lpstr>
      <vt:lpstr>Cultivating Career Competencies</vt:lpstr>
      <vt:lpstr>PowerPoint Presentation</vt:lpstr>
      <vt:lpstr>Intercultural &amp; Global Competence</vt:lpstr>
      <vt:lpstr>CULTIVATE THE OPPORTUNITY TO COMMUNICATE</vt:lpstr>
      <vt:lpstr>INTERCULTURAL COMPETENCE</vt:lpstr>
      <vt:lpstr>DEVELOPING ICC Cultural or Intercultural?</vt:lpstr>
      <vt:lpstr>Global Changes and Challenges</vt:lpstr>
      <vt:lpstr>Global Competence</vt:lpstr>
      <vt:lpstr>United Nations</vt:lpstr>
      <vt:lpstr>PowerPoint Presentation</vt:lpstr>
      <vt:lpstr>Meaningful, Purposeful Tasks</vt:lpstr>
      <vt:lpstr>Lesson Plans with Global Reach</vt:lpstr>
      <vt:lpstr>PowerPoint Presentation</vt:lpstr>
      <vt:lpstr>Lesson Plans &gt; Stimuli</vt:lpstr>
      <vt:lpstr>Lesson Plans &gt; Interpretive Reading</vt:lpstr>
      <vt:lpstr>Lesson Plan &gt; Interpersonal Speaking</vt:lpstr>
      <vt:lpstr>Lesson Plan &gt; Presentational Writing</vt:lpstr>
      <vt:lpstr>Lesson Plan &gt; Presentational Speaking</vt:lpstr>
      <vt:lpstr>NACE Career Competencies</vt:lpstr>
      <vt:lpstr>PowerPoint Presentation</vt:lpstr>
      <vt:lpstr>Advocate for All the Humans</vt:lpstr>
      <vt:lpstr>We Have Important Work to Do</vt:lpstr>
      <vt:lpstr>THANKS FOR PARTICIPATING!</vt:lpstr>
      <vt:lpstr>REFERENCES AND RESOURCES</vt:lpstr>
      <vt:lpstr>USEFUL LINKS</vt:lpstr>
      <vt:lpstr>With AI Assistance</vt:lpstr>
      <vt:lpstr>PowerPoint Presentation</vt:lpstr>
      <vt:lpstr>Global Competence</vt:lpstr>
      <vt:lpstr>PowerPoint Presentation</vt:lpstr>
      <vt:lpstr>INTERWOVEN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Lanier, Amanda</dc:creator>
  <cp:lastModifiedBy>Lanier, Amanda</cp:lastModifiedBy>
  <cp:revision>1</cp:revision>
  <dcterms:created xsi:type="dcterms:W3CDTF">2026-03-08T18:53:57Z</dcterms:created>
  <dcterms:modified xsi:type="dcterms:W3CDTF">2026-03-14T19:18:31Z</dcterms:modified>
</cp:coreProperties>
</file>